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8" r:id="rId13"/>
    <p:sldId id="270" r:id="rId14"/>
    <p:sldId id="271" r:id="rId15"/>
    <p:sldId id="265" r:id="rId16"/>
    <p:sldId id="269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46C63-722C-4CAE-ACF4-CF4960CE76CF}" v="109" dt="2022-07-07T00:14:56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00:10:1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24575,'1'0'0,"0"0"0,1 1 0,-1-1 0,1 1 0,-1-1 0,1 1 0,-1-1 0,0 1 0,0 0 0,1 0 0,-1-1 0,0 1 0,0 0 0,0 0 0,0 0 0,0 1 0,0-1 0,0 0 0,0 0 0,0 0 0,1 3 0,14 34 0,-11-25 0,53 117 0,-29-69 0,-3 1 0,20 67 0,-29-73 0,41 87 0,-25-69 0,13 60 0,-34-106 0,-1 1 0,-1 0 0,-2 0 0,-1 1 0,-1-1 0,3 53 0,15 126 0,1 22 0,-22 352 0,-5-293 0,2 708 0,-4-927 0,-3 0 0,-23 100 0,-22 30 0,32-146 0,-46 90 0,37-86 0,-81 146 0,56-133-1365,31-40-5461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00:10:2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851 0 24575,'-8'1'0,"0"-1"0,-1 2 0,1-1 0,0 1 0,0 0 0,0 1 0,0 0 0,1 0 0,-1 1 0,1 0 0,-11 7 0,-6 7 0,-41 39 0,46-39 0,9-8 0,0 1 0,1 0 0,0 1 0,0 0 0,-8 18 0,-30 70 0,25-49 0,-129 365 0,103-265 0,-33 98 0,64-192 0,4 1 0,-10 85 0,7-29 0,-4 16 0,-17 88 0,-5-10 0,18-77 0,11-52 0,-6 147 0,20 83 0,2-116 0,-3-114 0,20 154 0,-5-139 0,20 97 0,-24-145 0,-7-25 0,1 0 0,15 37 0,1 0 0,-2 1 0,-2 0 0,10 78 0,-2-15 0,-13-76 0,19 43 0,-6-20 0,-9-22 0,-5-17 0,-2-1 0,9 50 0,-5-9 0,2-2 0,36 101 0,71 123 0,-108-265 63,24 33-1,-21-35-807,15 31 0,-15-18-6081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00:10:28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24575,'0'-8'0,"8"-16"0,16-4 0,12 4 0,13 5 0,6 6 0,7 5 0,1 4 0,3 3 0,-2 1 0,1 1 0,-10-8 0,-15-16 0,-14-4-8191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00:10:4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22:44:3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24575,'-2'139'0,"5"163"0,17-132 0,-2-26 0,-4 581 0,-17-452 0,4-175 0,1-6 0,-4 1 0,-18 122 0,13-178 0,-10 65 0,16-89 0,0 0 0,1 0 0,0 0 0,1 0 0,4 21 0,-3-29 0,0 0 0,0-1 0,0 1 0,0-1 0,1 1 0,-1-1 0,1 0 0,0 0 0,1 0 0,-1 0 0,1-1 0,-1 0 0,1 1 0,0-1 0,0 0 0,1-1 0,-1 1 0,0-1 0,1 0 0,0 0 0,-1 0 0,1-1 0,0 1 0,0-1 0,6 0 0,15 3 0,1-2 0,-1 0 0,43-4 0,-43 1 0,1213-11 0,-908 13 0,-265 2 0,104 19 0,28 1 0,176-20 0,-224-4 0,-102 3 0,0 3 0,0 2 0,54 15 0,64 9 0,-13-10 0,208 15 0,-161-37 0,96 5 0,-111 26 0,-38-5 0,144-8 0,-133-12 0,36 15 0,-1 0 0,584-13 0,-449-9 0,1648 2 0,-1667-25 0,-52 1 0,244 22 0,-285 3 0,124-25 0,-107 3 0,236 14 0,-392 8 0,-21-4 0,0-2 0,77-18 0,26-3 0,207 7 0,1 0 0,273-10 0,-586 29 0,38 2 0,133-16 0,-122-1 0,53-8 0,189-4 0,-262 26 0,319-15 0,282-15 0,-657 30 0,0-2 0,0-1 0,0-2 0,47-15 0,-38 10 0,59-9 0,-67 16 0,-12 3 0,1-1 0,0 0 0,-1-2 0,1 0 0,-1 0 0,0-2 0,22-10 0,-37 15 0,0 1 0,0-1 0,1 0 0,-1 0 0,0 0 0,0 0 0,0 0 0,0 0 0,0 0 0,0 0 0,0 0 0,-1 0 0,1-1 0,0 1 0,-1 0 0,1-1 0,-1 1 0,1 0 0,-1-1 0,1 1 0,-1 0 0,0-1 0,0 1 0,0-1 0,0-1 0,0 1 0,-1-1 0,0 0 0,0 0 0,0 1 0,0-1 0,-1 1 0,1-1 0,-1 1 0,1 0 0,-1-1 0,0 1 0,-2-2 0,-5-5 0,-2 0 0,1 0 0,-1 1 0,-14-7 0,13 7 0,-1 0 0,1-1 0,1 0 0,0 0 0,0-1 0,1-1 0,0 0 0,1 0 0,0-1 0,0 0 0,2-1 0,0 0 0,0 0 0,1 0 0,0-1 0,2 0 0,-6-21 0,-20-109 0,13 73 0,-14-143 0,29 181 0,2 0 0,1-1 0,2 1 0,12-59 0,-7 56 0,-4 14 0,2 0 0,0 0 0,10-22 0,59-138 0,-64 148 0,-2 1 0,-1-2 0,5-55 0,-6 32 0,22-78 0,-18 92 0,-2 0 0,-2-1 0,3-66 0,-10 106 0,0 0 0,0-1 0,0 1 0,-1 0 0,0-1 0,0 1 0,0 0 0,-1 0 0,0 0 0,0 0 0,0 0 0,0 0 0,-1 1 0,0-1 0,0 1 0,0-1 0,-1 1 0,1 0 0,-1 1 0,0-1 0,0 0 0,0 1 0,-1 0 0,1 0 0,-1 0 0,1 1 0,-1 0 0,0 0 0,0 0 0,0 0 0,0 1 0,-1 0 0,1 0 0,-5-1 0,-7 1 0,1 1 0,0 0 0,-1 1 0,1 0 0,0 2 0,0 0 0,-19 6 0,-108 46 0,45-14 0,80-35 0,-16 7 0,0-1 0,-1-2 0,0-1 0,-53 5 0,-309-10 0,216-7 0,-532 3 0,420-23 0,68 1 0,200 21 0,-336-24 0,-335-4 0,615 25 0,0-3 0,-84-19 0,-106-10 0,-275 32 0,291 7 0,191-6 0,-95-17 0,-19-2 0,-107-17 0,-18-1 0,-286 36 0,296 7 0,-1011-3 0,969 25 0,47 0 0,-395-22 0,363-5 0,239 6 0,-155 28 0,25-2 0,-302-21 0,120-9 0,161 24 0,-30 1 0,-474-24 0,344-3 0,-592 2 0,917-3 0,-103-18 0,-29-3 0,176 23 0,-27-1 0,0-2 0,-52-12 0,41 5 0,-1 3 0,-87-2 0,112 7 21,0-2 0,0-1 0,-41-13 0,51 11-228,0 1 0,-1 1 0,0 2 0,0 0 0,0 2 0,-42 2 0,28 8-6619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22:41:0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24575,'0'543'0,"2"-502"0,2-1 0,2 0 0,17 60 0,8 55 0,-21-17 0,-9 174 0,-4-140 0,3 388 0,0-557 0,-1 13 0,2 1 0,0-1 0,1 1 0,4 17 0,-5-29 0,0-1 0,1 1 0,0-1 0,0 1 0,0-1 0,0 0 0,1 0 0,0 1 0,0-2 0,0 1 0,0 0 0,0-1 0,1 1 0,0-1 0,-1 0 0,1 0 0,0-1 0,9 5 0,-2-2 0,1-1 0,1 0 0,-1-1 0,1-1 0,-1 1 0,20 0 0,83-5 0,-34 0 0,191 21 0,-46-3 0,733-9 0,-556-9 0,436 2 0,-337 43 0,-378-27 0,99 1 0,273-14 0,-252-6 0,-176 6 0,108 18 0,24 3 0,368-21 0,-300-5 0,641 2 0,-858 3 0,1 2 0,92 22 0,50 6 0,481-22 0,-411-15 0,330 4 0,-307-24 0,-89 3 0,210 14 0,-349 8 0,-3-4 0,0-2 0,66-15 0,-22 4 0,82-3 0,264 6 0,-128-11 0,-42 0 0,95 25 0,-358-1 0,0 0 0,0-1 0,-1-1 0,1 1 0,22-8 0,-30 8 0,-1-1 0,1 0 0,-1 0 0,0-1 0,0 1 0,0-1 0,0 0 0,0 0 0,0 0 0,-1-1 0,1 1 0,-1-1 0,0 0 0,0 0 0,-1 0 0,1 0 0,-1 0 0,3-8 0,0-3 0,-1 0 0,0 0 0,-1 0 0,0-1 0,0-26 0,-7-84 0,1 74 0,0 6 0,3-1 0,1 0 0,2 1 0,18-87 0,-5 58 0,-3-1 0,6-132 0,-19-156 0,-3 153 0,4 72 0,-4-157 0,3 291 0,0-1 0,-1 0 0,0 0 0,0 1 0,0-1 0,-1 1 0,0-1 0,0 1 0,0-1 0,-1 1 0,1 0 0,-1 0 0,-1 0 0,1 1 0,-1-1 0,0 1 0,0 0 0,0 0 0,0 0 0,-1 0 0,1 1 0,-1-1 0,0 1 0,0 1 0,0-1 0,-1 1 0,1 0 0,0 0 0,-1 0 0,0 1 0,-6-2 0,-36-2 0,1 1 0,0 2 0,-87 9 0,36-2 0,-494-1 0,371-5 0,154-2 0,-103-18 0,-29-3 0,47 24 0,99 2 0,-1-3 0,1-1 0,-63-13 0,55 2 0,-15-4 0,-1 3 0,-92-4 0,-78-2 0,133 5 0,-129-1 0,-117 17 0,145 1 0,-2713-2 0,2861 3 0,-103 19 0,-29 2 0,80-21 0,44-2 0,-115 16 0,96-4 0,-99 2 0,-93-13 0,263-2 0,-8 2 0,1 1 0,0 1 0,0 2 0,-53 17 0,59-16 0,-19 3 0,-1-1 0,0-2 0,-58 1 0,-137-9 0,122-1 0,56 2 0,-1 2 0,-75 14 0,42-3 0,-104 3 0,-96-14 0,291-2 0,-47 3 0,1 1 0,1 3 0,-58 16 0,46-9 0,-86 7 0,-317-16 0,246-8 0,158 2 0,-1-2 0,-67-13 0,-11-4 0,62 10 0,-81-22 0,90 17-273,-2 2 0,0 4 0,0 3 0,-86 3 0,101 4-6553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22:41:4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22:41:4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24575,'0'-17'-8191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22:41:4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7F1B8-90FC-55AC-F4B6-0A8CFAA9A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3DB4CB-1648-FC1D-EC09-23963DA70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FBCDE-28A5-8A14-A6C7-DA87B6BA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53E3A-BA28-5FED-7DDF-387691B2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B0BB8-4263-D11D-B684-1B04EDDF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FEC9F-2B01-8AF9-2C4A-F2D6C815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863146-D880-AD97-45AD-26942582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19B07-C43A-77CB-D491-5CF0C42C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16F1A-39D5-3517-50F3-BD70136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800BB-FE5E-3A9C-3768-2AB64B59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1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491F2-D374-EAE0-331C-A4DA865A4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555365-41FB-AA5A-5AA4-E542E87C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8E44-4F7D-4E55-FD19-5A5CDFA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2AF65-B7FF-201C-D125-0E4CA2D1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2AFC7-59E0-8D82-6EAF-839B450D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F991-0F3A-A517-9B69-FC85516C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D49B3-8511-F82D-9614-A6150CFF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D3415-8C76-D8CB-35B1-4300B007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735B6-D9D5-4C82-E3E4-9B42900E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F7DFD-B28E-4294-2DE6-64A8355F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2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6E1AA-A248-82A0-B38B-E3B059AE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2DDCD-67B4-222D-57A9-1B324471B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9187F-89F7-42F1-64A2-2C044805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8F121-F9F1-2BCC-FB8F-91922A2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A52F7-3516-312D-06FC-05FB6EA9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A073-A837-0945-031E-1A8722FB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56C77-AB01-03E1-561D-4855F6EF0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1D386-B860-3ACC-6706-D83855993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414B4-BF90-6929-42C7-C1385A16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3D208-810C-E568-3498-3A355DA9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852EC-5AA8-7E5D-C854-314451FF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69398-04B5-66BA-6276-682CDE97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A12FF-7422-644D-936A-EDC2A4BE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A8B35-AB4D-3A8B-FE46-A390BBFB0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584A62-DBAF-A44D-F546-1B531F6A2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824A76-A36B-BA88-7113-CC8510BCE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07C0A-B5FF-B934-F3D0-EE235E1A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4DDFA0-5797-3532-3792-8641ECBA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8FDA1-BB2F-88E5-D829-0FBE9877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52CB-95AD-6285-DF67-1CC08402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52A8E-4405-F125-3914-D6FE80FC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D3691A-E60E-3447-C73D-5BC26BF5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DE9D54-7104-DE6A-F6B0-A252C9DC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94A17E-3A3D-E2D6-83EB-A58473A8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12EDE3-8286-6D46-9BA0-08AC18E8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B86EB-F296-CB1E-D2F2-28BB9F1E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9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E89D4-177B-F8C1-2E53-F56D1BEE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31A6D-1F09-592C-C217-BEE1100B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FC0AB-E220-AD8D-855E-48B56B15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98B13-7440-B981-D4EB-982D2AEC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566A9-0E6F-9CD4-EDD3-AD8C31BE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D75EB-08BB-17F5-57EC-C64917E3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1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F16E3-21E4-40CE-6654-33C7B920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A86DD-47D0-A27C-2876-10AF5F228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D5F94-2E36-F2CB-486A-713DA5B7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71DF2-A0F4-DE0B-7B78-8951A914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A16A6-CFCE-02B9-E67A-3DDCA934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1B105-6131-A888-D99E-1918B149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4C5CF5-86B7-2817-0F49-F3E095F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5CB48-132B-88CF-D8B6-3E443752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406C8-7A1F-5A29-0E0E-11EF09C0D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9AF5-7679-4DAF-9511-5C592F03681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DAAA4-B076-69C3-8D46-6E6794CD4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F17E2-F597-45AD-95E8-CC8AB04A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3DD2-7840-486E-8BAB-55E7D86E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4.xml"/><Relationship Id="rId3" Type="http://schemas.openxmlformats.org/officeDocument/2006/relationships/image" Target="../media/image13.JPG"/><Relationship Id="rId7" Type="http://schemas.openxmlformats.org/officeDocument/2006/relationships/customXml" Target="../ink/ink1.xml"/><Relationship Id="rId12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customXml" Target="../ink/ink3.xml"/><Relationship Id="rId5" Type="http://schemas.openxmlformats.org/officeDocument/2006/relationships/image" Target="../media/image15.JPG"/><Relationship Id="rId10" Type="http://schemas.openxmlformats.org/officeDocument/2006/relationships/image" Target="../media/image19.png"/><Relationship Id="rId4" Type="http://schemas.openxmlformats.org/officeDocument/2006/relationships/image" Target="../media/image14.JPG"/><Relationship Id="rId9" Type="http://schemas.openxmlformats.org/officeDocument/2006/relationships/customXml" Target="../ink/ink2.xm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unkim/DeepLearningZeroToAll/blob/master/tf2/tf2-04-3-file_input_linear_regression.py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limitsinx.tistory.com/52?category=948977" TargetMode="Externa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9.png"/><Relationship Id="rId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D3EB3-604A-212F-4EB1-F74895B3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7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여러 개의 입력</a:t>
            </a:r>
            <a:r>
              <a:rPr lang="en-US" altLang="ko-KR" sz="4000" dirty="0"/>
              <a:t>(feature)</a:t>
            </a:r>
            <a:r>
              <a:rPr lang="ko-KR" altLang="en-US" sz="4000" dirty="0"/>
              <a:t>의 </a:t>
            </a:r>
            <a:r>
              <a:rPr lang="en-US" altLang="ko-KR" sz="4000" dirty="0"/>
              <a:t>Linear Regression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5F5D3F-20AD-969C-7548-97F51A0E9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컴퓨터정보공학과 </a:t>
            </a:r>
            <a:endParaRPr lang="en-US" altLang="ko-KR" dirty="0"/>
          </a:p>
          <a:p>
            <a:r>
              <a:rPr lang="en-US" altLang="ko-KR" dirty="0"/>
              <a:t>2020202033</a:t>
            </a:r>
            <a:r>
              <a:rPr lang="ko-KR" altLang="en-US" dirty="0"/>
              <a:t> 고동우</a:t>
            </a:r>
          </a:p>
        </p:txBody>
      </p:sp>
    </p:spTree>
    <p:extLst>
      <p:ext uri="{BB962C8B-B14F-4D97-AF65-F5344CB8AC3E}">
        <p14:creationId xmlns:p14="http://schemas.microsoft.com/office/powerpoint/2010/main" val="202114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AA1FB-8B99-E4BB-0A37-5E884861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Tensorflow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09F10C-D057-AEF3-2C93-4578E708D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3" y="1627308"/>
            <a:ext cx="5533744" cy="153032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18B97-7BC2-8641-6C21-FFDE07398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34" y="1448641"/>
            <a:ext cx="4276725" cy="1887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F9DDBA-4BD1-B1A2-DA14-EC946481B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3" y="4230054"/>
            <a:ext cx="5667867" cy="6557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7EA256-833C-80FD-42BC-86B3C9B9C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34" y="3691217"/>
            <a:ext cx="4823844" cy="2673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048C3D-3EAE-197B-4B6D-C784D9316C7E}"/>
              </a:ext>
            </a:extLst>
          </p:cNvPr>
          <p:cNvSpPr txBox="1"/>
          <p:nvPr/>
        </p:nvSpPr>
        <p:spPr>
          <a:xfrm>
            <a:off x="346933" y="3429000"/>
            <a:ext cx="546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Dense : </a:t>
            </a:r>
            <a:r>
              <a:rPr lang="ko-KR" altLang="en-US" dirty="0"/>
              <a:t>입출력을 </a:t>
            </a:r>
            <a:r>
              <a:rPr lang="ko-KR" altLang="en-US" dirty="0" err="1"/>
              <a:t>연결시켜줌</a:t>
            </a:r>
            <a:endParaRPr lang="en-US" altLang="ko-KR" dirty="0"/>
          </a:p>
          <a:p>
            <a:r>
              <a:rPr lang="en-US" altLang="ko-KR" dirty="0"/>
              <a:t>Activation : </a:t>
            </a:r>
            <a:r>
              <a:rPr lang="ko-KR" altLang="en-US" dirty="0"/>
              <a:t>입력된 데이터를 출력함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50D4-FB23-9E59-E6B2-2FF8EE280CEE}"/>
              </a:ext>
            </a:extLst>
          </p:cNvPr>
          <p:cNvSpPr txBox="1"/>
          <p:nvPr/>
        </p:nvSpPr>
        <p:spPr>
          <a:xfrm>
            <a:off x="346933" y="5347663"/>
            <a:ext cx="566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tf.model.compile</a:t>
            </a:r>
            <a:r>
              <a:rPr lang="en-US" altLang="ko-KR" dirty="0"/>
              <a:t> : </a:t>
            </a:r>
            <a:r>
              <a:rPr lang="ko-KR" altLang="en-US" dirty="0"/>
              <a:t>생성된 함수 정의</a:t>
            </a:r>
            <a:endParaRPr lang="en-US" altLang="ko-KR" dirty="0"/>
          </a:p>
          <a:p>
            <a:r>
              <a:rPr lang="en-US" altLang="ko-KR" dirty="0" err="1"/>
              <a:t>tf.model.summary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생성된 모델 구조 확인</a:t>
            </a:r>
            <a:endParaRPr lang="en-US" altLang="ko-KR" dirty="0"/>
          </a:p>
          <a:p>
            <a:r>
              <a:rPr lang="en-US" altLang="ko-KR" dirty="0"/>
              <a:t>history : </a:t>
            </a:r>
            <a:r>
              <a:rPr lang="ko-KR" altLang="en-US" dirty="0"/>
              <a:t>학습 기록 입출력</a:t>
            </a:r>
            <a:endParaRPr lang="en-US" altLang="ko-KR" dirty="0"/>
          </a:p>
          <a:p>
            <a:r>
              <a:rPr lang="en-US" altLang="ko-KR" dirty="0" err="1"/>
              <a:t>tf.model.predict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의 학습 결과 값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CCFEBE-FF5E-4A4D-9DC7-9D4FB6A2B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3" y="4914673"/>
            <a:ext cx="6278828" cy="404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9460852-0DFC-127B-DB94-2B6FE596CF14}"/>
                  </a:ext>
                </a:extLst>
              </p14:cNvPr>
              <p14:cNvContentPartPr/>
              <p14:nvPr/>
            </p14:nvContentPartPr>
            <p14:xfrm>
              <a:off x="5889261" y="1532329"/>
              <a:ext cx="171720" cy="1618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9460852-0DFC-127B-DB94-2B6FE596CF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0621" y="1523689"/>
                <a:ext cx="189360" cy="163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0073914-0FB6-3CD7-033D-2B1BF27D36AA}"/>
              </a:ext>
            </a:extLst>
          </p:cNvPr>
          <p:cNvGrpSpPr/>
          <p:nvPr/>
        </p:nvGrpSpPr>
        <p:grpSpPr>
          <a:xfrm>
            <a:off x="6086541" y="1353409"/>
            <a:ext cx="556200" cy="1951560"/>
            <a:chOff x="6086541" y="1353409"/>
            <a:chExt cx="556200" cy="19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851E04D-0D1C-319C-23AE-02A3C3F221B0}"/>
                    </a:ext>
                  </a:extLst>
                </p14:cNvPr>
                <p14:cNvContentPartPr/>
                <p14:nvPr/>
              </p14:nvContentPartPr>
              <p14:xfrm>
                <a:off x="6336021" y="1353409"/>
                <a:ext cx="306720" cy="1951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851E04D-0D1C-319C-23AE-02A3C3F221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27381" y="1344409"/>
                  <a:ext cx="324360" cy="19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89A064B-149A-DD12-02FB-B88384144409}"/>
                    </a:ext>
                  </a:extLst>
                </p14:cNvPr>
                <p14:cNvContentPartPr/>
                <p14:nvPr/>
              </p14:nvContentPartPr>
              <p14:xfrm>
                <a:off x="6086541" y="2272849"/>
                <a:ext cx="221040" cy="66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89A064B-149A-DD12-02FB-B883841444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77901" y="2263849"/>
                  <a:ext cx="238680" cy="8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FA797BB-0886-448D-D615-66DB1EB6BE10}"/>
                  </a:ext>
                </a:extLst>
              </p14:cNvPr>
              <p14:cNvContentPartPr/>
              <p14:nvPr/>
            </p14:nvContentPartPr>
            <p14:xfrm>
              <a:off x="12558981" y="2966929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FA797BB-0886-448D-D615-66DB1EB6BE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550341" y="29579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40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B330-039E-FDD4-98AC-ADC18D2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801D6C4-4448-67B3-80FF-6A1C0003C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70" y="3178334"/>
            <a:ext cx="4899660" cy="29032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B8836B-5E18-CCD0-0006-B34B7BC27BFE}"/>
              </a:ext>
            </a:extLst>
          </p:cNvPr>
          <p:cNvSpPr txBox="1"/>
          <p:nvPr/>
        </p:nvSpPr>
        <p:spPr>
          <a:xfrm>
            <a:off x="3714750" y="18097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값</a:t>
            </a:r>
          </a:p>
        </p:txBody>
      </p:sp>
    </p:spTree>
    <p:extLst>
      <p:ext uri="{BB962C8B-B14F-4D97-AF65-F5344CB8AC3E}">
        <p14:creationId xmlns:p14="http://schemas.microsoft.com/office/powerpoint/2010/main" val="345575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8AF4C-9734-FE4D-9EE9-3810E5A9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/>
              <a:t>파일에서 데이터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76DD53-7764-DD81-94E5-6E8F3807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9" y="2066418"/>
            <a:ext cx="5828261" cy="32929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0044F-E1C0-4BE3-A820-3B725187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80" y="2066418"/>
            <a:ext cx="5828261" cy="23750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F15A769-9BFA-3C1D-523B-5A40581847F1}"/>
                  </a:ext>
                </a:extLst>
              </p14:cNvPr>
              <p14:cNvContentPartPr/>
              <p14:nvPr/>
            </p14:nvContentPartPr>
            <p14:xfrm>
              <a:off x="442461" y="3926329"/>
              <a:ext cx="5529600" cy="1032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F15A769-9BFA-3C1D-523B-5A40581847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461" y="3917329"/>
                <a:ext cx="5547240" cy="10497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5D8F72-40A1-D0EF-B868-F3E3DE04C038}"/>
              </a:ext>
            </a:extLst>
          </p:cNvPr>
          <p:cNvSpPr txBox="1"/>
          <p:nvPr/>
        </p:nvSpPr>
        <p:spPr>
          <a:xfrm>
            <a:off x="590550" y="5543550"/>
            <a:ext cx="1133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 : </a:t>
            </a:r>
            <a:r>
              <a:rPr lang="ko-KR" altLang="en-US" dirty="0"/>
              <a:t>콤마로 구분된 데이터 파일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 파일 안의 데이터는 모두 같은 </a:t>
            </a:r>
            <a:r>
              <a:rPr lang="ko-KR" altLang="en-US" dirty="0" err="1"/>
              <a:t>자료형이어야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array</a:t>
            </a:r>
            <a:r>
              <a:rPr lang="ko-KR" altLang="en-US" dirty="0"/>
              <a:t>로 읽어온다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31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82F92-880A-F7A8-DD5D-A45E3F8F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파일에서 데이터 불러오기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FEF95B-E47A-8D65-76BB-1BDD0EA70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1333845"/>
            <a:ext cx="7680960" cy="5327725"/>
          </a:xfrm>
        </p:spPr>
      </p:pic>
    </p:spTree>
    <p:extLst>
      <p:ext uri="{BB962C8B-B14F-4D97-AF65-F5344CB8AC3E}">
        <p14:creationId xmlns:p14="http://schemas.microsoft.com/office/powerpoint/2010/main" val="349361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AE5A8-2A92-198C-DED9-8FD726A6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0627B5-2267-DA03-23C9-38F607985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07" y="1825625"/>
            <a:ext cx="7972585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0DE0A70-97B9-5EA6-880D-436A513441CF}"/>
                  </a:ext>
                </a:extLst>
              </p14:cNvPr>
              <p14:cNvContentPartPr/>
              <p14:nvPr/>
            </p14:nvContentPartPr>
            <p14:xfrm>
              <a:off x="1658181" y="2302369"/>
              <a:ext cx="4331520" cy="917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0DE0A70-97B9-5EA6-880D-436A51344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541" y="2293729"/>
                <a:ext cx="4349160" cy="9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45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C678E-DB41-22D3-C0C4-C7AB10A9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018"/>
            <a:ext cx="10515600" cy="1325563"/>
          </a:xfrm>
        </p:spPr>
        <p:txBody>
          <a:bodyPr/>
          <a:lstStyle/>
          <a:p>
            <a:r>
              <a:rPr lang="ko-KR" altLang="en-US" dirty="0"/>
              <a:t>발표 마침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05A9165-2A97-3761-7B9C-5EF7623271A7}"/>
                  </a:ext>
                </a:extLst>
              </p14:cNvPr>
              <p14:cNvContentPartPr/>
              <p14:nvPr/>
            </p14:nvContentPartPr>
            <p14:xfrm>
              <a:off x="4509021" y="310156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05A9165-2A97-3761-7B9C-5EF762327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021" y="30929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B73CC6D1-A995-5040-5F5D-7F5B003D9E72}"/>
              </a:ext>
            </a:extLst>
          </p:cNvPr>
          <p:cNvGrpSpPr/>
          <p:nvPr/>
        </p:nvGrpSpPr>
        <p:grpSpPr>
          <a:xfrm>
            <a:off x="5942901" y="979871"/>
            <a:ext cx="360" cy="6480"/>
            <a:chOff x="5942901" y="979871"/>
            <a:chExt cx="360" cy="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A0D05BC-4550-4447-8981-B54B8D27A8B7}"/>
                    </a:ext>
                  </a:extLst>
                </p14:cNvPr>
                <p14:cNvContentPartPr/>
                <p14:nvPr/>
              </p14:nvContentPartPr>
              <p14:xfrm>
                <a:off x="5942901" y="979871"/>
                <a:ext cx="360" cy="6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A0D05BC-4550-4447-8981-B54B8D27A8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4261" y="970871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E34035B-F3F5-B474-ECD9-B1D8C59F39B7}"/>
                    </a:ext>
                  </a:extLst>
                </p14:cNvPr>
                <p14:cNvContentPartPr/>
                <p14:nvPr/>
              </p14:nvContentPartPr>
              <p14:xfrm>
                <a:off x="5942901" y="985631"/>
                <a:ext cx="36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E34035B-F3F5-B474-ECD9-B1D8C59F39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34261" y="9769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87CFF95-DAEB-1984-1879-BDE00DCD561D}"/>
              </a:ext>
            </a:extLst>
          </p:cNvPr>
          <p:cNvSpPr txBox="1"/>
          <p:nvPr/>
        </p:nvSpPr>
        <p:spPr>
          <a:xfrm>
            <a:off x="995082" y="2241176"/>
            <a:ext cx="10112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그림 </a:t>
            </a:r>
            <a:r>
              <a:rPr lang="en-US" altLang="ko-KR" dirty="0"/>
              <a:t>: Sung Kim </a:t>
            </a:r>
            <a:r>
              <a:rPr lang="ko-KR" altLang="en-US" dirty="0"/>
              <a:t>교수님 </a:t>
            </a:r>
            <a:r>
              <a:rPr lang="en-US" altLang="ko-KR" dirty="0"/>
              <a:t>‘</a:t>
            </a:r>
            <a:r>
              <a:rPr lang="ko-KR" altLang="en-US" dirty="0"/>
              <a:t>모두를 위한 </a:t>
            </a:r>
            <a:r>
              <a:rPr lang="ko-KR" altLang="en-US" dirty="0" err="1"/>
              <a:t>머신러닝</a:t>
            </a:r>
            <a:r>
              <a:rPr lang="ko-KR" altLang="en-US" dirty="0"/>
              <a:t> 강의</a:t>
            </a:r>
            <a:r>
              <a:rPr lang="en-US" altLang="ko-KR" dirty="0"/>
              <a:t>‘ </a:t>
            </a:r>
            <a:r>
              <a:rPr lang="ko-KR" altLang="en-US" dirty="0"/>
              <a:t>강의 자료</a:t>
            </a:r>
            <a:endParaRPr lang="en-US" altLang="ko-KR" dirty="0"/>
          </a:p>
          <a:p>
            <a:r>
              <a:rPr lang="en-US" altLang="ko-KR" dirty="0"/>
              <a:t>-Multi Linear Regression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https://limitsinx.tistory.com/52?category=948977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https://github.com/hunkim/DeepLearningZeroToAll/blob/master/tf2/tf2-04-3-file_input_linear_regression.py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7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5E43-DDE7-D81C-A459-006FAF03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E3A95-FE2A-E5B3-3F14-8F5377E1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Recap(</a:t>
            </a:r>
            <a:r>
              <a:rPr lang="ko-KR" altLang="en-US" sz="3600" dirty="0"/>
              <a:t>앞의 강의 훑어보기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여러 개의 입력을 받는 </a:t>
            </a:r>
            <a:r>
              <a:rPr lang="en-US" altLang="ko-KR" sz="3600" dirty="0"/>
              <a:t>Linear Regression</a:t>
            </a:r>
          </a:p>
          <a:p>
            <a:pPr marL="0" indent="0">
              <a:buNone/>
            </a:pPr>
            <a:r>
              <a:rPr lang="en-US" altLang="ko-KR" sz="3600" dirty="0"/>
              <a:t>-</a:t>
            </a:r>
            <a:r>
              <a:rPr lang="en-US" altLang="ko-KR" sz="3600" dirty="0" err="1"/>
              <a:t>Tensorflow</a:t>
            </a:r>
            <a:r>
              <a:rPr lang="en-US" altLang="ko-KR" sz="3600" dirty="0"/>
              <a:t> </a:t>
            </a:r>
          </a:p>
          <a:p>
            <a:r>
              <a:rPr lang="ko-KR" altLang="en-US" sz="3600" dirty="0"/>
              <a:t>파일에서 데이터를 불러오기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-</a:t>
            </a:r>
            <a:r>
              <a:rPr lang="en-US" altLang="ko-KR" sz="3600" dirty="0" err="1"/>
              <a:t>Tensorflow</a:t>
            </a:r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0405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598C8-EC85-46F2-E127-317E9444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3C431-32BD-A621-F3F7-D9885055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Linear Regression</a:t>
            </a:r>
          </a:p>
          <a:p>
            <a:pPr marL="0" indent="0">
              <a:buNone/>
            </a:pPr>
            <a:r>
              <a:rPr lang="en-US" altLang="ko-KR" sz="2000" dirty="0"/>
              <a:t>-training set data</a:t>
            </a:r>
            <a:r>
              <a:rPr lang="ko-KR" altLang="en-US" sz="2000" dirty="0"/>
              <a:t>을 이용하여 데이터를 예측하면 값을 </a:t>
            </a:r>
            <a:r>
              <a:rPr lang="en-US" altLang="ko-KR" sz="2000" dirty="0"/>
              <a:t>Linear</a:t>
            </a:r>
            <a:r>
              <a:rPr lang="ko-KR" altLang="en-US" sz="2000" dirty="0"/>
              <a:t>하게 예상할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Cost Function,</a:t>
            </a:r>
            <a:r>
              <a:rPr lang="ko-KR" altLang="en-US" sz="2000" dirty="0"/>
              <a:t> </a:t>
            </a:r>
            <a:r>
              <a:rPr lang="en-US" altLang="ko-KR" sz="2000" dirty="0"/>
              <a:t>Gradient descent algorithm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64FC82-23A0-C048-EF3A-3F526331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55" y="3219861"/>
            <a:ext cx="3840480" cy="26365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FEBEBE-8946-1905-373D-9814297C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43" y="3168052"/>
            <a:ext cx="4895111" cy="26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60B1A-384F-BD7B-6122-FEB554A5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/>
              <a:t>여러 개의 입력을 받는 </a:t>
            </a:r>
            <a:r>
              <a:rPr lang="en-US" altLang="ko-KR" sz="4000" dirty="0"/>
              <a:t>Linear Regression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5F1FD4F-BAC1-36E7-5D28-6EA7EE03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" y="2957665"/>
            <a:ext cx="4885220" cy="33463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AEC42C-0458-ADF9-7BB1-0B399C422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00" y="2957665"/>
            <a:ext cx="546347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CABF-DE8C-D785-251A-58CDA2F2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입력을 받는 </a:t>
            </a:r>
            <a:r>
              <a:rPr lang="en-US" altLang="ko-KR" dirty="0"/>
              <a:t>Linear Regression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91E4A01-A127-FFC7-3F4B-76F7347B9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7698"/>
            <a:ext cx="5462489" cy="3346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A0C035-7C96-7831-BBB4-69E18BC9AB82}"/>
                  </a:ext>
                </a:extLst>
              </p:cNvPr>
              <p:cNvSpPr txBox="1"/>
              <p:nvPr/>
            </p:nvSpPr>
            <p:spPr>
              <a:xfrm>
                <a:off x="6920753" y="1951672"/>
                <a:ext cx="4594412" cy="3887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Hypothesis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Cost Function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A0C035-7C96-7831-BBB4-69E18BC9A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53" y="1951672"/>
                <a:ext cx="4594412" cy="3887667"/>
              </a:xfrm>
              <a:prstGeom prst="rect">
                <a:avLst/>
              </a:prstGeom>
              <a:blipFill>
                <a:blip r:embed="rId3"/>
                <a:stretch>
                  <a:fillRect l="-1061" t="-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9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7B6B7-56FC-FEE5-8AFB-D94076AB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여러 개의 입력을 받는 </a:t>
            </a:r>
            <a:r>
              <a:rPr lang="en-US" altLang="ko-KR" sz="4400" dirty="0"/>
              <a:t>Linear Regression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0A2D66-C60D-18F2-7CC6-5DC413360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1615562"/>
            <a:ext cx="6926580" cy="339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5B24D-ED9F-0480-2B72-AAF3634F8170}"/>
              </a:ext>
            </a:extLst>
          </p:cNvPr>
          <p:cNvSpPr txBox="1"/>
          <p:nvPr/>
        </p:nvSpPr>
        <p:spPr>
          <a:xfrm>
            <a:off x="1358153" y="5316071"/>
            <a:ext cx="947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복잡 </a:t>
            </a:r>
            <a:r>
              <a:rPr lang="en-US" altLang="ko-KR" dirty="0"/>
              <a:t>-&gt; Matrix </a:t>
            </a:r>
            <a:r>
              <a:rPr lang="ko-KR" altLang="en-US" dirty="0"/>
              <a:t>이용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1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C1F5-0CED-9C4E-F7D1-356A6D2A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/>
              <a:t>여러 개의 입력을 받는 </a:t>
            </a:r>
            <a:r>
              <a:rPr lang="en-US" altLang="ko-KR" sz="4000"/>
              <a:t>Linear Regression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D2F95ED-27B8-B278-02E6-5EFC9EC12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" y="2957665"/>
            <a:ext cx="5051133" cy="3346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FF901-C87B-5DDD-33A5-3B1F31F88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00" y="2957665"/>
            <a:ext cx="546347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3325C-C36D-3316-C9DD-BEEFCEA9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346E1F-A881-A699-5F4B-36DB961BE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71339"/>
            <a:ext cx="8785377" cy="4962855"/>
          </a:xfrm>
        </p:spPr>
      </p:pic>
    </p:spTree>
    <p:extLst>
      <p:ext uri="{BB962C8B-B14F-4D97-AF65-F5344CB8AC3E}">
        <p14:creationId xmlns:p14="http://schemas.microsoft.com/office/powerpoint/2010/main" val="228152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84A5D-7CF9-14F5-0177-7E187E51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19893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200" dirty="0" err="1"/>
              <a:t>Tensorflow</a:t>
            </a:r>
            <a:r>
              <a:rPr lang="en-US" altLang="ko-KR" sz="52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C1548A-D588-8C6A-7481-B9F10BC5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5" y="1839913"/>
            <a:ext cx="5828261" cy="42660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129D4-2028-DAEA-833A-A2DCCE100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17" y="1839913"/>
            <a:ext cx="5500799" cy="44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59683B7FF667B42979971954E19CF3E" ma:contentTypeVersion="2" ma:contentTypeDescription="새 문서를 만듭니다." ma:contentTypeScope="" ma:versionID="c37b62aaa3ed1ebd6f2a03883a4117b2">
  <xsd:schema xmlns:xsd="http://www.w3.org/2001/XMLSchema" xmlns:xs="http://www.w3.org/2001/XMLSchema" xmlns:p="http://schemas.microsoft.com/office/2006/metadata/properties" xmlns:ns3="ade11fc3-0a5c-4d67-89e8-cb3ffdea3edd" targetNamespace="http://schemas.microsoft.com/office/2006/metadata/properties" ma:root="true" ma:fieldsID="e2d79731dee9776498eeb2b96cc390e2" ns3:_="">
    <xsd:import namespace="ade11fc3-0a5c-4d67-89e8-cb3ffdea3e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11fc3-0a5c-4d67-89e8-cb3ffdea3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9033D1-5728-4544-840F-63B497E2BD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050338-9AA5-4877-B0E7-37A902FD4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e11fc3-0a5c-4d67-89e8-cb3ffdea3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FC2CF-4BBF-47F6-8E3E-1A66E0B1A3EA}">
  <ds:schemaRefs>
    <ds:schemaRef ds:uri="http://schemas.microsoft.com/office/2006/documentManagement/types"/>
    <ds:schemaRef ds:uri="http://schemas.openxmlformats.org/package/2006/metadata/core-properties"/>
    <ds:schemaRef ds:uri="ade11fc3-0a5c-4d67-89e8-cb3ffdea3edd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268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여러 개의 입력(feature)의 Linear Regression</vt:lpstr>
      <vt:lpstr>목차</vt:lpstr>
      <vt:lpstr>Recap</vt:lpstr>
      <vt:lpstr>여러 개의 입력을 받는 Linear Regression</vt:lpstr>
      <vt:lpstr>여러 개의 입력을 받는 Linear Regression</vt:lpstr>
      <vt:lpstr>여러 개의 입력을 받는 Linear Regression</vt:lpstr>
      <vt:lpstr>여러 개의 입력을 받는 Linear Regression</vt:lpstr>
      <vt:lpstr>Tensorflow</vt:lpstr>
      <vt:lpstr>Tensorflow </vt:lpstr>
      <vt:lpstr>Tensorflow</vt:lpstr>
      <vt:lpstr>Tensorflow</vt:lpstr>
      <vt:lpstr>파일에서 데이터 불러오기</vt:lpstr>
      <vt:lpstr>파일에서 데이터 불러오기</vt:lpstr>
      <vt:lpstr>Tensorflow</vt:lpstr>
      <vt:lpstr>발표 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여러 개의 입력(feature)의 Linear Regression</dc:title>
  <dc:creator>고동우</dc:creator>
  <cp:lastModifiedBy>고동우</cp:lastModifiedBy>
  <cp:revision>6</cp:revision>
  <dcterms:created xsi:type="dcterms:W3CDTF">2022-07-06T16:54:55Z</dcterms:created>
  <dcterms:modified xsi:type="dcterms:W3CDTF">2022-07-07T02:48:35Z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0x010100B59683B7FF667B42979971954E19CF3E</vt:lpwstr>
  </property>
</Properties>
</file>