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FF"/>
    <a:srgbClr val="CBB3FF"/>
    <a:srgbClr val="CDDFF2"/>
    <a:srgbClr val="CB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AC6FD-AEB3-482C-0DFA-1098A5F1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2A448-D3C6-1E1B-D692-927107F8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9951-7D12-390A-8533-E8463849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37890-0FF6-4B0B-961E-9EC9FE3F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17043-BEF6-46D0-A68A-FA877D1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76A9-F209-FFD5-D6F6-3B523FE2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F2A69-0D30-3E1B-3A3A-271A4539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39F68-2FE5-1118-0C11-0F0D94D0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D12D5-F1DF-678A-ACC2-879F6C0B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13147-BC79-CF71-D6E5-76EBB0E2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4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A0A9E-A8B6-132F-F737-F6E0A32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C6F33-96EE-4807-D75F-F7AF8C2B6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36384-70EF-F9CC-70BF-5AD860ED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BD7F4-3CC8-0B9E-5CE1-C872549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C6E79-8EC0-8A32-4D00-BE8B5F9A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749C-4ABD-87C6-07A3-FEA60FE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9FA9B-F7CC-C8CC-1022-16B1C78F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53807-7376-1B69-477B-EBE5632E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5DDAD-54A1-3ACA-F9B7-0746D506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92F13-BB16-1173-163E-F27FE7F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ED193-6625-F88B-0B87-738868C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1A190-F744-724E-CF9E-E60E99BE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13BE4-1E3A-AD81-3F82-1517DEA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420D-C0EF-019E-3CB2-70690C9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37743-5C93-3C2B-A910-3A351E9D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95B3-3204-70C6-DD3C-A9B00329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0CBE-9231-3257-650D-7535C703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C3CE1-6A23-211C-5280-C37FABAA3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42FEF-ACCF-52EA-5989-0839C25C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DB70E-8423-06F6-3EC7-6EA8BC50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D7D89-8311-CB53-06D9-E9D0E9C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95826-5C04-3279-1DA7-E8D83775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E04D7-73EA-BA5D-84BB-CA757F5F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F52EA-3719-949C-DEE7-A477266A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1080-31E9-5922-DF05-78812AD18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AFF1D-8861-636C-725C-E59ACD99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89396-5DB1-D42F-FCC7-6DC71C44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49DAE1-B617-2A2D-8100-897DB67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C9977-83D9-2B3D-9071-7B7EFD46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6BC-E502-D9D1-E7D3-EC36EB7E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C71ED-6AFE-8CC4-0C72-81A0697F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546B6-B53C-130F-1FFF-E8ACBBA1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A695D-D61A-C01C-867C-B755912D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1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7B617-1555-68F0-7D97-457DCA60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1224D-FE21-19EB-3F6F-F002CEA6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B149B-633C-531B-E5F3-65955F21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D40DF-9C22-F48C-4F71-353EC9EB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F7D7B-D5DD-DC7C-5C0F-0C6E47A0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8B253-D598-784F-5FA8-0521D451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F1E5A-A91B-485B-11D6-F55DAD65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77D46-0AAB-FF75-B87B-40F19CA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616A6-C2A2-05C3-946E-B737956D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ACB3-5F8C-9822-5323-D3D76218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1533-4667-B065-2D52-6C42C6A1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BEA8C-5F5B-E5A4-5DD6-30A70258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2D9E6-DFB4-6645-49C3-A7D5343F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40815-191D-6FFC-2609-7DA6D991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A91C-2289-64DE-082D-14582DF2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8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FC3E9-CE43-5C96-7353-89C7210C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1CE5E-FD2C-770C-13F7-B6A81BDD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919AE-0BA0-F49B-DCC3-F076D224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EE4E-13CC-4639-8281-25DA34A38478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EE61E-A892-11D7-91C9-438DBD07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9B278-12DD-F824-C01B-3BC1AFDC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CC7D-8052-4D05-9C69-8D77EE857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A5732-F82E-51F8-7060-6871C12C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Binary 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F1137-F63C-4C64-4C05-787A41FED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2020202004 </a:t>
            </a:r>
            <a:r>
              <a:rPr lang="ko-KR" altLang="en-US" dirty="0"/>
              <a:t>유영준</a:t>
            </a:r>
          </a:p>
        </p:txBody>
      </p:sp>
    </p:spTree>
    <p:extLst>
      <p:ext uri="{BB962C8B-B14F-4D97-AF65-F5344CB8AC3E}">
        <p14:creationId xmlns:p14="http://schemas.microsoft.com/office/powerpoint/2010/main" val="358088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A2797-5C6B-FBA9-6C14-2AB11DF1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Cross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5E2772-EFC5-1523-03B1-19DC76FDB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5E2772-EFC5-1523-03B1-19DC76FDB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D988-7D5F-54FB-2362-1CD7AA87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24CB1-3AB8-829C-0D34-BEB7B370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레이블과 분류 카테고리의 관계를 파악하여</a:t>
            </a:r>
            <a:r>
              <a:rPr lang="en-US" altLang="ko-KR" dirty="0"/>
              <a:t>, </a:t>
            </a:r>
            <a:r>
              <a:rPr lang="ko-KR" altLang="en-US" dirty="0"/>
              <a:t>새로운 데이터가 속할 카테고리를 예측하는 </a:t>
            </a:r>
            <a:r>
              <a:rPr lang="ko-KR" altLang="en-US" b="1" dirty="0"/>
              <a:t>지도학습 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Clustering: </a:t>
            </a:r>
            <a:r>
              <a:rPr lang="ko-KR" altLang="en-US" dirty="0"/>
              <a:t>레이블 없이 주어진 데이터들의 특성을 분석하여 스스로 데이터들을 분류하는 </a:t>
            </a:r>
            <a:r>
              <a:rPr lang="ko-KR" altLang="en-US" b="1" dirty="0"/>
              <a:t>비지도학습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143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179B7-3DC1-58E5-165D-B36B37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E196-C32C-6AED-170C-F09CDA11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8DC2ED-6AD5-7553-AE45-1D8FFBB2E62A}"/>
              </a:ext>
            </a:extLst>
          </p:cNvPr>
          <p:cNvCxnSpPr/>
          <p:nvPr/>
        </p:nvCxnSpPr>
        <p:spPr>
          <a:xfrm>
            <a:off x="2438400" y="5245100"/>
            <a:ext cx="728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3A2A64-9297-7356-9F5C-8A71AD9B7C36}"/>
              </a:ext>
            </a:extLst>
          </p:cNvPr>
          <p:cNvCxnSpPr>
            <a:cxnSpLocks/>
          </p:cNvCxnSpPr>
          <p:nvPr/>
        </p:nvCxnSpPr>
        <p:spPr>
          <a:xfrm flipV="1">
            <a:off x="2461056" y="2609335"/>
            <a:ext cx="0" cy="2635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9BB1C6-7834-4D13-FD6C-3027C458482F}"/>
              </a:ext>
            </a:extLst>
          </p:cNvPr>
          <p:cNvCxnSpPr/>
          <p:nvPr/>
        </p:nvCxnSpPr>
        <p:spPr>
          <a:xfrm>
            <a:off x="2452813" y="3015049"/>
            <a:ext cx="714220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E9148-7E1E-5349-A0C6-E220903429F2}"/>
              </a:ext>
            </a:extLst>
          </p:cNvPr>
          <p:cNvSpPr txBox="1"/>
          <p:nvPr/>
        </p:nvSpPr>
        <p:spPr>
          <a:xfrm>
            <a:off x="2176851" y="2830383"/>
            <a:ext cx="2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EE485-14D9-52A6-42C7-AB3C87054F12}"/>
              </a:ext>
            </a:extLst>
          </p:cNvPr>
          <p:cNvSpPr txBox="1"/>
          <p:nvPr/>
        </p:nvSpPr>
        <p:spPr>
          <a:xfrm>
            <a:off x="2142867" y="5060434"/>
            <a:ext cx="2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3373-2213-A3DC-32E8-0B3473759A48}"/>
              </a:ext>
            </a:extLst>
          </p:cNvPr>
          <p:cNvSpPr txBox="1"/>
          <p:nvPr/>
        </p:nvSpPr>
        <p:spPr>
          <a:xfrm>
            <a:off x="9675343" y="5060434"/>
            <a:ext cx="111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F4ABF-37BD-C449-947A-2107DBE11F5A}"/>
              </a:ext>
            </a:extLst>
          </p:cNvPr>
          <p:cNvSpPr txBox="1"/>
          <p:nvPr/>
        </p:nvSpPr>
        <p:spPr>
          <a:xfrm>
            <a:off x="2131024" y="2289732"/>
            <a:ext cx="64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합격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052B48-F239-4670-9B9A-DCDFC72952EF}"/>
              </a:ext>
            </a:extLst>
          </p:cNvPr>
          <p:cNvSpPr/>
          <p:nvPr/>
        </p:nvSpPr>
        <p:spPr>
          <a:xfrm>
            <a:off x="3252054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D89CC5-2FEF-E4AD-33C5-E2D29B5ACB0B}"/>
              </a:ext>
            </a:extLst>
          </p:cNvPr>
          <p:cNvSpPr/>
          <p:nvPr/>
        </p:nvSpPr>
        <p:spPr>
          <a:xfrm>
            <a:off x="3871783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3CEE41-7C85-564E-DB03-D46CC394594D}"/>
              </a:ext>
            </a:extLst>
          </p:cNvPr>
          <p:cNvSpPr/>
          <p:nvPr/>
        </p:nvSpPr>
        <p:spPr>
          <a:xfrm>
            <a:off x="4463191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B989E4-917E-9A89-8B5C-FBD706F5E493}"/>
              </a:ext>
            </a:extLst>
          </p:cNvPr>
          <p:cNvSpPr/>
          <p:nvPr/>
        </p:nvSpPr>
        <p:spPr>
          <a:xfrm>
            <a:off x="5054599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1163B8-9FE2-FF43-3ED8-F89B90B2C052}"/>
              </a:ext>
            </a:extLst>
          </p:cNvPr>
          <p:cNvSpPr/>
          <p:nvPr/>
        </p:nvSpPr>
        <p:spPr>
          <a:xfrm>
            <a:off x="5646007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68E210-1849-9BAD-5EF8-216B8CD5FC3A}"/>
              </a:ext>
            </a:extLst>
          </p:cNvPr>
          <p:cNvSpPr/>
          <p:nvPr/>
        </p:nvSpPr>
        <p:spPr>
          <a:xfrm>
            <a:off x="6570704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72C18B-EC97-649E-1B6C-349600AC3683}"/>
              </a:ext>
            </a:extLst>
          </p:cNvPr>
          <p:cNvSpPr/>
          <p:nvPr/>
        </p:nvSpPr>
        <p:spPr>
          <a:xfrm>
            <a:off x="7229731" y="296077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26494D6-2ECF-E437-57E4-1DC541511484}"/>
              </a:ext>
            </a:extLst>
          </p:cNvPr>
          <p:cNvSpPr/>
          <p:nvPr/>
        </p:nvSpPr>
        <p:spPr>
          <a:xfrm>
            <a:off x="7830063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AAB010-120B-2E81-A333-DE0EA9F04A81}"/>
              </a:ext>
            </a:extLst>
          </p:cNvPr>
          <p:cNvSpPr/>
          <p:nvPr/>
        </p:nvSpPr>
        <p:spPr>
          <a:xfrm>
            <a:off x="8515348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2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179B7-3DC1-58E5-165D-B36B37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E196-C32C-6AED-170C-F09CDA11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8DC2ED-6AD5-7553-AE45-1D8FFBB2E62A}"/>
              </a:ext>
            </a:extLst>
          </p:cNvPr>
          <p:cNvCxnSpPr/>
          <p:nvPr/>
        </p:nvCxnSpPr>
        <p:spPr>
          <a:xfrm>
            <a:off x="2438400" y="5245100"/>
            <a:ext cx="728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3A2A64-9297-7356-9F5C-8A71AD9B7C36}"/>
              </a:ext>
            </a:extLst>
          </p:cNvPr>
          <p:cNvCxnSpPr>
            <a:cxnSpLocks/>
          </p:cNvCxnSpPr>
          <p:nvPr/>
        </p:nvCxnSpPr>
        <p:spPr>
          <a:xfrm flipV="1">
            <a:off x="2461056" y="2609335"/>
            <a:ext cx="0" cy="3241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9BB1C6-7834-4D13-FD6C-3027C458482F}"/>
              </a:ext>
            </a:extLst>
          </p:cNvPr>
          <p:cNvCxnSpPr/>
          <p:nvPr/>
        </p:nvCxnSpPr>
        <p:spPr>
          <a:xfrm>
            <a:off x="2452813" y="3015049"/>
            <a:ext cx="714220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E9148-7E1E-5349-A0C6-E220903429F2}"/>
              </a:ext>
            </a:extLst>
          </p:cNvPr>
          <p:cNvSpPr txBox="1"/>
          <p:nvPr/>
        </p:nvSpPr>
        <p:spPr>
          <a:xfrm>
            <a:off x="2176851" y="2830383"/>
            <a:ext cx="2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EE485-14D9-52A6-42C7-AB3C87054F12}"/>
              </a:ext>
            </a:extLst>
          </p:cNvPr>
          <p:cNvSpPr txBox="1"/>
          <p:nvPr/>
        </p:nvSpPr>
        <p:spPr>
          <a:xfrm>
            <a:off x="2142867" y="5060434"/>
            <a:ext cx="2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3373-2213-A3DC-32E8-0B3473759A48}"/>
              </a:ext>
            </a:extLst>
          </p:cNvPr>
          <p:cNvSpPr txBox="1"/>
          <p:nvPr/>
        </p:nvSpPr>
        <p:spPr>
          <a:xfrm>
            <a:off x="9675343" y="5060434"/>
            <a:ext cx="111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F4ABF-37BD-C449-947A-2107DBE11F5A}"/>
              </a:ext>
            </a:extLst>
          </p:cNvPr>
          <p:cNvSpPr txBox="1"/>
          <p:nvPr/>
        </p:nvSpPr>
        <p:spPr>
          <a:xfrm>
            <a:off x="2131023" y="2289732"/>
            <a:ext cx="87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합격률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052B48-F239-4670-9B9A-DCDFC72952EF}"/>
              </a:ext>
            </a:extLst>
          </p:cNvPr>
          <p:cNvSpPr/>
          <p:nvPr/>
        </p:nvSpPr>
        <p:spPr>
          <a:xfrm>
            <a:off x="3252054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D89CC5-2FEF-E4AD-33C5-E2D29B5ACB0B}"/>
              </a:ext>
            </a:extLst>
          </p:cNvPr>
          <p:cNvSpPr/>
          <p:nvPr/>
        </p:nvSpPr>
        <p:spPr>
          <a:xfrm>
            <a:off x="3871783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3CEE41-7C85-564E-DB03-D46CC394594D}"/>
              </a:ext>
            </a:extLst>
          </p:cNvPr>
          <p:cNvSpPr/>
          <p:nvPr/>
        </p:nvSpPr>
        <p:spPr>
          <a:xfrm>
            <a:off x="4463191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B989E4-917E-9A89-8B5C-FBD706F5E493}"/>
              </a:ext>
            </a:extLst>
          </p:cNvPr>
          <p:cNvSpPr/>
          <p:nvPr/>
        </p:nvSpPr>
        <p:spPr>
          <a:xfrm>
            <a:off x="5054599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1163B8-9FE2-FF43-3ED8-F89B90B2C052}"/>
              </a:ext>
            </a:extLst>
          </p:cNvPr>
          <p:cNvSpPr/>
          <p:nvPr/>
        </p:nvSpPr>
        <p:spPr>
          <a:xfrm>
            <a:off x="5646007" y="518949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68E210-1849-9BAD-5EF8-216B8CD5FC3A}"/>
              </a:ext>
            </a:extLst>
          </p:cNvPr>
          <p:cNvSpPr/>
          <p:nvPr/>
        </p:nvSpPr>
        <p:spPr>
          <a:xfrm>
            <a:off x="6570704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72C18B-EC97-649E-1B6C-349600AC3683}"/>
              </a:ext>
            </a:extLst>
          </p:cNvPr>
          <p:cNvSpPr/>
          <p:nvPr/>
        </p:nvSpPr>
        <p:spPr>
          <a:xfrm>
            <a:off x="7229731" y="2960775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26494D6-2ECF-E437-57E4-1DC541511484}"/>
              </a:ext>
            </a:extLst>
          </p:cNvPr>
          <p:cNvSpPr/>
          <p:nvPr/>
        </p:nvSpPr>
        <p:spPr>
          <a:xfrm>
            <a:off x="7830063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AAB010-120B-2E81-A333-DE0EA9F04A81}"/>
              </a:ext>
            </a:extLst>
          </p:cNvPr>
          <p:cNvSpPr/>
          <p:nvPr/>
        </p:nvSpPr>
        <p:spPr>
          <a:xfrm>
            <a:off x="8515348" y="2959444"/>
            <a:ext cx="117390" cy="1112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D3AC4A-5993-2346-AE46-1C47F6DB7C8C}"/>
              </a:ext>
            </a:extLst>
          </p:cNvPr>
          <p:cNvCxnSpPr/>
          <p:nvPr/>
        </p:nvCxnSpPr>
        <p:spPr>
          <a:xfrm flipV="1">
            <a:off x="2370438" y="2502930"/>
            <a:ext cx="7451124" cy="306447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B837A2-B785-31A6-8C2A-76677AC50753}"/>
              </a:ext>
            </a:extLst>
          </p:cNvPr>
          <p:cNvCxnSpPr/>
          <p:nvPr/>
        </p:nvCxnSpPr>
        <p:spPr>
          <a:xfrm>
            <a:off x="2461056" y="4081849"/>
            <a:ext cx="714220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F607E7-3AD9-27D6-F6B5-0905C4B62CF7}"/>
              </a:ext>
            </a:extLst>
          </p:cNvPr>
          <p:cNvSpPr txBox="1"/>
          <p:nvPr/>
        </p:nvSpPr>
        <p:spPr>
          <a:xfrm>
            <a:off x="2029341" y="3907392"/>
            <a:ext cx="5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5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B8FC60-BEA2-02F2-F462-D433025A7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5" y="210065"/>
            <a:ext cx="12076215" cy="67928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138DD9B-7537-1383-2EA0-733710F8D8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8718" y="997507"/>
                <a:ext cx="4728519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altLang="ko-KR" dirty="0"/>
                  <a:t>Sigmoid function</a:t>
                </a:r>
                <a:br>
                  <a:rPr lang="en-US" altLang="ko-KR" dirty="0"/>
                </a:b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ko-KR" altLang="en-US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138DD9B-7537-1383-2EA0-733710F8D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8718" y="997507"/>
                <a:ext cx="4728519" cy="1325563"/>
              </a:xfrm>
              <a:blipFill>
                <a:blip r:embed="rId3"/>
                <a:stretch>
                  <a:fillRect l="-4510" t="-47005" b="-33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5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EB7B-BA1D-9A0D-B165-F3E588CF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8940DF-AA02-F1F3-13B5-2994ACFBF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8940DF-AA02-F1F3-13B5-2994ACFBF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B5B3-0F32-91C2-F1DF-3C826D5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Cost(Loss)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F198D1-9F81-9FCB-16D6-0365DFAF5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F198D1-9F81-9FCB-16D6-0365DFAF5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8DA8DEE-36CE-804E-A1A3-408065E3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322" y="3174552"/>
            <a:ext cx="4619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4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62DC-42CB-1427-3B83-447B281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14C916-1CB0-DA40-0D74-897C02004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rgbClr val="CBB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CBB3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rgbClr val="CBB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BB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CBB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CBB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0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A6C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A6C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   :</m:t>
                            </m:r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14C916-1CB0-DA40-0D74-897C02004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4CF6B2A-17C5-F40A-2600-C8BDEAA0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422" y="0"/>
            <a:ext cx="295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0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62DC-42CB-1427-3B83-447B281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14C916-1CB0-DA40-0D74-897C02004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rgbClr val="CBB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CBB3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rgbClr val="CBB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BB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CBB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CBB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CBB3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0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A6CA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rgbClr val="A6C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A6C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A6C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   :</m:t>
                            </m:r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A6CA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br>
                  <a:rPr lang="en-US" altLang="ko-KR" b="0" dirty="0"/>
                </a:br>
                <a:r>
                  <a:rPr lang="en-US" altLang="ko-KR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𝑦𝑙𝑜𝑔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14C916-1CB0-DA40-0D74-897C02004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4CF6B2A-17C5-F40A-2600-C8BDEAA0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422" y="0"/>
            <a:ext cx="295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125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Logistic Regression &amp; Binary Classification</vt:lpstr>
      <vt:lpstr>Classification</vt:lpstr>
      <vt:lpstr>PowerPoint 프레젠테이션</vt:lpstr>
      <vt:lpstr>PowerPoint 프레젠테이션</vt:lpstr>
      <vt:lpstr>Sigmoid function  f(x)=1/(1+e^(-x) ) </vt:lpstr>
      <vt:lpstr>Hypothesis</vt:lpstr>
      <vt:lpstr>Cost(Loss) function</vt:lpstr>
      <vt:lpstr>PowerPoint 프레젠테이션</vt:lpstr>
      <vt:lpstr>PowerPoint 프레젠테이션</vt:lpstr>
      <vt:lpstr>Binary Cross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&amp; Binary Classification</dc:title>
  <dc:creator>유영준</dc:creator>
  <cp:lastModifiedBy>유영준</cp:lastModifiedBy>
  <cp:revision>30</cp:revision>
  <dcterms:created xsi:type="dcterms:W3CDTF">2022-07-13T14:46:47Z</dcterms:created>
  <dcterms:modified xsi:type="dcterms:W3CDTF">2022-07-13T16:10:47Z</dcterms:modified>
</cp:coreProperties>
</file>