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43F01-7578-4661-AF47-DD0B12ED5AF6}" v="152" dt="2022-07-27T12:17:50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태완" userId="b34da1ebcb984fa9" providerId="LiveId" clId="{E6743F01-7578-4661-AF47-DD0B12ED5AF6}"/>
    <pc:docChg chg="undo custSel addSld delSld modSld">
      <pc:chgData name="김 태완" userId="b34da1ebcb984fa9" providerId="LiveId" clId="{E6743F01-7578-4661-AF47-DD0B12ED5AF6}" dt="2022-07-27T12:18:24.539" v="2014" actId="1076"/>
      <pc:docMkLst>
        <pc:docMk/>
      </pc:docMkLst>
      <pc:sldChg chg="addSp delSp modSp mod">
        <pc:chgData name="김 태완" userId="b34da1ebcb984fa9" providerId="LiveId" clId="{E6743F01-7578-4661-AF47-DD0B12ED5AF6}" dt="2022-07-27T12:16:08.467" v="1960" actId="20577"/>
        <pc:sldMkLst>
          <pc:docMk/>
          <pc:sldMk cId="3451163332" sldId="258"/>
        </pc:sldMkLst>
        <pc:spChg chg="del">
          <ac:chgData name="김 태완" userId="b34da1ebcb984fa9" providerId="LiveId" clId="{E6743F01-7578-4661-AF47-DD0B12ED5AF6}" dt="2022-07-24T14:04:28.886" v="0" actId="478"/>
          <ac:spMkLst>
            <pc:docMk/>
            <pc:sldMk cId="3451163332" sldId="258"/>
            <ac:spMk id="3" creationId="{AE0F13E1-E616-E2A9-1AA8-981B8DBD63CF}"/>
          </ac:spMkLst>
        </pc:spChg>
        <pc:spChg chg="add del mod">
          <ac:chgData name="김 태완" userId="b34da1ebcb984fa9" providerId="LiveId" clId="{E6743F01-7578-4661-AF47-DD0B12ED5AF6}" dt="2022-07-27T05:21:07.285" v="1862" actId="478"/>
          <ac:spMkLst>
            <pc:docMk/>
            <pc:sldMk cId="3451163332" sldId="258"/>
            <ac:spMk id="3" creationId="{EB9C698E-A51D-940B-E281-8B101455992B}"/>
          </ac:spMkLst>
        </pc:spChg>
        <pc:spChg chg="add del mod">
          <ac:chgData name="김 태완" userId="b34da1ebcb984fa9" providerId="LiveId" clId="{E6743F01-7578-4661-AF47-DD0B12ED5AF6}" dt="2022-07-24T14:21:17.684" v="75"/>
          <ac:spMkLst>
            <pc:docMk/>
            <pc:sldMk cId="3451163332" sldId="258"/>
            <ac:spMk id="4" creationId="{DAF7FE3A-7278-1F45-FA43-8EE27225C5BD}"/>
          </ac:spMkLst>
        </pc:spChg>
        <pc:spChg chg="add del mod">
          <ac:chgData name="김 태완" userId="b34da1ebcb984fa9" providerId="LiveId" clId="{E6743F01-7578-4661-AF47-DD0B12ED5AF6}" dt="2022-07-24T14:21:17.684" v="75"/>
          <ac:spMkLst>
            <pc:docMk/>
            <pc:sldMk cId="3451163332" sldId="258"/>
            <ac:spMk id="5" creationId="{A42FE5BD-7690-167A-B67C-3E7804499003}"/>
          </ac:spMkLst>
        </pc:spChg>
        <pc:spChg chg="add del mod">
          <ac:chgData name="김 태완" userId="b34da1ebcb984fa9" providerId="LiveId" clId="{E6743F01-7578-4661-AF47-DD0B12ED5AF6}" dt="2022-07-24T14:21:17.684" v="75"/>
          <ac:spMkLst>
            <pc:docMk/>
            <pc:sldMk cId="3451163332" sldId="258"/>
            <ac:spMk id="6" creationId="{2B080964-1A66-D3D6-531D-EC63F89C5BFC}"/>
          </ac:spMkLst>
        </pc:spChg>
        <pc:spChg chg="add mod">
          <ac:chgData name="김 태완" userId="b34da1ebcb984fa9" providerId="LiveId" clId="{E6743F01-7578-4661-AF47-DD0B12ED5AF6}" dt="2022-07-27T12:15:56.462" v="1956" actId="1076"/>
          <ac:spMkLst>
            <pc:docMk/>
            <pc:sldMk cId="3451163332" sldId="258"/>
            <ac:spMk id="7" creationId="{2AD9433D-7014-625C-FC30-4D4A4CD062F1}"/>
          </ac:spMkLst>
        </pc:spChg>
        <pc:spChg chg="add del mod">
          <ac:chgData name="김 태완" userId="b34da1ebcb984fa9" providerId="LiveId" clId="{E6743F01-7578-4661-AF47-DD0B12ED5AF6}" dt="2022-07-24T14:21:17.684" v="75"/>
          <ac:spMkLst>
            <pc:docMk/>
            <pc:sldMk cId="3451163332" sldId="258"/>
            <ac:spMk id="7" creationId="{B7F7A369-D8DB-FE3D-6AAE-6E24500CE224}"/>
          </ac:spMkLst>
        </pc:spChg>
        <pc:spChg chg="add del mod">
          <ac:chgData name="김 태완" userId="b34da1ebcb984fa9" providerId="LiveId" clId="{E6743F01-7578-4661-AF47-DD0B12ED5AF6}" dt="2022-07-24T14:21:17.684" v="75"/>
          <ac:spMkLst>
            <pc:docMk/>
            <pc:sldMk cId="3451163332" sldId="258"/>
            <ac:spMk id="8" creationId="{D5A0C977-17E8-2202-8915-B59C4964B7EF}"/>
          </ac:spMkLst>
        </pc:spChg>
        <pc:spChg chg="add del mod">
          <ac:chgData name="김 태완" userId="b34da1ebcb984fa9" providerId="LiveId" clId="{E6743F01-7578-4661-AF47-DD0B12ED5AF6}" dt="2022-07-24T14:21:17.684" v="75"/>
          <ac:spMkLst>
            <pc:docMk/>
            <pc:sldMk cId="3451163332" sldId="258"/>
            <ac:spMk id="9" creationId="{1A1CBDDE-91A5-AFCB-E118-FBE1501F45D9}"/>
          </ac:spMkLst>
        </pc:spChg>
        <pc:spChg chg="mod">
          <ac:chgData name="김 태완" userId="b34da1ebcb984fa9" providerId="LiveId" clId="{E6743F01-7578-4661-AF47-DD0B12ED5AF6}" dt="2022-07-24T14:21:17.684" v="75"/>
          <ac:spMkLst>
            <pc:docMk/>
            <pc:sldMk cId="3451163332" sldId="258"/>
            <ac:spMk id="10" creationId="{D57B6CF9-4CD3-BF4E-558C-9219505EB8CC}"/>
          </ac:spMkLst>
        </pc:spChg>
        <pc:spChg chg="add mod">
          <ac:chgData name="김 태완" userId="b34da1ebcb984fa9" providerId="LiveId" clId="{E6743F01-7578-4661-AF47-DD0B12ED5AF6}" dt="2022-07-27T12:16:08.467" v="1960" actId="20577"/>
          <ac:spMkLst>
            <pc:docMk/>
            <pc:sldMk cId="3451163332" sldId="258"/>
            <ac:spMk id="15" creationId="{A23FAE6F-9386-5072-E28D-0E55531581E6}"/>
          </ac:spMkLst>
        </pc:spChg>
        <pc:spChg chg="add del mod">
          <ac:chgData name="김 태완" userId="b34da1ebcb984fa9" providerId="LiveId" clId="{E6743F01-7578-4661-AF47-DD0B12ED5AF6}" dt="2022-07-24T14:56:41.605" v="691" actId="478"/>
          <ac:spMkLst>
            <pc:docMk/>
            <pc:sldMk cId="3451163332" sldId="258"/>
            <ac:spMk id="21" creationId="{C3E80C82-0E0D-CC97-D9AB-78EF44AF8427}"/>
          </ac:spMkLst>
        </pc:spChg>
        <pc:spChg chg="add del mod">
          <ac:chgData name="김 태완" userId="b34da1ebcb984fa9" providerId="LiveId" clId="{E6743F01-7578-4661-AF47-DD0B12ED5AF6}" dt="2022-07-24T14:57:05.541" v="698" actId="478"/>
          <ac:spMkLst>
            <pc:docMk/>
            <pc:sldMk cId="3451163332" sldId="258"/>
            <ac:spMk id="22" creationId="{F344F885-2DFD-FDD3-0B57-04BA4F116663}"/>
          </ac:spMkLst>
        </pc:spChg>
        <pc:spChg chg="add mod">
          <ac:chgData name="김 태완" userId="b34da1ebcb984fa9" providerId="LiveId" clId="{E6743F01-7578-4661-AF47-DD0B12ED5AF6}" dt="2022-07-24T14:59:33.892" v="981" actId="207"/>
          <ac:spMkLst>
            <pc:docMk/>
            <pc:sldMk cId="3451163332" sldId="258"/>
            <ac:spMk id="23" creationId="{FAF2BE3F-C3FE-279A-442B-19A0B876D19A}"/>
          </ac:spMkLst>
        </pc:spChg>
        <pc:picChg chg="add mod modCrop">
          <ac:chgData name="김 태완" userId="b34da1ebcb984fa9" providerId="LiveId" clId="{E6743F01-7578-4661-AF47-DD0B12ED5AF6}" dt="2022-07-24T14:22:54.226" v="87" actId="14100"/>
          <ac:picMkLst>
            <pc:docMk/>
            <pc:sldMk cId="3451163332" sldId="258"/>
            <ac:picMk id="20" creationId="{FCEC23A0-6735-18B0-7D9B-7DC4508ED869}"/>
          </ac:picMkLst>
        </pc:picChg>
        <pc:cxnChg chg="add mod">
          <ac:chgData name="김 태완" userId="b34da1ebcb984fa9" providerId="LiveId" clId="{E6743F01-7578-4661-AF47-DD0B12ED5AF6}" dt="2022-07-27T12:15:01.540" v="1928" actId="692"/>
          <ac:cxnSpMkLst>
            <pc:docMk/>
            <pc:sldMk cId="3451163332" sldId="258"/>
            <ac:cxnSpMk id="4" creationId="{49A27F0C-2BC5-555A-BD11-DA50B31F9072}"/>
          </ac:cxnSpMkLst>
        </pc:cxnChg>
        <pc:cxnChg chg="add mod">
          <ac:chgData name="김 태완" userId="b34da1ebcb984fa9" providerId="LiveId" clId="{E6743F01-7578-4661-AF47-DD0B12ED5AF6}" dt="2022-07-27T12:15:17.310" v="1948" actId="692"/>
          <ac:cxnSpMkLst>
            <pc:docMk/>
            <pc:sldMk cId="3451163332" sldId="258"/>
            <ac:cxnSpMk id="6" creationId="{7689D179-301E-1513-4F36-BAE2EA36C50A}"/>
          </ac:cxnSpMkLst>
        </pc:cxnChg>
        <pc:cxnChg chg="add">
          <ac:chgData name="김 태완" userId="b34da1ebcb984fa9" providerId="LiveId" clId="{E6743F01-7578-4661-AF47-DD0B12ED5AF6}" dt="2022-07-24T14:21:57.680" v="76" actId="11529"/>
          <ac:cxnSpMkLst>
            <pc:docMk/>
            <pc:sldMk cId="3451163332" sldId="258"/>
            <ac:cxnSpMk id="12" creationId="{93FD28E9-6A3D-5AC1-DE33-57671F4256D4}"/>
          </ac:cxnSpMkLst>
        </pc:cxnChg>
        <pc:cxnChg chg="add">
          <ac:chgData name="김 태완" userId="b34da1ebcb984fa9" providerId="LiveId" clId="{E6743F01-7578-4661-AF47-DD0B12ED5AF6}" dt="2022-07-24T14:22:12.835" v="77" actId="11529"/>
          <ac:cxnSpMkLst>
            <pc:docMk/>
            <pc:sldMk cId="3451163332" sldId="258"/>
            <ac:cxnSpMk id="14" creationId="{09D40A30-F703-F4B7-9DCE-67729E485D43}"/>
          </ac:cxnSpMkLst>
        </pc:cxnChg>
        <pc:cxnChg chg="add">
          <ac:chgData name="김 태완" userId="b34da1ebcb984fa9" providerId="LiveId" clId="{E6743F01-7578-4661-AF47-DD0B12ED5AF6}" dt="2022-07-24T14:22:19.316" v="78" actId="11529"/>
          <ac:cxnSpMkLst>
            <pc:docMk/>
            <pc:sldMk cId="3451163332" sldId="258"/>
            <ac:cxnSpMk id="16" creationId="{5500F133-298A-6F41-400F-6538A7798678}"/>
          </ac:cxnSpMkLst>
        </pc:cxnChg>
        <pc:cxnChg chg="add">
          <ac:chgData name="김 태완" userId="b34da1ebcb984fa9" providerId="LiveId" clId="{E6743F01-7578-4661-AF47-DD0B12ED5AF6}" dt="2022-07-24T14:22:23.395" v="79" actId="11529"/>
          <ac:cxnSpMkLst>
            <pc:docMk/>
            <pc:sldMk cId="3451163332" sldId="258"/>
            <ac:cxnSpMk id="18" creationId="{F1D01EA6-36E5-A507-311E-35958908A9AE}"/>
          </ac:cxnSpMkLst>
        </pc:cxnChg>
      </pc:sldChg>
      <pc:sldChg chg="addSp delSp modSp mod">
        <pc:chgData name="김 태완" userId="b34da1ebcb984fa9" providerId="LiveId" clId="{E6743F01-7578-4661-AF47-DD0B12ED5AF6}" dt="2022-07-27T05:14:10.827" v="1702" actId="1076"/>
        <pc:sldMkLst>
          <pc:docMk/>
          <pc:sldMk cId="900527957" sldId="259"/>
        </pc:sldMkLst>
        <pc:spChg chg="mod">
          <ac:chgData name="김 태완" userId="b34da1ebcb984fa9" providerId="LiveId" clId="{E6743F01-7578-4661-AF47-DD0B12ED5AF6}" dt="2022-07-24T14:23:18.311" v="105" actId="20577"/>
          <ac:spMkLst>
            <pc:docMk/>
            <pc:sldMk cId="900527957" sldId="259"/>
            <ac:spMk id="2" creationId="{60225641-F13B-CAC6-93CB-E0308414F912}"/>
          </ac:spMkLst>
        </pc:spChg>
        <pc:spChg chg="del">
          <ac:chgData name="김 태완" userId="b34da1ebcb984fa9" providerId="LiveId" clId="{E6743F01-7578-4661-AF47-DD0B12ED5AF6}" dt="2022-07-24T14:23:22.555" v="106" actId="478"/>
          <ac:spMkLst>
            <pc:docMk/>
            <pc:sldMk cId="900527957" sldId="259"/>
            <ac:spMk id="3" creationId="{C5FF9C55-37C4-ACAE-58DC-DC530890EF9C}"/>
          </ac:spMkLst>
        </pc:spChg>
        <pc:spChg chg="add del mod">
          <ac:chgData name="김 태완" userId="b34da1ebcb984fa9" providerId="LiveId" clId="{E6743F01-7578-4661-AF47-DD0B12ED5AF6}" dt="2022-07-24T14:25:19.372" v="129" actId="478"/>
          <ac:spMkLst>
            <pc:docMk/>
            <pc:sldMk cId="900527957" sldId="259"/>
            <ac:spMk id="8" creationId="{9BB6A9AA-2D8C-4067-6600-160380300DF6}"/>
          </ac:spMkLst>
        </pc:spChg>
        <pc:spChg chg="add del mod">
          <ac:chgData name="김 태완" userId="b34da1ebcb984fa9" providerId="LiveId" clId="{E6743F01-7578-4661-AF47-DD0B12ED5AF6}" dt="2022-07-27T05:14:04.890" v="1701" actId="478"/>
          <ac:spMkLst>
            <pc:docMk/>
            <pc:sldMk cId="900527957" sldId="259"/>
            <ac:spMk id="9" creationId="{917C2F1F-0EB5-E20A-E971-3BB13C1F89C6}"/>
          </ac:spMkLst>
        </pc:spChg>
        <pc:spChg chg="add del mod">
          <ac:chgData name="김 태완" userId="b34da1ebcb984fa9" providerId="LiveId" clId="{E6743F01-7578-4661-AF47-DD0B12ED5AF6}" dt="2022-07-27T05:14:04.890" v="1701" actId="478"/>
          <ac:spMkLst>
            <pc:docMk/>
            <pc:sldMk cId="900527957" sldId="259"/>
            <ac:spMk id="10" creationId="{C0FC4F20-A199-859A-12E3-976B4C290950}"/>
          </ac:spMkLst>
        </pc:spChg>
        <pc:picChg chg="add mod modCrop">
          <ac:chgData name="김 태완" userId="b34da1ebcb984fa9" providerId="LiveId" clId="{E6743F01-7578-4661-AF47-DD0B12ED5AF6}" dt="2022-07-27T05:14:10.827" v="1702" actId="1076"/>
          <ac:picMkLst>
            <pc:docMk/>
            <pc:sldMk cId="900527957" sldId="259"/>
            <ac:picMk id="5" creationId="{DCB1FF45-777E-A62A-6080-7E3D0E302CA9}"/>
          </ac:picMkLst>
        </pc:picChg>
        <pc:picChg chg="add del mod modCrop">
          <ac:chgData name="김 태완" userId="b34da1ebcb984fa9" providerId="LiveId" clId="{E6743F01-7578-4661-AF47-DD0B12ED5AF6}" dt="2022-07-27T05:13:54.985" v="1699" actId="478"/>
          <ac:picMkLst>
            <pc:docMk/>
            <pc:sldMk cId="900527957" sldId="259"/>
            <ac:picMk id="7" creationId="{3A41AD3C-E088-4877-1FF0-4DC98F1D61BF}"/>
          </ac:picMkLst>
        </pc:picChg>
      </pc:sldChg>
      <pc:sldChg chg="addSp delSp modSp mod">
        <pc:chgData name="김 태완" userId="b34da1ebcb984fa9" providerId="LiveId" clId="{E6743F01-7578-4661-AF47-DD0B12ED5AF6}" dt="2022-07-24T15:01:33.362" v="1148" actId="1076"/>
        <pc:sldMkLst>
          <pc:docMk/>
          <pc:sldMk cId="1963078132" sldId="260"/>
        </pc:sldMkLst>
        <pc:spChg chg="mod">
          <ac:chgData name="김 태완" userId="b34da1ebcb984fa9" providerId="LiveId" clId="{E6743F01-7578-4661-AF47-DD0B12ED5AF6}" dt="2022-07-24T14:27:50.989" v="172" actId="20577"/>
          <ac:spMkLst>
            <pc:docMk/>
            <pc:sldMk cId="1963078132" sldId="260"/>
            <ac:spMk id="2" creationId="{B5CC730F-E901-A0D1-9EAC-1A65B4F3CCFB}"/>
          </ac:spMkLst>
        </pc:spChg>
        <pc:spChg chg="del">
          <ac:chgData name="김 태완" userId="b34da1ebcb984fa9" providerId="LiveId" clId="{E6743F01-7578-4661-AF47-DD0B12ED5AF6}" dt="2022-07-24T14:27:55.492" v="173" actId="478"/>
          <ac:spMkLst>
            <pc:docMk/>
            <pc:sldMk cId="1963078132" sldId="260"/>
            <ac:spMk id="3" creationId="{8E670F95-593D-3F16-E5A4-FE1EA205B8BC}"/>
          </ac:spMkLst>
        </pc:spChg>
        <pc:spChg chg="add mod">
          <ac:chgData name="김 태완" userId="b34da1ebcb984fa9" providerId="LiveId" clId="{E6743F01-7578-4661-AF47-DD0B12ED5AF6}" dt="2022-07-24T15:01:33.362" v="1148" actId="1076"/>
          <ac:spMkLst>
            <pc:docMk/>
            <pc:sldMk cId="1963078132" sldId="260"/>
            <ac:spMk id="6" creationId="{77BD7313-BCDD-F14C-6549-512C026D8763}"/>
          </ac:spMkLst>
        </pc:spChg>
        <pc:picChg chg="add mod modCrop">
          <ac:chgData name="김 태완" userId="b34da1ebcb984fa9" providerId="LiveId" clId="{E6743F01-7578-4661-AF47-DD0B12ED5AF6}" dt="2022-07-24T14:28:19.513" v="182" actId="1076"/>
          <ac:picMkLst>
            <pc:docMk/>
            <pc:sldMk cId="1963078132" sldId="260"/>
            <ac:picMk id="5" creationId="{3E250256-0540-3247-B76C-768F15351F0A}"/>
          </ac:picMkLst>
        </pc:picChg>
      </pc:sldChg>
      <pc:sldChg chg="addSp delSp modSp mod">
        <pc:chgData name="김 태완" userId="b34da1ebcb984fa9" providerId="LiveId" clId="{E6743F01-7578-4661-AF47-DD0B12ED5AF6}" dt="2022-07-24T15:13:18.532" v="1442" actId="1076"/>
        <pc:sldMkLst>
          <pc:docMk/>
          <pc:sldMk cId="3723064099" sldId="261"/>
        </pc:sldMkLst>
        <pc:spChg chg="mod">
          <ac:chgData name="김 태완" userId="b34da1ebcb984fa9" providerId="LiveId" clId="{E6743F01-7578-4661-AF47-DD0B12ED5AF6}" dt="2022-07-24T14:28:42.004" v="197" actId="20577"/>
          <ac:spMkLst>
            <pc:docMk/>
            <pc:sldMk cId="3723064099" sldId="261"/>
            <ac:spMk id="2" creationId="{32F76C0A-99ED-BEE3-16E7-A7BA031D912D}"/>
          </ac:spMkLst>
        </pc:spChg>
        <pc:spChg chg="add del mod">
          <ac:chgData name="김 태완" userId="b34da1ebcb984fa9" providerId="LiveId" clId="{E6743F01-7578-4661-AF47-DD0B12ED5AF6}" dt="2022-07-24T14:36:53.692" v="413" actId="14100"/>
          <ac:spMkLst>
            <pc:docMk/>
            <pc:sldMk cId="3723064099" sldId="261"/>
            <ac:spMk id="3" creationId="{B367F140-590B-5C5C-B086-358907333D65}"/>
          </ac:spMkLst>
        </pc:spChg>
        <pc:spChg chg="add mod">
          <ac:chgData name="김 태완" userId="b34da1ebcb984fa9" providerId="LiveId" clId="{E6743F01-7578-4661-AF47-DD0B12ED5AF6}" dt="2022-07-24T14:40:00.356" v="519" actId="207"/>
          <ac:spMkLst>
            <pc:docMk/>
            <pc:sldMk cId="3723064099" sldId="261"/>
            <ac:spMk id="6" creationId="{9EE5FC33-1FEE-5849-D730-9E02CCB606FF}"/>
          </ac:spMkLst>
        </pc:spChg>
        <pc:spChg chg="add mod">
          <ac:chgData name="김 태완" userId="b34da1ebcb984fa9" providerId="LiveId" clId="{E6743F01-7578-4661-AF47-DD0B12ED5AF6}" dt="2022-07-24T14:39:27.704" v="514" actId="14100"/>
          <ac:spMkLst>
            <pc:docMk/>
            <pc:sldMk cId="3723064099" sldId="261"/>
            <ac:spMk id="9" creationId="{4C851C64-354A-C6D9-2B36-DEFC63F2B9F0}"/>
          </ac:spMkLst>
        </pc:spChg>
        <pc:picChg chg="add del">
          <ac:chgData name="김 태완" userId="b34da1ebcb984fa9" providerId="LiveId" clId="{E6743F01-7578-4661-AF47-DD0B12ED5AF6}" dt="2022-07-24T14:35:31.499" v="202" actId="22"/>
          <ac:picMkLst>
            <pc:docMk/>
            <pc:sldMk cId="3723064099" sldId="261"/>
            <ac:picMk id="5" creationId="{CF950F59-553D-ED68-AEBE-E097E1F721F9}"/>
          </ac:picMkLst>
        </pc:picChg>
        <pc:picChg chg="add mod modCrop">
          <ac:chgData name="김 태완" userId="b34da1ebcb984fa9" providerId="LiveId" clId="{E6743F01-7578-4661-AF47-DD0B12ED5AF6}" dt="2022-07-24T15:13:18.532" v="1442" actId="1076"/>
          <ac:picMkLst>
            <pc:docMk/>
            <pc:sldMk cId="3723064099" sldId="261"/>
            <ac:picMk id="11" creationId="{799A4F2D-0754-423B-CAE3-C1D271ED638F}"/>
          </ac:picMkLst>
        </pc:picChg>
        <pc:cxnChg chg="add mod">
          <ac:chgData name="김 태완" userId="b34da1ebcb984fa9" providerId="LiveId" clId="{E6743F01-7578-4661-AF47-DD0B12ED5AF6}" dt="2022-07-24T14:38:50.967" v="467" actId="692"/>
          <ac:cxnSpMkLst>
            <pc:docMk/>
            <pc:sldMk cId="3723064099" sldId="261"/>
            <ac:cxnSpMk id="8" creationId="{F37CEC8D-F567-59A3-7413-143AC184E1EB}"/>
          </ac:cxnSpMkLst>
        </pc:cxnChg>
      </pc:sldChg>
      <pc:sldChg chg="addSp delSp modSp mod">
        <pc:chgData name="김 태완" userId="b34da1ebcb984fa9" providerId="LiveId" clId="{E6743F01-7578-4661-AF47-DD0B12ED5AF6}" dt="2022-07-27T05:22:36.225" v="1896"/>
        <pc:sldMkLst>
          <pc:docMk/>
          <pc:sldMk cId="441025915" sldId="262"/>
        </pc:sldMkLst>
        <pc:spChg chg="mod">
          <ac:chgData name="김 태완" userId="b34da1ebcb984fa9" providerId="LiveId" clId="{E6743F01-7578-4661-AF47-DD0B12ED5AF6}" dt="2022-07-24T14:40:21.892" v="532" actId="20577"/>
          <ac:spMkLst>
            <pc:docMk/>
            <pc:sldMk cId="441025915" sldId="262"/>
            <ac:spMk id="2" creationId="{C7A5255D-F72D-8CDC-422D-EB9C77104ED4}"/>
          </ac:spMkLst>
        </pc:spChg>
        <pc:spChg chg="del">
          <ac:chgData name="김 태완" userId="b34da1ebcb984fa9" providerId="LiveId" clId="{E6743F01-7578-4661-AF47-DD0B12ED5AF6}" dt="2022-07-24T14:43:09.636" v="533" actId="478"/>
          <ac:spMkLst>
            <pc:docMk/>
            <pc:sldMk cId="441025915" sldId="262"/>
            <ac:spMk id="3" creationId="{9D325291-D2BB-FBB9-6EA4-C79F20232AAC}"/>
          </ac:spMkLst>
        </pc:spChg>
        <pc:spChg chg="add del mod">
          <ac:chgData name="김 태완" userId="b34da1ebcb984fa9" providerId="LiveId" clId="{E6743F01-7578-4661-AF47-DD0B12ED5AF6}" dt="2022-07-24T14:43:34.230" v="551" actId="478"/>
          <ac:spMkLst>
            <pc:docMk/>
            <pc:sldMk cId="441025915" sldId="262"/>
            <ac:spMk id="4" creationId="{8A691528-3166-B38D-D0C0-CEF0ACAEF201}"/>
          </ac:spMkLst>
        </pc:spChg>
        <pc:spChg chg="add mod">
          <ac:chgData name="김 태완" userId="b34da1ebcb984fa9" providerId="LiveId" clId="{E6743F01-7578-4661-AF47-DD0B12ED5AF6}" dt="2022-07-24T14:52:29.068" v="575" actId="1076"/>
          <ac:spMkLst>
            <pc:docMk/>
            <pc:sldMk cId="441025915" sldId="262"/>
            <ac:spMk id="7" creationId="{AFF723A2-2E41-6D94-89CA-46BDB2332B10}"/>
          </ac:spMkLst>
        </pc:spChg>
        <pc:spChg chg="add del mod">
          <ac:chgData name="김 태완" userId="b34da1ebcb984fa9" providerId="LiveId" clId="{E6743F01-7578-4661-AF47-DD0B12ED5AF6}" dt="2022-07-24T14:53:11.091" v="617" actId="478"/>
          <ac:spMkLst>
            <pc:docMk/>
            <pc:sldMk cId="441025915" sldId="262"/>
            <ac:spMk id="8" creationId="{7193D94E-DB8E-3E51-22B1-2C0EAF9531FD}"/>
          </ac:spMkLst>
        </pc:spChg>
        <pc:spChg chg="add del mod">
          <ac:chgData name="김 태완" userId="b34da1ebcb984fa9" providerId="LiveId" clId="{E6743F01-7578-4661-AF47-DD0B12ED5AF6}" dt="2022-07-24T14:53:58.551" v="626"/>
          <ac:spMkLst>
            <pc:docMk/>
            <pc:sldMk cId="441025915" sldId="262"/>
            <ac:spMk id="9" creationId="{90237AA1-E5EC-1AD1-F457-90435A3D5429}"/>
          </ac:spMkLst>
        </pc:spChg>
        <pc:spChg chg="add del mod">
          <ac:chgData name="김 태완" userId="b34da1ebcb984fa9" providerId="LiveId" clId="{E6743F01-7578-4661-AF47-DD0B12ED5AF6}" dt="2022-07-24T14:53:58.551" v="626"/>
          <ac:spMkLst>
            <pc:docMk/>
            <pc:sldMk cId="441025915" sldId="262"/>
            <ac:spMk id="10" creationId="{7B53CFAC-CC52-45B2-5305-5B8BD7E33979}"/>
          </ac:spMkLst>
        </pc:spChg>
        <pc:spChg chg="mod">
          <ac:chgData name="김 태완" userId="b34da1ebcb984fa9" providerId="LiveId" clId="{E6743F01-7578-4661-AF47-DD0B12ED5AF6}" dt="2022-07-24T14:54:03.041" v="629" actId="13822"/>
          <ac:spMkLst>
            <pc:docMk/>
            <pc:sldMk cId="441025915" sldId="262"/>
            <ac:spMk id="11" creationId="{1682942B-E28A-3043-B44B-90C66B5A7CF2}"/>
          </ac:spMkLst>
        </pc:spChg>
        <pc:spChg chg="add mod">
          <ac:chgData name="김 태완" userId="b34da1ebcb984fa9" providerId="LiveId" clId="{E6743F01-7578-4661-AF47-DD0B12ED5AF6}" dt="2022-07-27T05:22:36.225" v="1896"/>
          <ac:spMkLst>
            <pc:docMk/>
            <pc:sldMk cId="441025915" sldId="262"/>
            <ac:spMk id="12" creationId="{2F205CAB-835F-1237-BF6B-27B5BF1E1AE5}"/>
          </ac:spMkLst>
        </pc:spChg>
        <pc:spChg chg="add mod">
          <ac:chgData name="김 태완" userId="b34da1ebcb984fa9" providerId="LiveId" clId="{E6743F01-7578-4661-AF47-DD0B12ED5AF6}" dt="2022-07-24T15:08:32.270" v="1336" actId="20577"/>
          <ac:spMkLst>
            <pc:docMk/>
            <pc:sldMk cId="441025915" sldId="262"/>
            <ac:spMk id="13" creationId="{CE30D876-2108-44A8-6C13-E17D56405E4E}"/>
          </ac:spMkLst>
        </pc:spChg>
        <pc:picChg chg="add mod modCrop">
          <ac:chgData name="김 태완" userId="b34da1ebcb984fa9" providerId="LiveId" clId="{E6743F01-7578-4661-AF47-DD0B12ED5AF6}" dt="2022-07-24T14:47:03.780" v="560" actId="1076"/>
          <ac:picMkLst>
            <pc:docMk/>
            <pc:sldMk cId="441025915" sldId="262"/>
            <ac:picMk id="6" creationId="{849B56B9-EB64-9010-A66D-D4469B4C780D}"/>
          </ac:picMkLst>
        </pc:picChg>
      </pc:sldChg>
      <pc:sldChg chg="addSp delSp modSp mod">
        <pc:chgData name="김 태완" userId="b34da1ebcb984fa9" providerId="LiveId" clId="{E6743F01-7578-4661-AF47-DD0B12ED5AF6}" dt="2022-07-24T14:55:08.536" v="667" actId="1076"/>
        <pc:sldMkLst>
          <pc:docMk/>
          <pc:sldMk cId="3653744620" sldId="263"/>
        </pc:sldMkLst>
        <pc:spChg chg="mod">
          <ac:chgData name="김 태완" userId="b34da1ebcb984fa9" providerId="LiveId" clId="{E6743F01-7578-4661-AF47-DD0B12ED5AF6}" dt="2022-07-24T14:54:40.007" v="655" actId="20577"/>
          <ac:spMkLst>
            <pc:docMk/>
            <pc:sldMk cId="3653744620" sldId="263"/>
            <ac:spMk id="2" creationId="{11AB4325-BD7D-B64E-9A90-6F118112AC1B}"/>
          </ac:spMkLst>
        </pc:spChg>
        <pc:spChg chg="del">
          <ac:chgData name="김 태완" userId="b34da1ebcb984fa9" providerId="LiveId" clId="{E6743F01-7578-4661-AF47-DD0B12ED5AF6}" dt="2022-07-24T14:54:43.020" v="656" actId="478"/>
          <ac:spMkLst>
            <pc:docMk/>
            <pc:sldMk cId="3653744620" sldId="263"/>
            <ac:spMk id="3" creationId="{6686CB23-0218-026D-52E8-5617EC084FB8}"/>
          </ac:spMkLst>
        </pc:spChg>
        <pc:picChg chg="add mod modCrop">
          <ac:chgData name="김 태완" userId="b34da1ebcb984fa9" providerId="LiveId" clId="{E6743F01-7578-4661-AF47-DD0B12ED5AF6}" dt="2022-07-24T14:55:08.536" v="667" actId="1076"/>
          <ac:picMkLst>
            <pc:docMk/>
            <pc:sldMk cId="3653744620" sldId="263"/>
            <ac:picMk id="5" creationId="{B5DF6A37-4EB4-68D3-60C8-A5ED113E831E}"/>
          </ac:picMkLst>
        </pc:picChg>
      </pc:sldChg>
      <pc:sldChg chg="modSp del mod">
        <pc:chgData name="김 태완" userId="b34da1ebcb984fa9" providerId="LiveId" clId="{E6743F01-7578-4661-AF47-DD0B12ED5AF6}" dt="2022-07-24T15:08:37.970" v="1337" actId="2696"/>
        <pc:sldMkLst>
          <pc:docMk/>
          <pc:sldMk cId="1603203506" sldId="264"/>
        </pc:sldMkLst>
        <pc:spChg chg="mod">
          <ac:chgData name="김 태완" userId="b34da1ebcb984fa9" providerId="LiveId" clId="{E6743F01-7578-4661-AF47-DD0B12ED5AF6}" dt="2022-07-24T15:01:52.105" v="1150" actId="20577"/>
          <ac:spMkLst>
            <pc:docMk/>
            <pc:sldMk cId="1603203506" sldId="264"/>
            <ac:spMk id="2" creationId="{7330B28A-8984-BBEB-225A-0D747F4D17AD}"/>
          </ac:spMkLst>
        </pc:spChg>
      </pc:sldChg>
      <pc:sldChg chg="modSp mod">
        <pc:chgData name="김 태완" userId="b34da1ebcb984fa9" providerId="LiveId" clId="{E6743F01-7578-4661-AF47-DD0B12ED5AF6}" dt="2022-07-26T16:18:12.037" v="1670" actId="20577"/>
        <pc:sldMkLst>
          <pc:docMk/>
          <pc:sldMk cId="1146126707" sldId="265"/>
        </pc:sldMkLst>
        <pc:spChg chg="mod">
          <ac:chgData name="김 태완" userId="b34da1ebcb984fa9" providerId="LiveId" clId="{E6743F01-7578-4661-AF47-DD0B12ED5AF6}" dt="2022-07-24T15:08:56.149" v="1371"/>
          <ac:spMkLst>
            <pc:docMk/>
            <pc:sldMk cId="1146126707" sldId="265"/>
            <ac:spMk id="2" creationId="{0E3B3398-E90F-D3AE-462C-3499A99D4299}"/>
          </ac:spMkLst>
        </pc:spChg>
        <pc:spChg chg="mod">
          <ac:chgData name="김 태완" userId="b34da1ebcb984fa9" providerId="LiveId" clId="{E6743F01-7578-4661-AF47-DD0B12ED5AF6}" dt="2022-07-26T16:18:12.037" v="1670" actId="20577"/>
          <ac:spMkLst>
            <pc:docMk/>
            <pc:sldMk cId="1146126707" sldId="265"/>
            <ac:spMk id="3" creationId="{965F1F4A-96F0-AFFF-0B16-6BCA7D47A260}"/>
          </ac:spMkLst>
        </pc:spChg>
      </pc:sldChg>
      <pc:sldChg chg="del">
        <pc:chgData name="김 태완" userId="b34da1ebcb984fa9" providerId="LiveId" clId="{E6743F01-7578-4661-AF47-DD0B12ED5AF6}" dt="2022-07-24T15:09:05.400" v="1372" actId="2696"/>
        <pc:sldMkLst>
          <pc:docMk/>
          <pc:sldMk cId="721504330" sldId="266"/>
        </pc:sldMkLst>
      </pc:sldChg>
      <pc:sldChg chg="addSp delSp modSp new mod">
        <pc:chgData name="김 태완" userId="b34da1ebcb984fa9" providerId="LiveId" clId="{E6743F01-7578-4661-AF47-DD0B12ED5AF6}" dt="2022-07-26T16:14:37.585" v="1654" actId="1076"/>
        <pc:sldMkLst>
          <pc:docMk/>
          <pc:sldMk cId="3022667366" sldId="266"/>
        </pc:sldMkLst>
        <pc:spChg chg="mod">
          <ac:chgData name="김 태완" userId="b34da1ebcb984fa9" providerId="LiveId" clId="{E6743F01-7578-4661-AF47-DD0B12ED5AF6}" dt="2022-07-26T16:14:04.215" v="1644" actId="20577"/>
          <ac:spMkLst>
            <pc:docMk/>
            <pc:sldMk cId="3022667366" sldId="266"/>
            <ac:spMk id="2" creationId="{953E3BE0-C1FD-215A-359E-4D3B74C39A60}"/>
          </ac:spMkLst>
        </pc:spChg>
        <pc:spChg chg="del">
          <ac:chgData name="김 태완" userId="b34da1ebcb984fa9" providerId="LiveId" clId="{E6743F01-7578-4661-AF47-DD0B12ED5AF6}" dt="2022-07-26T16:14:09.839" v="1645" actId="478"/>
          <ac:spMkLst>
            <pc:docMk/>
            <pc:sldMk cId="3022667366" sldId="266"/>
            <ac:spMk id="3" creationId="{06280ECF-536F-3235-A445-B129F3F532E0}"/>
          </ac:spMkLst>
        </pc:spChg>
        <pc:picChg chg="add mod modCrop">
          <ac:chgData name="김 태완" userId="b34da1ebcb984fa9" providerId="LiveId" clId="{E6743F01-7578-4661-AF47-DD0B12ED5AF6}" dt="2022-07-26T16:14:37.585" v="1654" actId="1076"/>
          <ac:picMkLst>
            <pc:docMk/>
            <pc:sldMk cId="3022667366" sldId="266"/>
            <ac:picMk id="5" creationId="{D7428CBC-8701-08EC-30C6-3BF309DC5E66}"/>
          </ac:picMkLst>
        </pc:picChg>
      </pc:sldChg>
      <pc:sldChg chg="addSp delSp modSp new mod">
        <pc:chgData name="김 태완" userId="b34da1ebcb984fa9" providerId="LiveId" clId="{E6743F01-7578-4661-AF47-DD0B12ED5AF6}" dt="2022-07-27T12:18:24.539" v="2014" actId="1076"/>
        <pc:sldMkLst>
          <pc:docMk/>
          <pc:sldMk cId="403562660" sldId="267"/>
        </pc:sldMkLst>
        <pc:spChg chg="mod">
          <ac:chgData name="김 태완" userId="b34da1ebcb984fa9" providerId="LiveId" clId="{E6743F01-7578-4661-AF47-DD0B12ED5AF6}" dt="2022-07-27T05:13:39.080" v="1695" actId="20577"/>
          <ac:spMkLst>
            <pc:docMk/>
            <pc:sldMk cId="403562660" sldId="267"/>
            <ac:spMk id="2" creationId="{FC857D4C-3870-CF0F-D2C0-E65C453A1475}"/>
          </ac:spMkLst>
        </pc:spChg>
        <pc:spChg chg="del">
          <ac:chgData name="김 태완" userId="b34da1ebcb984fa9" providerId="LiveId" clId="{E6743F01-7578-4661-AF47-DD0B12ED5AF6}" dt="2022-07-27T05:13:50.925" v="1696" actId="478"/>
          <ac:spMkLst>
            <pc:docMk/>
            <pc:sldMk cId="403562660" sldId="267"/>
            <ac:spMk id="3" creationId="{3FC21C4A-1943-4494-B5DE-836A4F86B70C}"/>
          </ac:spMkLst>
        </pc:spChg>
        <pc:spChg chg="add mod">
          <ac:chgData name="김 태완" userId="b34da1ebcb984fa9" providerId="LiveId" clId="{E6743F01-7578-4661-AF47-DD0B12ED5AF6}" dt="2022-07-27T12:18:24.539" v="2014" actId="1076"/>
          <ac:spMkLst>
            <pc:docMk/>
            <pc:sldMk cId="403562660" sldId="267"/>
            <ac:spMk id="3" creationId="{5ECFC23E-F88D-CD55-3185-782DC129CE54}"/>
          </ac:spMkLst>
        </pc:spChg>
        <pc:spChg chg="add mod">
          <ac:chgData name="김 태완" userId="b34da1ebcb984fa9" providerId="LiveId" clId="{E6743F01-7578-4661-AF47-DD0B12ED5AF6}" dt="2022-07-27T05:14:36.267" v="1708" actId="14100"/>
          <ac:spMkLst>
            <pc:docMk/>
            <pc:sldMk cId="403562660" sldId="267"/>
            <ac:spMk id="5" creationId="{C2A74577-B2FB-4B6A-5E4D-BE1B5509B1E0}"/>
          </ac:spMkLst>
        </pc:spChg>
        <pc:spChg chg="add mod">
          <ac:chgData name="김 태완" userId="b34da1ebcb984fa9" providerId="LiveId" clId="{E6743F01-7578-4661-AF47-DD0B12ED5AF6}" dt="2022-07-27T05:14:32.993" v="1707" actId="14100"/>
          <ac:spMkLst>
            <pc:docMk/>
            <pc:sldMk cId="403562660" sldId="267"/>
            <ac:spMk id="6" creationId="{F3D1DC2C-B3BE-1F0A-FC34-F716EDF87F72}"/>
          </ac:spMkLst>
        </pc:spChg>
        <pc:spChg chg="add mod">
          <ac:chgData name="김 태완" userId="b34da1ebcb984fa9" providerId="LiveId" clId="{E6743F01-7578-4661-AF47-DD0B12ED5AF6}" dt="2022-07-27T05:19:32.367" v="1808" actId="20577"/>
          <ac:spMkLst>
            <pc:docMk/>
            <pc:sldMk cId="403562660" sldId="267"/>
            <ac:spMk id="7" creationId="{7AF01427-198B-07BC-15A9-B42598C7241F}"/>
          </ac:spMkLst>
        </pc:spChg>
        <pc:spChg chg="add mod">
          <ac:chgData name="김 태완" userId="b34da1ebcb984fa9" providerId="LiveId" clId="{E6743F01-7578-4661-AF47-DD0B12ED5AF6}" dt="2022-07-27T05:19:16.582" v="1793" actId="1076"/>
          <ac:spMkLst>
            <pc:docMk/>
            <pc:sldMk cId="403562660" sldId="267"/>
            <ac:spMk id="8" creationId="{195040E9-60DA-F3B1-8650-231C206AADEA}"/>
          </ac:spMkLst>
        </pc:spChg>
        <pc:spChg chg="add del">
          <ac:chgData name="김 태완" userId="b34da1ebcb984fa9" providerId="LiveId" clId="{E6743F01-7578-4661-AF47-DD0B12ED5AF6}" dt="2022-07-27T05:19:40.035" v="1809" actId="478"/>
          <ac:spMkLst>
            <pc:docMk/>
            <pc:sldMk cId="403562660" sldId="267"/>
            <ac:spMk id="9" creationId="{7E33FC77-9824-C836-6C88-9F8297F165CF}"/>
          </ac:spMkLst>
        </pc:spChg>
        <pc:picChg chg="add mod">
          <ac:chgData name="김 태완" userId="b34da1ebcb984fa9" providerId="LiveId" clId="{E6743F01-7578-4661-AF47-DD0B12ED5AF6}" dt="2022-07-27T05:14:15.544" v="1703" actId="1076"/>
          <ac:picMkLst>
            <pc:docMk/>
            <pc:sldMk cId="403562660" sldId="267"/>
            <ac:picMk id="4" creationId="{8B0F6B5C-C84D-BA1E-B8FE-396931461089}"/>
          </ac:picMkLst>
        </pc:picChg>
      </pc:sldChg>
      <pc:sldChg chg="del">
        <pc:chgData name="김 태완" userId="b34da1ebcb984fa9" providerId="LiveId" clId="{E6743F01-7578-4661-AF47-DD0B12ED5AF6}" dt="2022-07-24T15:08:48.074" v="1341" actId="2696"/>
        <pc:sldMkLst>
          <pc:docMk/>
          <pc:sldMk cId="3450734781" sldId="267"/>
        </pc:sldMkLst>
      </pc:sldChg>
      <pc:sldChg chg="del">
        <pc:chgData name="김 태완" userId="b34da1ebcb984fa9" providerId="LiveId" clId="{E6743F01-7578-4661-AF47-DD0B12ED5AF6}" dt="2022-07-24T15:08:46.833" v="1340" actId="2696"/>
        <pc:sldMkLst>
          <pc:docMk/>
          <pc:sldMk cId="2213698665" sldId="268"/>
        </pc:sldMkLst>
      </pc:sldChg>
      <pc:sldChg chg="del">
        <pc:chgData name="김 태완" userId="b34da1ebcb984fa9" providerId="LiveId" clId="{E6743F01-7578-4661-AF47-DD0B12ED5AF6}" dt="2022-07-24T15:08:45.191" v="1339" actId="2696"/>
        <pc:sldMkLst>
          <pc:docMk/>
          <pc:sldMk cId="4033434652" sldId="269"/>
        </pc:sldMkLst>
      </pc:sldChg>
      <pc:sldChg chg="del">
        <pc:chgData name="김 태완" userId="b34da1ebcb984fa9" providerId="LiveId" clId="{E6743F01-7578-4661-AF47-DD0B12ED5AF6}" dt="2022-07-24T15:08:43.643" v="1338" actId="2696"/>
        <pc:sldMkLst>
          <pc:docMk/>
          <pc:sldMk cId="204225038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C8E73-1566-099B-7F25-B5DE9A2F4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615B51-95F5-F15E-9F2B-4326AA3E5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DB3F3-24DB-DBF1-0B5B-0139AF01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AA41-03F9-4437-A814-A598E9C457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32D85-2D0D-2F56-912D-2727C49D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D9FF9-1769-975E-7C55-FBB8CF70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206-86E0-4906-9334-FFF51CAE2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A887C-789A-0523-0F6A-20F0AC9A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3A2E04-4D75-E1CC-2B0E-08BB001DC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FAACB-5AFC-5CED-D579-A6E3FDCB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AA41-03F9-4437-A814-A598E9C457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373F8-47D7-88C0-24E6-6C37E008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F8668-CF30-0AE5-3B31-70A93F08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206-86E0-4906-9334-FFF51CAE2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7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6E25D2-B92E-24D0-CA6F-C39C7BD5F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2C7EA-5384-8CB5-B467-B4DB236BE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4DDB6-5791-09E5-2DBD-5CA9613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AA41-03F9-4437-A814-A598E9C457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01570-D9A3-B593-E049-99D1392C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E2CBB-8201-0733-F786-547BE19C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206-86E0-4906-9334-FFF51CAE2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7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373BD-BD86-60B1-20AD-94CD407D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72D24-AB78-76A9-9024-B5378266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2D87D-60E7-4CA0-F109-D4BBD141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AA41-03F9-4437-A814-A598E9C457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2CAF5-5B29-F640-5B41-A0B129CF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35391-A64A-C0A5-0055-9BB1BFA6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206-86E0-4906-9334-FFF51CAE2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BEBA5-D3A8-6EE1-01C7-2EFBAAE2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B3FF0-BB50-3E76-DFA2-E728F9BF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14083-5BEE-BC0D-3634-5A6453D1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AA41-03F9-4437-A814-A598E9C457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C5585-9923-3596-6B5C-4DE83443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540E5-F637-FB95-6096-63E9A7DF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206-86E0-4906-9334-FFF51CAE2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2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2FD9-33C8-F808-6219-8B3D8F77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D1F1E-2F69-15EB-6C5D-A6E283BD7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8B6FB-4C6F-5224-0D92-D0C35777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63771-0315-8763-E579-ABA2F771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AA41-03F9-4437-A814-A598E9C457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4EBCA-710F-04DC-031B-ED1A5B9E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6F35D-5B98-2DD3-41EA-7C9B852A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206-86E0-4906-9334-FFF51CAE2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7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EB32C-9E3A-D894-B83C-8E78B799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FEC47-F8C0-BD4B-E833-34A833859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BB75C-3C38-0374-DC5D-178B6C2EB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E8F1D4-F892-60CC-EF0F-4A284967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C314B6-9AF7-9A20-A22F-43B161DDF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E081E5-4CA4-D814-13E8-670EA6E3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AA41-03F9-4437-A814-A598E9C457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C3AC9E-9CAB-7C67-266A-908E0546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ADB7E8-6F2B-4DF4-4878-B75A835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206-86E0-4906-9334-FFF51CAE2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1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9DC58-E7D4-DFEF-65AA-BF650E65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F8671F-1DB8-00CA-C428-764B7BAA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AA41-03F9-4437-A814-A598E9C457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6A130-11D2-07E0-4F89-BA0C74B8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1F4BC0-CE45-7D70-A2DC-CB740916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206-86E0-4906-9334-FFF51CAE2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6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F69F70-A55D-9070-5CD8-38D7F797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AA41-03F9-4437-A814-A598E9C457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A645A5-C0F9-FE3D-D678-76A10F87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88B37-17E0-2065-A74D-8E65983A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206-86E0-4906-9334-FFF51CAE2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3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E2431-9C3B-B5E7-1532-3835119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D75A5-5F0E-6023-4CAE-E9A1A825C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410BA-4C70-16AF-8C73-5E9FCFB3F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FB2FC-E512-49A5-0C07-FD25BDE2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AA41-03F9-4437-A814-A598E9C457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90F95-2617-AA9E-EDAA-5C181B1E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72D78-E83A-E1DE-5878-677A4F93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206-86E0-4906-9334-FFF51CAE2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8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CE7CF-1788-FFE8-E354-F3B40BBA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EF108C-B182-8E2C-92F8-DA261197F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1BBFB-2127-586B-6E9D-946EE4C69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D3778-FE10-2C00-7BAD-79E2DEB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AA41-03F9-4437-A814-A598E9C457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4481F-3A76-4862-4DE4-76159A6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06FB7-F325-D5F4-663D-84FB7254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206-86E0-4906-9334-FFF51CAE2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6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CFBC05-92A0-D402-2EFA-0F362C7D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EB5C8-120D-EA30-8E38-E8B47A2B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E0AF5-CA99-5764-C683-F8C495B37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6AA41-03F9-4437-A814-A598E9C457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2FAB2-ACFC-22AF-A2CF-E65D6AA07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6615C-4A30-04F5-121B-D4D7305B6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A206-86E0-4906-9334-FFF51CAE2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796FC-15F2-6D0E-6DD1-AD605986C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800" dirty="0"/>
              <a:t>ML</a:t>
            </a:r>
            <a:r>
              <a:rPr lang="ko-KR" altLang="en-US" sz="4800" dirty="0"/>
              <a:t>의 실용과 몇가지 팁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-learning rate, data preprocessing,</a:t>
            </a:r>
            <a:br>
              <a:rPr lang="en-US" altLang="ko-KR" sz="4800" dirty="0"/>
            </a:br>
            <a:r>
              <a:rPr lang="en-US" altLang="ko-KR" sz="4800" dirty="0"/>
              <a:t>overfitting, training / test data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CDF3D-A854-7A31-2441-FBEE42589AD4}"/>
              </a:ext>
            </a:extLst>
          </p:cNvPr>
          <p:cNvSpPr txBox="1"/>
          <p:nvPr/>
        </p:nvSpPr>
        <p:spPr>
          <a:xfrm>
            <a:off x="4263043" y="4447309"/>
            <a:ext cx="36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+MNIST data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7921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3BE0-C1FD-215A-359E-4D3B74C3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428CBC-8701-08EC-30C6-3BF309DC5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3" t="32148" r="14630" b="25185"/>
          <a:stretch/>
        </p:blipFill>
        <p:spPr>
          <a:xfrm>
            <a:off x="1140460" y="1690688"/>
            <a:ext cx="9911080" cy="45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6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B3398-E90F-D3AE-462C-3499A99D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F1F4A-96F0-AFFF-0B16-6BCA7D47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preprocessing (Logistic_update.py)</a:t>
            </a:r>
          </a:p>
          <a:p>
            <a:r>
              <a:rPr lang="en-US" altLang="ko-KR" dirty="0"/>
              <a:t>Overfitting (IRIS_update.py)</a:t>
            </a:r>
          </a:p>
          <a:p>
            <a:r>
              <a:rPr lang="en-US" altLang="ko-KR" dirty="0"/>
              <a:t>MNIST data (</a:t>
            </a:r>
            <a:r>
              <a:rPr lang="en-US" altLang="ko-KR" dirty="0" err="1"/>
              <a:t>MNIST_</a:t>
            </a:r>
            <a:r>
              <a:rPr lang="en-US" altLang="ko-KR" err="1"/>
              <a:t>data</a:t>
            </a:r>
            <a:r>
              <a:rPr lang="en-US" altLang="ko-KR"/>
              <a:t>.py)</a:t>
            </a:r>
            <a:endParaRPr lang="en-US" altLang="ko-KR" dirty="0"/>
          </a:p>
          <a:p>
            <a:r>
              <a:rPr lang="en-US" altLang="ko-KR" dirty="0"/>
              <a:t>(learning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와 </a:t>
            </a:r>
            <a:r>
              <a:rPr lang="en-US" altLang="ko-KR" dirty="0"/>
              <a:t>training / test data</a:t>
            </a:r>
            <a:r>
              <a:rPr lang="ko-KR" altLang="en-US" dirty="0"/>
              <a:t>는 제외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12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26ECC-067A-28EE-527B-542265D0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late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96475-F36D-A7CD-9E15-624DE857C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15" t="33037" r="35555" b="17630"/>
          <a:stretch/>
        </p:blipFill>
        <p:spPr>
          <a:xfrm>
            <a:off x="650240" y="1991360"/>
            <a:ext cx="5445760" cy="3383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BFE948-1F3A-3FD5-6758-1F6370F75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70" t="39556" r="23056" b="29926"/>
          <a:stretch/>
        </p:blipFill>
        <p:spPr>
          <a:xfrm>
            <a:off x="6597532" y="1991360"/>
            <a:ext cx="3826719" cy="3383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5605F-201C-BA60-46D4-78075E137277}"/>
              </a:ext>
            </a:extLst>
          </p:cNvPr>
          <p:cNvSpPr txBox="1"/>
          <p:nvPr/>
        </p:nvSpPr>
        <p:spPr>
          <a:xfrm>
            <a:off x="2072640" y="5590847"/>
            <a:ext cx="325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Large learning rate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10B94-ACB8-439C-249B-5904FC86B056}"/>
              </a:ext>
            </a:extLst>
          </p:cNvPr>
          <p:cNvSpPr txBox="1"/>
          <p:nvPr/>
        </p:nvSpPr>
        <p:spPr>
          <a:xfrm>
            <a:off x="7165662" y="5590846"/>
            <a:ext cx="325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Small learning rate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175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6B27D-D760-3D04-0644-9E78C4B9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preprocessing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57B6CF9-4CD3-BF4E-558C-9219505EB8CC}"/>
              </a:ext>
            </a:extLst>
          </p:cNvPr>
          <p:cNvSpPr/>
          <p:nvPr/>
        </p:nvSpPr>
        <p:spPr>
          <a:xfrm>
            <a:off x="6096000" y="2078181"/>
            <a:ext cx="5347856" cy="3125586"/>
          </a:xfrm>
          <a:custGeom>
            <a:avLst/>
            <a:gdLst>
              <a:gd name="connsiteX0" fmla="*/ 2643557 w 5347856"/>
              <a:gd name="connsiteY0" fmla="*/ 1087328 h 3125586"/>
              <a:gd name="connsiteX1" fmla="*/ 1850968 w 5347856"/>
              <a:gd name="connsiteY1" fmla="*/ 1562792 h 3125586"/>
              <a:gd name="connsiteX2" fmla="*/ 2643557 w 5347856"/>
              <a:gd name="connsiteY2" fmla="*/ 2038256 h 3125586"/>
              <a:gd name="connsiteX3" fmla="*/ 3436146 w 5347856"/>
              <a:gd name="connsiteY3" fmla="*/ 1562792 h 3125586"/>
              <a:gd name="connsiteX4" fmla="*/ 2643557 w 5347856"/>
              <a:gd name="connsiteY4" fmla="*/ 1087328 h 3125586"/>
              <a:gd name="connsiteX5" fmla="*/ 2637126 w 5347856"/>
              <a:gd name="connsiteY5" fmla="*/ 900011 h 3125586"/>
              <a:gd name="connsiteX6" fmla="*/ 3772419 w 5347856"/>
              <a:gd name="connsiteY6" fmla="*/ 1562793 h 3125586"/>
              <a:gd name="connsiteX7" fmla="*/ 2637126 w 5347856"/>
              <a:gd name="connsiteY7" fmla="*/ 2225575 h 3125586"/>
              <a:gd name="connsiteX8" fmla="*/ 1501833 w 5347856"/>
              <a:gd name="connsiteY8" fmla="*/ 1562793 h 3125586"/>
              <a:gd name="connsiteX9" fmla="*/ 2637126 w 5347856"/>
              <a:gd name="connsiteY9" fmla="*/ 900011 h 3125586"/>
              <a:gd name="connsiteX10" fmla="*/ 2636520 w 5347856"/>
              <a:gd name="connsiteY10" fmla="*/ 598516 h 3125586"/>
              <a:gd name="connsiteX11" fmla="*/ 1077884 w 5347856"/>
              <a:gd name="connsiteY11" fmla="*/ 1542011 h 3125586"/>
              <a:gd name="connsiteX12" fmla="*/ 2636520 w 5347856"/>
              <a:gd name="connsiteY12" fmla="*/ 2485506 h 3125586"/>
              <a:gd name="connsiteX13" fmla="*/ 4195156 w 5347856"/>
              <a:gd name="connsiteY13" fmla="*/ 1542011 h 3125586"/>
              <a:gd name="connsiteX14" fmla="*/ 2636520 w 5347856"/>
              <a:gd name="connsiteY14" fmla="*/ 598516 h 3125586"/>
              <a:gd name="connsiteX15" fmla="*/ 2673926 w 5347856"/>
              <a:gd name="connsiteY15" fmla="*/ 390698 h 3125586"/>
              <a:gd name="connsiteX16" fmla="*/ 4552606 w 5347856"/>
              <a:gd name="connsiteY16" fmla="*/ 1550324 h 3125586"/>
              <a:gd name="connsiteX17" fmla="*/ 2673926 w 5347856"/>
              <a:gd name="connsiteY17" fmla="*/ 2709950 h 3125586"/>
              <a:gd name="connsiteX18" fmla="*/ 795246 w 5347856"/>
              <a:gd name="connsiteY18" fmla="*/ 1550324 h 3125586"/>
              <a:gd name="connsiteX19" fmla="*/ 2673926 w 5347856"/>
              <a:gd name="connsiteY19" fmla="*/ 390698 h 3125586"/>
              <a:gd name="connsiteX20" fmla="*/ 2673927 w 5347856"/>
              <a:gd name="connsiteY20" fmla="*/ 181494 h 3125586"/>
              <a:gd name="connsiteX21" fmla="*/ 407323 w 5347856"/>
              <a:gd name="connsiteY21" fmla="*/ 1562793 h 3125586"/>
              <a:gd name="connsiteX22" fmla="*/ 2673927 w 5347856"/>
              <a:gd name="connsiteY22" fmla="*/ 2944092 h 3125586"/>
              <a:gd name="connsiteX23" fmla="*/ 4940531 w 5347856"/>
              <a:gd name="connsiteY23" fmla="*/ 1562793 h 3125586"/>
              <a:gd name="connsiteX24" fmla="*/ 2673927 w 5347856"/>
              <a:gd name="connsiteY24" fmla="*/ 181494 h 3125586"/>
              <a:gd name="connsiteX25" fmla="*/ 2673928 w 5347856"/>
              <a:gd name="connsiteY25" fmla="*/ 0 h 3125586"/>
              <a:gd name="connsiteX26" fmla="*/ 5347856 w 5347856"/>
              <a:gd name="connsiteY26" fmla="*/ 1562793 h 3125586"/>
              <a:gd name="connsiteX27" fmla="*/ 2673928 w 5347856"/>
              <a:gd name="connsiteY27" fmla="*/ 3125586 h 3125586"/>
              <a:gd name="connsiteX28" fmla="*/ 0 w 5347856"/>
              <a:gd name="connsiteY28" fmla="*/ 1562793 h 3125586"/>
              <a:gd name="connsiteX29" fmla="*/ 2673928 w 5347856"/>
              <a:gd name="connsiteY29" fmla="*/ 0 h 312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7856" h="3125586">
                <a:moveTo>
                  <a:pt x="2643557" y="1087328"/>
                </a:moveTo>
                <a:cubicBezTo>
                  <a:pt x="2205822" y="1087328"/>
                  <a:pt x="1850968" y="1300200"/>
                  <a:pt x="1850968" y="1562792"/>
                </a:cubicBezTo>
                <a:cubicBezTo>
                  <a:pt x="1850968" y="1825384"/>
                  <a:pt x="2205822" y="2038256"/>
                  <a:pt x="2643557" y="2038256"/>
                </a:cubicBezTo>
                <a:cubicBezTo>
                  <a:pt x="3081292" y="2038256"/>
                  <a:pt x="3436146" y="1825384"/>
                  <a:pt x="3436146" y="1562792"/>
                </a:cubicBezTo>
                <a:cubicBezTo>
                  <a:pt x="3436146" y="1300200"/>
                  <a:pt x="3081292" y="1087328"/>
                  <a:pt x="2643557" y="1087328"/>
                </a:cubicBezTo>
                <a:close/>
                <a:moveTo>
                  <a:pt x="2637126" y="900011"/>
                </a:moveTo>
                <a:cubicBezTo>
                  <a:pt x="3264131" y="900011"/>
                  <a:pt x="3772419" y="1196749"/>
                  <a:pt x="3772419" y="1562793"/>
                </a:cubicBezTo>
                <a:cubicBezTo>
                  <a:pt x="3772419" y="1928837"/>
                  <a:pt x="3264131" y="2225575"/>
                  <a:pt x="2637126" y="2225575"/>
                </a:cubicBezTo>
                <a:cubicBezTo>
                  <a:pt x="2010121" y="2225575"/>
                  <a:pt x="1501833" y="1928837"/>
                  <a:pt x="1501833" y="1562793"/>
                </a:cubicBezTo>
                <a:cubicBezTo>
                  <a:pt x="1501833" y="1196749"/>
                  <a:pt x="2010121" y="900011"/>
                  <a:pt x="2637126" y="900011"/>
                </a:cubicBezTo>
                <a:close/>
                <a:moveTo>
                  <a:pt x="2636520" y="598516"/>
                </a:moveTo>
                <a:cubicBezTo>
                  <a:pt x="1775709" y="598516"/>
                  <a:pt x="1077884" y="1020933"/>
                  <a:pt x="1077884" y="1542011"/>
                </a:cubicBezTo>
                <a:cubicBezTo>
                  <a:pt x="1077884" y="2063089"/>
                  <a:pt x="1775709" y="2485506"/>
                  <a:pt x="2636520" y="2485506"/>
                </a:cubicBezTo>
                <a:cubicBezTo>
                  <a:pt x="3497331" y="2485506"/>
                  <a:pt x="4195156" y="2063089"/>
                  <a:pt x="4195156" y="1542011"/>
                </a:cubicBezTo>
                <a:cubicBezTo>
                  <a:pt x="4195156" y="1020933"/>
                  <a:pt x="3497331" y="598516"/>
                  <a:pt x="2636520" y="598516"/>
                </a:cubicBezTo>
                <a:close/>
                <a:moveTo>
                  <a:pt x="2673926" y="390698"/>
                </a:moveTo>
                <a:cubicBezTo>
                  <a:pt x="3711492" y="390698"/>
                  <a:pt x="4552606" y="909880"/>
                  <a:pt x="4552606" y="1550324"/>
                </a:cubicBezTo>
                <a:cubicBezTo>
                  <a:pt x="4552606" y="2190768"/>
                  <a:pt x="3711492" y="2709950"/>
                  <a:pt x="2673926" y="2709950"/>
                </a:cubicBezTo>
                <a:cubicBezTo>
                  <a:pt x="1636360" y="2709950"/>
                  <a:pt x="795246" y="2190768"/>
                  <a:pt x="795246" y="1550324"/>
                </a:cubicBezTo>
                <a:cubicBezTo>
                  <a:pt x="795246" y="909880"/>
                  <a:pt x="1636360" y="390698"/>
                  <a:pt x="2673926" y="390698"/>
                </a:cubicBezTo>
                <a:close/>
                <a:moveTo>
                  <a:pt x="2673927" y="181494"/>
                </a:moveTo>
                <a:cubicBezTo>
                  <a:pt x="1422116" y="181494"/>
                  <a:pt x="407323" y="799923"/>
                  <a:pt x="407323" y="1562793"/>
                </a:cubicBezTo>
                <a:cubicBezTo>
                  <a:pt x="407323" y="2325663"/>
                  <a:pt x="1422116" y="2944092"/>
                  <a:pt x="2673927" y="2944092"/>
                </a:cubicBezTo>
                <a:cubicBezTo>
                  <a:pt x="3925738" y="2944092"/>
                  <a:pt x="4940531" y="2325663"/>
                  <a:pt x="4940531" y="1562793"/>
                </a:cubicBezTo>
                <a:cubicBezTo>
                  <a:pt x="4940531" y="799923"/>
                  <a:pt x="3925738" y="181494"/>
                  <a:pt x="2673927" y="181494"/>
                </a:cubicBezTo>
                <a:close/>
                <a:moveTo>
                  <a:pt x="2673928" y="0"/>
                </a:moveTo>
                <a:cubicBezTo>
                  <a:pt x="4150698" y="0"/>
                  <a:pt x="5347856" y="699686"/>
                  <a:pt x="5347856" y="1562793"/>
                </a:cubicBezTo>
                <a:cubicBezTo>
                  <a:pt x="5347856" y="2425900"/>
                  <a:pt x="4150698" y="3125586"/>
                  <a:pt x="2673928" y="3125586"/>
                </a:cubicBezTo>
                <a:cubicBezTo>
                  <a:pt x="1197158" y="3125586"/>
                  <a:pt x="0" y="2425900"/>
                  <a:pt x="0" y="1562793"/>
                </a:cubicBezTo>
                <a:cubicBezTo>
                  <a:pt x="0" y="699686"/>
                  <a:pt x="1197158" y="0"/>
                  <a:pt x="2673928" y="0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FD28E9-6A3D-5AC1-DE33-57671F4256D4}"/>
              </a:ext>
            </a:extLst>
          </p:cNvPr>
          <p:cNvCxnSpPr>
            <a:stCxn id="10" idx="21"/>
          </p:cNvCxnSpPr>
          <p:nvPr/>
        </p:nvCxnSpPr>
        <p:spPr>
          <a:xfrm flipV="1">
            <a:off x="6503323" y="2585258"/>
            <a:ext cx="762001" cy="105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D40A30-F703-F4B7-9DCE-67729E485D43}"/>
              </a:ext>
            </a:extLst>
          </p:cNvPr>
          <p:cNvCxnSpPr/>
          <p:nvPr/>
        </p:nvCxnSpPr>
        <p:spPr>
          <a:xfrm>
            <a:off x="7290262" y="2610196"/>
            <a:ext cx="157942" cy="48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500F133-298A-6F41-400F-6538A7798678}"/>
              </a:ext>
            </a:extLst>
          </p:cNvPr>
          <p:cNvCxnSpPr/>
          <p:nvPr/>
        </p:nvCxnSpPr>
        <p:spPr>
          <a:xfrm flipV="1">
            <a:off x="7481455" y="2144684"/>
            <a:ext cx="570808" cy="90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1D01EA6-36E5-A507-311E-35958908A9AE}"/>
              </a:ext>
            </a:extLst>
          </p:cNvPr>
          <p:cNvCxnSpPr/>
          <p:nvPr/>
        </p:nvCxnSpPr>
        <p:spPr>
          <a:xfrm>
            <a:off x="8071658" y="2078181"/>
            <a:ext cx="365760" cy="112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CEC23A0-6735-18B0-7D9B-7DC4508ED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3" t="48000" r="70934" b="22424"/>
          <a:stretch/>
        </p:blipFill>
        <p:spPr>
          <a:xfrm>
            <a:off x="1136070" y="2186247"/>
            <a:ext cx="3010300" cy="3125586"/>
          </a:xfrm>
          <a:prstGeom prst="rect">
            <a:avLst/>
          </a:prstGeom>
        </p:spPr>
      </p:pic>
      <p:sp>
        <p:nvSpPr>
          <p:cNvPr id="23" name="설명선: 왼쪽 화살표 22">
            <a:extLst>
              <a:ext uri="{FF2B5EF4-FFF2-40B4-BE49-F238E27FC236}">
                <a16:creationId xmlns:a16="http://schemas.microsoft.com/office/drawing/2014/main" id="{FAF2BE3F-C3FE-279A-442B-19A0B876D19A}"/>
              </a:ext>
            </a:extLst>
          </p:cNvPr>
          <p:cNvSpPr/>
          <p:nvPr/>
        </p:nvSpPr>
        <p:spPr>
          <a:xfrm>
            <a:off x="8456813" y="1982586"/>
            <a:ext cx="2701637" cy="1446414"/>
          </a:xfrm>
          <a:prstGeom prst="leftArrowCallout">
            <a:avLst>
              <a:gd name="adj1" fmla="val 9768"/>
              <a:gd name="adj2" fmla="val 7781"/>
              <a:gd name="adj3" fmla="val 25000"/>
              <a:gd name="adj4" fmla="val 64977"/>
            </a:avLst>
          </a:prstGeom>
          <a:solidFill>
            <a:schemeClr val="l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</a:p>
          <a:p>
            <a:pPr algn="ctr"/>
            <a:r>
              <a:rPr lang="ko-KR" altLang="en-US" dirty="0"/>
              <a:t>값이 </a:t>
            </a:r>
            <a:r>
              <a:rPr lang="ko-KR" altLang="en-US" b="1" u="sng" dirty="0"/>
              <a:t>작더라도</a:t>
            </a:r>
            <a:endParaRPr lang="en-US" altLang="ko-KR" b="1" u="sng" dirty="0"/>
          </a:p>
          <a:p>
            <a:pPr algn="ctr"/>
            <a:r>
              <a:rPr lang="en-US" altLang="ko-KR" dirty="0" err="1"/>
              <a:t>Y_hat</a:t>
            </a:r>
            <a:r>
              <a:rPr lang="en-US" altLang="ko-KR" dirty="0"/>
              <a:t> </a:t>
            </a:r>
            <a:r>
              <a:rPr lang="ko-KR" altLang="en-US" dirty="0"/>
              <a:t>값이</a:t>
            </a:r>
            <a:endParaRPr lang="en-US" altLang="ko-KR" dirty="0"/>
          </a:p>
          <a:p>
            <a:pPr algn="ctr"/>
            <a:r>
              <a:rPr lang="ko-KR" altLang="en-US" dirty="0"/>
              <a:t>크게 변화할</a:t>
            </a:r>
            <a:endParaRPr lang="en-US" altLang="ko-KR" dirty="0"/>
          </a:p>
          <a:p>
            <a:pPr algn="ctr"/>
            <a:r>
              <a:rPr lang="ko-KR" altLang="en-US" dirty="0"/>
              <a:t>수 있다</a:t>
            </a:r>
            <a:r>
              <a:rPr lang="en-US" altLang="ko-KR" dirty="0"/>
              <a:t>!!!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9A27F0C-2BC5-555A-BD11-DA50B31F9072}"/>
              </a:ext>
            </a:extLst>
          </p:cNvPr>
          <p:cNvCxnSpPr/>
          <p:nvPr/>
        </p:nvCxnSpPr>
        <p:spPr>
          <a:xfrm>
            <a:off x="5478087" y="5985164"/>
            <a:ext cx="657536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689D179-301E-1513-4F36-BAE2EA36C50A}"/>
              </a:ext>
            </a:extLst>
          </p:cNvPr>
          <p:cNvCxnSpPr/>
          <p:nvPr/>
        </p:nvCxnSpPr>
        <p:spPr>
          <a:xfrm flipV="1">
            <a:off x="5496674" y="1520575"/>
            <a:ext cx="0" cy="44898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D9433D-7014-625C-FC30-4D4A4CD062F1}"/>
              </a:ext>
            </a:extLst>
          </p:cNvPr>
          <p:cNvSpPr txBox="1"/>
          <p:nvPr/>
        </p:nvSpPr>
        <p:spPr>
          <a:xfrm>
            <a:off x="11443856" y="6174768"/>
            <a:ext cx="69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FAE6F-9386-5072-E28D-0E55531581E6}"/>
              </a:ext>
            </a:extLst>
          </p:cNvPr>
          <p:cNvSpPr txBox="1"/>
          <p:nvPr/>
        </p:nvSpPr>
        <p:spPr>
          <a:xfrm>
            <a:off x="4787321" y="1775352"/>
            <a:ext cx="69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16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25641-F13B-CAC6-93CB-E0308414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preprocessing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B1FF45-777E-A62A-6080-7E3D0E302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2" t="42370" r="34999" b="24297"/>
          <a:stretch/>
        </p:blipFill>
        <p:spPr>
          <a:xfrm>
            <a:off x="2872148" y="2746403"/>
            <a:ext cx="6447704" cy="27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2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57D4C-3870-CF0F-D2C0-E65C453A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preprocessing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F6B5C-C84D-BA1E-B8FE-396931461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5" t="22519" r="36389" b="34074"/>
          <a:stretch/>
        </p:blipFill>
        <p:spPr>
          <a:xfrm>
            <a:off x="838200" y="2612967"/>
            <a:ext cx="5313680" cy="2976880"/>
          </a:xfrm>
          <a:prstGeom prst="rect">
            <a:avLst/>
          </a:prstGeom>
        </p:spPr>
      </p:pic>
      <p:sp>
        <p:nvSpPr>
          <p:cNvPr id="5" name="설명선: 선 4">
            <a:extLst>
              <a:ext uri="{FF2B5EF4-FFF2-40B4-BE49-F238E27FC236}">
                <a16:creationId xmlns:a16="http://schemas.microsoft.com/office/drawing/2014/main" id="{C2A74577-B2FB-4B6A-5E4D-BE1B5509B1E0}"/>
              </a:ext>
            </a:extLst>
          </p:cNvPr>
          <p:cNvSpPr/>
          <p:nvPr/>
        </p:nvSpPr>
        <p:spPr>
          <a:xfrm>
            <a:off x="4387433" y="3318626"/>
            <a:ext cx="666706" cy="420254"/>
          </a:xfrm>
          <a:prstGeom prst="borderCallout1">
            <a:avLst>
              <a:gd name="adj1" fmla="val 18750"/>
              <a:gd name="adj2" fmla="val -852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</a:t>
            </a: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F3D1DC2C-B3BE-1F0A-FC34-F716EDF87F72}"/>
              </a:ext>
            </a:extLst>
          </p:cNvPr>
          <p:cNvSpPr/>
          <p:nvPr/>
        </p:nvSpPr>
        <p:spPr>
          <a:xfrm>
            <a:off x="4314306" y="4636221"/>
            <a:ext cx="739833" cy="420254"/>
          </a:xfrm>
          <a:prstGeom prst="borderCallout1">
            <a:avLst>
              <a:gd name="adj1" fmla="val 48420"/>
              <a:gd name="adj2" fmla="val 1779"/>
              <a:gd name="adj3" fmla="val -33544"/>
              <a:gd name="adj4" fmla="val -416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F01427-198B-07BC-15A9-B42598C7241F}"/>
              </a:ext>
            </a:extLst>
          </p:cNvPr>
          <p:cNvSpPr/>
          <p:nvPr/>
        </p:nvSpPr>
        <p:spPr>
          <a:xfrm>
            <a:off x="6096000" y="2612967"/>
            <a:ext cx="50192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MinMaxSca</a:t>
            </a:r>
            <a:r>
              <a:rPr lang="en-US" altLang="ko-K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ler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(0~1)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040E9-60DA-F3B1-8650-231C206AADEA}"/>
                  </a:ext>
                </a:extLst>
              </p:cNvPr>
              <p:cNvSpPr txBox="1"/>
              <p:nvPr/>
            </p:nvSpPr>
            <p:spPr>
              <a:xfrm>
                <a:off x="6139055" y="3878773"/>
                <a:ext cx="4933145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𝑎𝑥𝑖𝑠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𝑎𝑥𝑖𝑠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𝑎𝑥𝑖𝑠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040E9-60DA-F3B1-8650-231C206AA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055" y="3878773"/>
                <a:ext cx="4933145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ECFC23E-F88D-CD55-3185-782DC129CE54}"/>
              </a:ext>
            </a:extLst>
          </p:cNvPr>
          <p:cNvSpPr txBox="1"/>
          <p:nvPr/>
        </p:nvSpPr>
        <p:spPr>
          <a:xfrm>
            <a:off x="7245342" y="2243635"/>
            <a:ext cx="277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sklearn.preprocessing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6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C730F-E901-A0D1-9EAC-1A65B4F3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50256-0540-3247-B76C-768F1535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6" t="21185" r="31204" b="33778"/>
          <a:stretch/>
        </p:blipFill>
        <p:spPr>
          <a:xfrm>
            <a:off x="995680" y="2211985"/>
            <a:ext cx="7091680" cy="3449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D7313-BCDD-F14C-6549-512C026D8763}"/>
              </a:ext>
            </a:extLst>
          </p:cNvPr>
          <p:cNvSpPr txBox="1"/>
          <p:nvPr/>
        </p:nvSpPr>
        <p:spPr>
          <a:xfrm>
            <a:off x="8494222" y="3429000"/>
            <a:ext cx="2859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Which</a:t>
            </a:r>
            <a:r>
              <a:rPr lang="ko-KR" altLang="en-US" sz="2800" dirty="0"/>
              <a:t> </a:t>
            </a:r>
            <a:r>
              <a:rPr lang="en-US" altLang="ko-KR" sz="2800" dirty="0"/>
              <a:t>one</a:t>
            </a:r>
            <a:r>
              <a:rPr lang="ko-KR" altLang="en-US" sz="2800" dirty="0"/>
              <a:t> </a:t>
            </a:r>
            <a:r>
              <a:rPr lang="en-US" altLang="ko-KR" sz="2800" dirty="0"/>
              <a:t>is</a:t>
            </a:r>
          </a:p>
          <a:p>
            <a:r>
              <a:rPr lang="en-US" altLang="ko-KR" sz="2800" dirty="0"/>
              <a:t>  </a:t>
            </a:r>
            <a:r>
              <a:rPr lang="en-US" altLang="ko-KR" sz="2800" b="1" u="sng" dirty="0"/>
              <a:t>better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307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6C0A-99ED-BEE3-16E7-A7BA031D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7F140-590B-5C5C-B086-3589073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5350"/>
          </a:xfrm>
        </p:spPr>
        <p:txBody>
          <a:bodyPr/>
          <a:lstStyle/>
          <a:p>
            <a:r>
              <a:rPr lang="ko-KR" altLang="en-US" dirty="0"/>
              <a:t>해결책은 </a:t>
            </a:r>
            <a:r>
              <a:rPr lang="en-US" altLang="ko-KR" dirty="0"/>
              <a:t>training data</a:t>
            </a:r>
            <a:r>
              <a:rPr lang="ko-KR" altLang="en-US" dirty="0"/>
              <a:t>를 늘리거나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쓸모없는 </a:t>
            </a:r>
            <a:r>
              <a:rPr lang="en-US" altLang="ko-KR" dirty="0"/>
              <a:t>features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줄이거나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Regularization!!!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5FC33-1FEE-5849-D730-9E02CCB606FF}"/>
              </a:ext>
            </a:extLst>
          </p:cNvPr>
          <p:cNvSpPr txBox="1"/>
          <p:nvPr/>
        </p:nvSpPr>
        <p:spPr>
          <a:xfrm>
            <a:off x="1122217" y="4729941"/>
            <a:ext cx="10590415" cy="2155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0" dirty="0"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Why large weights are indicative of overfitting?</a:t>
            </a:r>
            <a:endParaRPr lang="ko-KR" altLang="ko-KR" sz="2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ko-KR" altLang="ko-KR" sz="2400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network</a:t>
            </a:r>
            <a:r>
              <a:rPr lang="ko-KR" altLang="ko-KR" sz="2400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with</a:t>
            </a:r>
            <a:r>
              <a:rPr lang="ko-KR" altLang="ko-KR" sz="2400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large</a:t>
            </a:r>
            <a:r>
              <a:rPr lang="ko-KR" altLang="ko-KR" sz="2400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network</a:t>
            </a:r>
            <a:r>
              <a:rPr lang="ko-KR" altLang="ko-KR" sz="2400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weights</a:t>
            </a:r>
            <a:r>
              <a:rPr lang="ko-KR" altLang="ko-KR" sz="2400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can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be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sign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of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an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unstable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network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where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small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changes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in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input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can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lead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to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large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changes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in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ko-KR" altLang="ko-KR" sz="2400" b="1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b="1" kern="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output</a:t>
            </a:r>
            <a:r>
              <a:rPr lang="ko-KR" altLang="ko-KR" sz="2400" kern="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7CEC8D-F567-59A3-7413-143AC184E1EB}"/>
              </a:ext>
            </a:extLst>
          </p:cNvPr>
          <p:cNvCxnSpPr/>
          <p:nvPr/>
        </p:nvCxnSpPr>
        <p:spPr>
          <a:xfrm>
            <a:off x="1928554" y="3300152"/>
            <a:ext cx="684000" cy="64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851C64-354A-C6D9-2B36-DEFC63F2B9F0}"/>
              </a:ext>
            </a:extLst>
          </p:cNvPr>
          <p:cNvSpPr txBox="1"/>
          <p:nvPr/>
        </p:nvSpPr>
        <p:spPr>
          <a:xfrm>
            <a:off x="2612554" y="4000792"/>
            <a:ext cx="294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Weight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줄이는 것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9A4F2D-0754-423B-CAE3-C1D271ED6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4" t="35030" r="40025" b="28606"/>
          <a:stretch/>
        </p:blipFill>
        <p:spPr>
          <a:xfrm>
            <a:off x="7257011" y="1690688"/>
            <a:ext cx="3427922" cy="20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5255D-F72D-8CDC-422D-EB9C7710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9B56B9-EB64-9010-A66D-D4469B4C7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2" t="28000" r="46852" b="35111"/>
          <a:stretch/>
        </p:blipFill>
        <p:spPr>
          <a:xfrm>
            <a:off x="711200" y="2357120"/>
            <a:ext cx="4876800" cy="3401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F723A2-2E41-6D94-89CA-46BDB2332B10}"/>
                  </a:ext>
                </a:extLst>
              </p:cNvPr>
              <p:cNvSpPr txBox="1"/>
              <p:nvPr/>
            </p:nvSpPr>
            <p:spPr>
              <a:xfrm>
                <a:off x="7074131" y="3266418"/>
                <a:ext cx="2685011" cy="1582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4000" i="1" smtClean="0">
                          <a:latin typeface="Cambria Math" panose="02040503050406030204" pitchFamily="18" charset="0"/>
                        </a:rPr>
                        <m:t>λ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l-GR" altLang="ko-KR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F723A2-2E41-6D94-89CA-46BDB2332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31" y="3266418"/>
                <a:ext cx="2685011" cy="1582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682942B-E28A-3043-B44B-90C66B5A7CF2}"/>
              </a:ext>
            </a:extLst>
          </p:cNvPr>
          <p:cNvSpPr/>
          <p:nvPr/>
        </p:nvSpPr>
        <p:spPr>
          <a:xfrm>
            <a:off x="5987011" y="3542705"/>
            <a:ext cx="1016002" cy="1030294"/>
          </a:xfrm>
          <a:custGeom>
            <a:avLst/>
            <a:gdLst>
              <a:gd name="connsiteX0" fmla="*/ 507999 w 1394691"/>
              <a:gd name="connsiteY0" fmla="*/ 0 h 1399021"/>
              <a:gd name="connsiteX1" fmla="*/ 870988 w 1394691"/>
              <a:gd name="connsiteY1" fmla="*/ 0 h 1399021"/>
              <a:gd name="connsiteX2" fmla="*/ 870988 w 1394691"/>
              <a:gd name="connsiteY2" fmla="*/ 506593 h 1399021"/>
              <a:gd name="connsiteX3" fmla="*/ 1394691 w 1394691"/>
              <a:gd name="connsiteY3" fmla="*/ 506593 h 1399021"/>
              <a:gd name="connsiteX4" fmla="*/ 1394691 w 1394691"/>
              <a:gd name="connsiteY4" fmla="*/ 797539 h 1399021"/>
              <a:gd name="connsiteX5" fmla="*/ 870988 w 1394691"/>
              <a:gd name="connsiteY5" fmla="*/ 797539 h 1399021"/>
              <a:gd name="connsiteX6" fmla="*/ 870988 w 1394691"/>
              <a:gd name="connsiteY6" fmla="*/ 1399021 h 1399021"/>
              <a:gd name="connsiteX7" fmla="*/ 507999 w 1394691"/>
              <a:gd name="connsiteY7" fmla="*/ 1399021 h 1399021"/>
              <a:gd name="connsiteX8" fmla="*/ 507999 w 1394691"/>
              <a:gd name="connsiteY8" fmla="*/ 797539 h 1399021"/>
              <a:gd name="connsiteX9" fmla="*/ 0 w 1394691"/>
              <a:gd name="connsiteY9" fmla="*/ 797539 h 1399021"/>
              <a:gd name="connsiteX10" fmla="*/ 0 w 1394691"/>
              <a:gd name="connsiteY10" fmla="*/ 506593 h 1399021"/>
              <a:gd name="connsiteX11" fmla="*/ 507999 w 1394691"/>
              <a:gd name="connsiteY11" fmla="*/ 506593 h 139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4691" h="1399021">
                <a:moveTo>
                  <a:pt x="507999" y="0"/>
                </a:moveTo>
                <a:lnTo>
                  <a:pt x="870988" y="0"/>
                </a:lnTo>
                <a:lnTo>
                  <a:pt x="870988" y="506593"/>
                </a:lnTo>
                <a:lnTo>
                  <a:pt x="1394691" y="506593"/>
                </a:lnTo>
                <a:lnTo>
                  <a:pt x="1394691" y="797539"/>
                </a:lnTo>
                <a:lnTo>
                  <a:pt x="870988" y="797539"/>
                </a:lnTo>
                <a:lnTo>
                  <a:pt x="870988" y="1399021"/>
                </a:lnTo>
                <a:lnTo>
                  <a:pt x="507999" y="1399021"/>
                </a:lnTo>
                <a:lnTo>
                  <a:pt x="507999" y="797539"/>
                </a:lnTo>
                <a:lnTo>
                  <a:pt x="0" y="797539"/>
                </a:lnTo>
                <a:lnTo>
                  <a:pt x="0" y="506593"/>
                </a:lnTo>
                <a:lnTo>
                  <a:pt x="507999" y="506593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2F205CAB-835F-1237-BF6B-27B5BF1E1AE5}"/>
              </a:ext>
            </a:extLst>
          </p:cNvPr>
          <p:cNvSpPr/>
          <p:nvPr/>
        </p:nvSpPr>
        <p:spPr>
          <a:xfrm>
            <a:off x="6604002" y="2398707"/>
            <a:ext cx="2029690" cy="1071880"/>
          </a:xfrm>
          <a:prstGeom prst="downArrowCallout">
            <a:avLst>
              <a:gd name="adj1" fmla="val 14497"/>
              <a:gd name="adj2" fmla="val 27454"/>
              <a:gd name="adj3" fmla="val 25000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람다 상수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정규화율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CE30D876-2108-44A8-6C13-E17D56405E4E}"/>
              </a:ext>
            </a:extLst>
          </p:cNvPr>
          <p:cNvSpPr/>
          <p:nvPr/>
        </p:nvSpPr>
        <p:spPr>
          <a:xfrm>
            <a:off x="7281949" y="5261956"/>
            <a:ext cx="3965171" cy="947652"/>
          </a:xfrm>
          <a:prstGeom prst="borderCallout1">
            <a:avLst>
              <a:gd name="adj1" fmla="val 1220"/>
              <a:gd name="adj2" fmla="val 8289"/>
              <a:gd name="adj3" fmla="val -109504"/>
              <a:gd name="adj4" fmla="val 38553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가중치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값이 커지면 </a:t>
            </a:r>
            <a:r>
              <a:rPr lang="en-US" altLang="ko-KR" dirty="0">
                <a:solidFill>
                  <a:schemeClr val="tx1"/>
                </a:solidFill>
              </a:rPr>
              <a:t>cost</a:t>
            </a:r>
            <a:r>
              <a:rPr lang="ko-KR" altLang="en-US" dirty="0">
                <a:solidFill>
                  <a:schemeClr val="tx1"/>
                </a:solidFill>
              </a:rPr>
              <a:t>함수도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커진다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B4325-BD7D-B64E-9A90-6F118112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/ test data 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DF6A37-4EB4-68D3-60C8-A5ED113E8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5" t="26815" r="33426" b="36148"/>
          <a:stretch/>
        </p:blipFill>
        <p:spPr>
          <a:xfrm>
            <a:off x="1628974" y="2067877"/>
            <a:ext cx="8934051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4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185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ML의 실용과 몇가지 팁  -learning rate, data preprocessing, overfitting, training / test data</vt:lpstr>
      <vt:lpstr>Learning late</vt:lpstr>
      <vt:lpstr>Data preprocessing</vt:lpstr>
      <vt:lpstr>Data preprocessing</vt:lpstr>
      <vt:lpstr>Data preprocessing</vt:lpstr>
      <vt:lpstr>Overfitting</vt:lpstr>
      <vt:lpstr>Overfitting</vt:lpstr>
      <vt:lpstr>Overfitting</vt:lpstr>
      <vt:lpstr>Training / test data set</vt:lpstr>
      <vt:lpstr>MNIST data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ML의 실용과 몇가지 팁  -learning rate, data preprocessing, overfitting, training / test data</dc:title>
  <dc:creator>김 태완</dc:creator>
  <cp:lastModifiedBy>김 태완</cp:lastModifiedBy>
  <cp:revision>1</cp:revision>
  <dcterms:created xsi:type="dcterms:W3CDTF">2022-07-24T13:17:49Z</dcterms:created>
  <dcterms:modified xsi:type="dcterms:W3CDTF">2022-07-27T12:18:27Z</dcterms:modified>
</cp:coreProperties>
</file>