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6" r:id="rId8"/>
    <p:sldId id="270" r:id="rId9"/>
    <p:sldId id="267" r:id="rId10"/>
    <p:sldId id="271" r:id="rId11"/>
    <p:sldId id="274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25704-7757-EE3C-C73E-C9D15F15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7343C-739F-89A8-18D7-C146AAF3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FC12-3800-BDAC-0E26-DFC06D9A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A9F99-CBDB-6463-CF60-62A080EE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47F7-BF10-6D84-A469-A908ACA9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DCFF-5BE3-3533-7C14-C980AA45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D4359-80D1-0878-44F5-99A7CFA1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C41C9-AEF3-0150-396A-1A2B85EB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992E-C480-59E4-DFE3-F72AF4DC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49F05-8C67-7D33-E373-B770000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D18772-9E2B-866F-074E-ED62AB6C4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DB9E2-8CA0-4C20-4580-E0989E2B0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B1EC0-E6DC-32EC-9E75-7667FACD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9DB7C-BA31-032D-FFAE-770CA820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90F3-0BF4-41A1-21CA-CAF5191A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2744C-476E-47E1-5A0A-D4395639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8402C-F166-61E0-A35E-3EF0E19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3A69-B398-4CBD-BD71-D6B4FBE2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28867-3B00-F90F-A30A-8B2E8713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CBE27-E4D8-452C-7E65-0FE728F8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8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DF226-40E5-3963-6BCB-5F0FD750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CB252-D2B4-CA1E-CD77-9944D052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D07CA-87EC-8BD2-229E-252FB11B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A136F-AEA6-B4D7-31EC-7C35BCEB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DC91D-7CC0-D4AF-F849-BB3D4DB8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FF6B8-7DE2-BCAC-B2F2-8FAE4455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DE45A-9F12-0D8F-4A07-1C2A3F897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EFBC8-E167-9B1F-A3DE-902A4D0B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4331B-E743-1DA1-B530-3056FAF2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9315E-A9BF-D612-1D7D-8BD4F5D9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99518-60C3-824D-AE2B-078F0CF8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F649C-6E93-9CF6-A6B8-744CFDE3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A4CF-19E8-14A9-B5C6-4A8D3A7B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E57FB-37B9-614A-895E-92A25B65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EF4D7-CB54-4354-04DF-45085EB5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D53E1B-976C-D549-68A5-AFF1FC746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C5024C-C399-3857-BD23-0CBD609C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6C0920-EF2A-9E30-FC8C-109B0640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71BA-9619-3C0A-75B3-DF765083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F725-1550-B0D0-B35A-15C4CE51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4D759-E113-CEE3-2956-B604C2AC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32F3C9-9A36-6AE5-29F6-7C9FE235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0D590-E5AA-C010-3B25-C7A2621C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477A8-5303-4C20-2DC5-EDC84B3E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01030-A5CC-81A8-672E-2A9C3DE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916B67-B7D5-7A40-1734-970646F0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EF61A-2C33-7FC5-648D-B4CAE742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E5CE4-CA2C-E12F-A802-6DC8C403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010625-7538-561D-C943-6A75777D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8F303-2A7A-1997-C07B-9EAD6295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9FD26-CB21-141C-C813-DA604D15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89947-7475-5EAB-C830-AEC7DC88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807FE-564E-E18C-FB3F-BB5B8DEB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B617E-07CF-ED2B-7623-319AB7EA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661DF-2C41-EB7A-B68A-91645B6D6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7C1C-DE88-5A65-7BF5-1DF8AEBB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86987-DC17-2BE2-6BD2-63042344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53433-2064-A6C2-B43E-E384F795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3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577D1E-473D-B037-5E0C-2064C254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964EF-1F67-3B88-35B0-839E5C2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B1CE2-9175-7B8A-B90C-B1735C11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0CD3-B306-4D8E-9B2A-D6498AF7D8ED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FA560-ED41-8674-4E09-BF8FA692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B0823-BAA2-07A0-76A1-B2A0DD600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8451-E728-4461-A92A-43EE164CE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8A4AC-912C-24B5-62DF-8199071EA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/>
              <a:t>6</a:t>
            </a:r>
            <a:r>
              <a:rPr lang="ko-KR" altLang="en-US" sz="5400"/>
              <a:t>주차</a:t>
            </a:r>
            <a:br>
              <a:rPr lang="en-US" altLang="ko-KR"/>
            </a:br>
            <a:endParaRPr lang="ko-KR" altLang="en-US" sz="2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5BC0B-B310-ACE6-B40C-6E3B2EB06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2400" err="1"/>
              <a:t>딥러닝의</a:t>
            </a:r>
            <a:r>
              <a:rPr lang="ko-KR" altLang="en-US" sz="2400"/>
              <a:t> 기본 개념과 문제</a:t>
            </a:r>
            <a:r>
              <a:rPr lang="en-US" altLang="ko-KR" sz="2400"/>
              <a:t>, </a:t>
            </a:r>
            <a:r>
              <a:rPr lang="ko-KR" altLang="en-US" sz="2400"/>
              <a:t>그리고 해결</a:t>
            </a:r>
            <a:br>
              <a:rPr lang="en-US" altLang="ko-KR" sz="2400"/>
            </a:br>
            <a:r>
              <a:rPr lang="en-US" altLang="ko-KR" sz="2400"/>
              <a:t>-Neural Network 1 : XOR </a:t>
            </a:r>
            <a:r>
              <a:rPr lang="ko-KR" altLang="en-US" sz="2400"/>
              <a:t>문제와 학습방법</a:t>
            </a:r>
            <a:r>
              <a:rPr lang="en-US" altLang="ko-KR" sz="2400"/>
              <a:t>, Backpropagation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6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76837-DD4F-A87F-57E8-69D5178C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9AE837-021D-F7EA-DD95-4593BFF57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137" y="365125"/>
            <a:ext cx="7655726" cy="41799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C4821-EC66-BBBC-B72B-26D44C562527}"/>
              </a:ext>
            </a:extLst>
          </p:cNvPr>
          <p:cNvSpPr txBox="1"/>
          <p:nvPr/>
        </p:nvSpPr>
        <p:spPr>
          <a:xfrm>
            <a:off x="838200" y="502919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노드의 값들이 결과값에 미치는 영향을 편미분으로 구한다</a:t>
            </a:r>
            <a:r>
              <a:rPr lang="en-US" altLang="ko-KR"/>
              <a:t>.</a:t>
            </a:r>
          </a:p>
          <a:p>
            <a:r>
              <a:rPr lang="ko-KR" altLang="en-US"/>
              <a:t>편미분값은 노드값이 결과값에 얼마나 영향을 주는 지에 대한 값이다</a:t>
            </a:r>
            <a:r>
              <a:rPr lang="en-US" altLang="ko-KR"/>
              <a:t>.(</a:t>
            </a:r>
            <a:r>
              <a:rPr lang="ko-KR" altLang="en-US"/>
              <a:t>비율</a:t>
            </a:r>
            <a:r>
              <a:rPr lang="en-US" altLang="ko-KR"/>
              <a:t>)</a:t>
            </a:r>
            <a:endParaRPr lang="ko-KR" altLang="en-US"/>
          </a:p>
          <a:p>
            <a:r>
              <a:rPr lang="ko-KR" altLang="en-US"/>
              <a:t>출력층에서 시작된 손실 비용은 은닉층의 모든 뉴런에 전파되지만</a:t>
            </a:r>
            <a:r>
              <a:rPr lang="en-US" altLang="ko-KR"/>
              <a:t>, </a:t>
            </a:r>
            <a:r>
              <a:rPr lang="ko-KR" altLang="en-US"/>
              <a:t>은닉층의 뉴런은 각 뉴런이 원래</a:t>
            </a:r>
          </a:p>
          <a:p>
            <a:r>
              <a:rPr lang="ko-KR" altLang="en-US"/>
              <a:t>기여한 상대적 가중치에 따라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가중치에 따라</a:t>
            </a:r>
            <a:r>
              <a:rPr lang="en-US" altLang="ko-KR"/>
              <a:t>) </a:t>
            </a:r>
            <a:r>
              <a:rPr lang="ko-KR" altLang="en-US"/>
              <a:t>값이 달라진다</a:t>
            </a:r>
            <a:r>
              <a:rPr lang="en-US" altLang="ko-KR"/>
              <a:t>.</a:t>
            </a:r>
          </a:p>
          <a:p>
            <a:r>
              <a:rPr lang="ko-KR" altLang="en-US"/>
              <a:t>예측값과 실제값 차이를 각 뉴런의 가중치로 미분한 후 기존 가중치값에서 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950A7-2A23-D2EC-DA3B-E327E690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구현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495FBF-46E5-AAE7-9A68-86644966A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784" y="1374227"/>
            <a:ext cx="8810432" cy="372164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974FC5-C553-55E5-8170-F1BF6898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5158827"/>
            <a:ext cx="7600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ECC5-B5BF-8BF0-139D-0BD843C1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다층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0737408-CF99-FE71-10EB-0D5D264ED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104" y="1357313"/>
            <a:ext cx="8433792" cy="392796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375632-D382-63B8-4023-2D2E1575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5337661"/>
            <a:ext cx="7915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95EC3-2D79-8CF1-C91E-0307F936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59081-E055-5B20-BF12-866B3502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딥러닝의</a:t>
            </a:r>
            <a:r>
              <a:rPr lang="ko-KR" altLang="en-US"/>
              <a:t> 기본 개념</a:t>
            </a:r>
            <a:endParaRPr lang="en-US" altLang="ko-KR"/>
          </a:p>
          <a:p>
            <a:r>
              <a:rPr lang="en-US" altLang="ko-KR"/>
              <a:t>XOR </a:t>
            </a:r>
            <a:r>
              <a:rPr lang="ko-KR" altLang="en-US"/>
              <a:t>문제 </a:t>
            </a:r>
            <a:endParaRPr lang="en-US" altLang="ko-KR"/>
          </a:p>
          <a:p>
            <a:r>
              <a:rPr lang="en-US" altLang="ko-KR"/>
              <a:t>Backpropagation</a:t>
            </a:r>
          </a:p>
          <a:p>
            <a:r>
              <a:rPr lang="ko-KR" altLang="en-US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21698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65E40-5164-32DE-9274-F6381EF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딥러닝의</a:t>
            </a:r>
            <a:r>
              <a:rPr lang="ko-KR" altLang="en-US"/>
              <a:t> 시작</a:t>
            </a:r>
            <a:r>
              <a:rPr lang="en-US" altLang="ko-KR"/>
              <a:t>-</a:t>
            </a:r>
            <a:r>
              <a:rPr lang="ko-KR" altLang="en-US"/>
              <a:t>인간의 귀찮음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AC76C61-A295-21D5-05A7-415D6467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54346" cy="27938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299CC-92DF-51C6-6CD0-9CBCBFD64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16" y="4033837"/>
            <a:ext cx="5269230" cy="252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D7FD7-DB23-662B-E503-CFE465A41BA8}"/>
              </a:ext>
            </a:extLst>
          </p:cNvPr>
          <p:cNvSpPr txBox="1"/>
          <p:nvPr/>
        </p:nvSpPr>
        <p:spPr>
          <a:xfrm>
            <a:off x="6905625" y="1690688"/>
            <a:ext cx="4657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일하기 싫다 </a:t>
            </a:r>
            <a:r>
              <a:rPr lang="en-US" altLang="ko-KR"/>
              <a:t>-&gt; </a:t>
            </a:r>
            <a:r>
              <a:rPr lang="ko-KR" altLang="en-US"/>
              <a:t>나 대신 생각하고 일하는 기계가 있으면 좋겠다 </a:t>
            </a:r>
            <a:r>
              <a:rPr lang="en-US" altLang="ko-KR"/>
              <a:t>-&gt; </a:t>
            </a:r>
            <a:r>
              <a:rPr lang="ko-KR" altLang="en-US"/>
              <a:t>인간을 본 따 생각하는 기계를 만들자</a:t>
            </a:r>
            <a:r>
              <a:rPr lang="en-US" altLang="ko-KR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뇌</a:t>
            </a:r>
            <a:r>
              <a:rPr lang="en-US" altLang="ko-KR"/>
              <a:t>(</a:t>
            </a:r>
            <a:r>
              <a:rPr lang="ko-KR" altLang="en-US"/>
              <a:t>뉴런</a:t>
            </a:r>
            <a:r>
              <a:rPr lang="en-US" altLang="ko-KR"/>
              <a:t>)</a:t>
            </a:r>
            <a:r>
              <a:rPr lang="ko-KR" altLang="en-US"/>
              <a:t>의 구조를 본 따 만듦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뉴런 </a:t>
            </a:r>
            <a:r>
              <a:rPr lang="en-US" altLang="ko-KR"/>
              <a:t>-&gt; </a:t>
            </a:r>
            <a:r>
              <a:rPr lang="ko-KR" altLang="en-US"/>
              <a:t>인공 신경망</a:t>
            </a:r>
            <a:r>
              <a:rPr lang="en-US" altLang="ko-KR"/>
              <a:t>(</a:t>
            </a:r>
            <a:r>
              <a:rPr lang="ko-KR" altLang="en-US"/>
              <a:t>알고리즘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구조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신호 </a:t>
            </a:r>
            <a:r>
              <a:rPr lang="en-US" altLang="ko-KR"/>
              <a:t>x</a:t>
            </a:r>
            <a:r>
              <a:rPr lang="ko-KR" altLang="en-US"/>
              <a:t>가 들어옴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에 </a:t>
            </a:r>
            <a:r>
              <a:rPr lang="en-US" altLang="ko-KR"/>
              <a:t>w</a:t>
            </a:r>
            <a:r>
              <a:rPr lang="ko-KR" altLang="en-US"/>
              <a:t>를 곱함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err="1"/>
              <a:t>xw</a:t>
            </a:r>
            <a:r>
              <a:rPr lang="ko-KR" altLang="en-US"/>
              <a:t>값들을 모아서 합함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합한 값들을 </a:t>
            </a:r>
            <a:r>
              <a:rPr lang="en-US" altLang="ko-KR"/>
              <a:t>Activation Function</a:t>
            </a:r>
            <a:r>
              <a:rPr lang="ko-KR" altLang="en-US"/>
              <a:t>을 통해 값을 계산 후 결과값 </a:t>
            </a:r>
            <a:r>
              <a:rPr lang="en-US" altLang="ko-KR"/>
              <a:t>0, 1</a:t>
            </a:r>
            <a:r>
              <a:rPr lang="ko-KR" altLang="en-US"/>
              <a:t>을 출력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이런 초기의 인공 신경망을 모아 만든 기계</a:t>
            </a:r>
            <a:endParaRPr lang="en-US" altLang="ko-KR"/>
          </a:p>
          <a:p>
            <a:r>
              <a:rPr lang="en-US" altLang="ko-KR"/>
              <a:t>: perceptron, </a:t>
            </a:r>
            <a:r>
              <a:rPr lang="en-US" altLang="ko-KR" err="1"/>
              <a:t>adaline</a:t>
            </a:r>
            <a:r>
              <a:rPr lang="en-US" altLang="ko-KR"/>
              <a:t>/</a:t>
            </a:r>
            <a:r>
              <a:rPr lang="en-US" altLang="ko-KR" err="1"/>
              <a:t>madaline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985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F720-E9D5-76C0-19A7-FA3CD99C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이걸로 </a:t>
            </a:r>
            <a:r>
              <a:rPr lang="ko-KR" altLang="en-US" sz="5400"/>
              <a:t>뭘 할 수 있는데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1D7F-A34B-1D2A-43A5-172CE1D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78636"/>
            <a:ext cx="10515599" cy="1293174"/>
          </a:xfrm>
        </p:spPr>
        <p:txBody>
          <a:bodyPr vert="horz" lIns="91440" tIns="45720" rIns="91440" bIns="45720" rtlCol="0">
            <a:noAutofit/>
          </a:bodyPr>
          <a:lstStyle/>
          <a:p>
            <a:pPr latinLnBrk="0"/>
            <a:r>
              <a:rPr lang="ko-KR" altLang="en-US" sz="2000"/>
              <a:t>기존의 머신러닝은 </a:t>
            </a:r>
            <a:r>
              <a:rPr lang="en-US" altLang="ko-KR" sz="2000"/>
              <a:t>and, or </a:t>
            </a:r>
            <a:r>
              <a:rPr lang="ko-KR" altLang="en-US" sz="2000"/>
              <a:t>연산을 </a:t>
            </a:r>
            <a:r>
              <a:rPr lang="en-US" altLang="ko-KR" sz="2000"/>
              <a:t>Linear Regression</a:t>
            </a:r>
            <a:r>
              <a:rPr lang="ko-KR" altLang="en-US" sz="2000"/>
              <a:t>을 이용하여 정의할 수 있었지만 </a:t>
            </a:r>
            <a:r>
              <a:rPr lang="en-US" altLang="ko-KR" sz="2000"/>
              <a:t>xor</a:t>
            </a:r>
            <a:r>
              <a:rPr lang="ko-KR" altLang="en-US" sz="2000"/>
              <a:t>연산은 불가능했다</a:t>
            </a:r>
            <a:r>
              <a:rPr lang="en-US" altLang="ko-KR" sz="2000"/>
              <a:t>.</a:t>
            </a:r>
          </a:p>
          <a:p>
            <a:pPr latinLnBrk="0"/>
            <a:r>
              <a:rPr lang="ko-KR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 문제는 </a:t>
            </a:r>
            <a:r>
              <a:rPr lang="en-US" alt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Backpropagation</a:t>
            </a:r>
            <a:r>
              <a:rPr lang="ko-KR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이용한 딥러닝을 이용하여 해결할 수 있다</a:t>
            </a:r>
            <a:r>
              <a:rPr lang="en-US" altLang="ko-KR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4BE2BA-78C5-B7CE-4EBF-2307CB7C5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06" y="1588766"/>
            <a:ext cx="5831542" cy="3105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1A961E-3C17-4111-0A1A-6CCFFE80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88" y="1979364"/>
            <a:ext cx="4229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2FD11-89CE-ED09-B02D-47EBEBA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Networks(NN)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EB30E-4EA5-7080-AC47-2D9BA061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인공 신경망</a:t>
            </a:r>
            <a:endParaRPr lang="en-US" altLang="ko-KR" sz="2000"/>
          </a:p>
          <a:p>
            <a:r>
              <a:rPr lang="ko-KR" altLang="en-US" sz="2000"/>
              <a:t>입력층</a:t>
            </a:r>
            <a:r>
              <a:rPr lang="en-US" altLang="ko-KR" sz="2000"/>
              <a:t>(input L) : </a:t>
            </a:r>
            <a:r>
              <a:rPr lang="ko-KR" altLang="en-US" sz="2000"/>
              <a:t>데이터를 받아들이는 층</a:t>
            </a:r>
          </a:p>
          <a:p>
            <a:r>
              <a:rPr lang="ko-KR" altLang="en-US" sz="2000"/>
              <a:t>은닉층</a:t>
            </a:r>
            <a:r>
              <a:rPr lang="en-US" altLang="ko-KR" sz="2000"/>
              <a:t>(hidden L) : </a:t>
            </a:r>
            <a:r>
              <a:rPr lang="ko-KR" altLang="en-US" sz="2000"/>
              <a:t>모든 입력 노드부터 입력값을 받아 가중합을 계산하고</a:t>
            </a:r>
            <a:r>
              <a:rPr lang="en-US" altLang="ko-KR" sz="2000"/>
              <a:t>, </a:t>
            </a:r>
            <a:r>
              <a:rPr lang="ko-KR" altLang="en-US" sz="2000"/>
              <a:t>이 값을 활성화 함수에 적용하여 출력층에 전달하는 층</a:t>
            </a:r>
          </a:p>
          <a:p>
            <a:r>
              <a:rPr lang="ko-KR" altLang="en-US" sz="2000"/>
              <a:t>출력층</a:t>
            </a:r>
            <a:r>
              <a:rPr lang="en-US" altLang="ko-KR" sz="2000"/>
              <a:t>(output L) : </a:t>
            </a:r>
            <a:r>
              <a:rPr lang="ko-KR" altLang="en-US" sz="2000"/>
              <a:t>신경망의 최종 결과값이 포함된 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5555D1-5E88-F0C9-B38D-0AB71DBD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54" y="3664603"/>
            <a:ext cx="53625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4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8D11B-8542-9135-E639-5307CFD4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FD3A29-4433-847E-DADA-C4F7D2B96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66" y="2141071"/>
            <a:ext cx="5677734" cy="3349626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B2EB2E-4937-29D4-FD23-8E756EE7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09" y="2236881"/>
            <a:ext cx="5677735" cy="33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7C6D1-E21F-6016-3ADB-D5A3EF45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16B59-A437-D2E4-6ECD-E5F81CC2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연산을 학습시킬 때 알맞은 가중치</a:t>
            </a:r>
            <a:r>
              <a:rPr lang="en-US" altLang="ko-KR"/>
              <a:t>(w)</a:t>
            </a:r>
            <a:r>
              <a:rPr lang="ko-KR" altLang="en-US"/>
              <a:t>와 </a:t>
            </a:r>
            <a:r>
              <a:rPr lang="en-US" altLang="ko-KR"/>
              <a:t>bias</a:t>
            </a:r>
            <a:r>
              <a:rPr lang="ko-KR" altLang="en-US"/>
              <a:t>를 스스로 찾아낼 수 있는가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r>
              <a:rPr lang="en-US" altLang="ko-KR"/>
              <a:t>Backpropagation(</a:t>
            </a:r>
            <a:r>
              <a:rPr lang="ko-KR" altLang="en-US"/>
              <a:t>역전파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3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4B9EB-4664-3A4A-EDD2-01BA849D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Backpropagation(</a:t>
            </a:r>
            <a:r>
              <a:rPr lang="ko-KR" altLang="en-US"/>
              <a:t>역전파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74CA2-46EB-CABE-7B33-2349E066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5981"/>
            <a:ext cx="10515600" cy="1586894"/>
          </a:xfrm>
        </p:spPr>
        <p:txBody>
          <a:bodyPr/>
          <a:lstStyle/>
          <a:p>
            <a:r>
              <a:rPr lang="ko-KR" altLang="en-US"/>
              <a:t>학습한 결과값과 원하는 값을 비교하여 오차값을 계산한다</a:t>
            </a:r>
            <a:r>
              <a:rPr lang="en-US" altLang="ko-KR"/>
              <a:t>.</a:t>
            </a:r>
          </a:p>
          <a:p>
            <a:r>
              <a:rPr lang="ko-KR" altLang="en-US"/>
              <a:t>오차값을 이용하여 뒤에서 부터 모델을 개선하는 방법 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B3FD6-14B8-AB2A-378A-583B394E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31" y="1817197"/>
            <a:ext cx="55435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3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402E8F-AF5C-8088-AF35-0000C6D4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70" y="1109895"/>
            <a:ext cx="61605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91B3E-DCA8-C5FC-FA4D-F41562357068}"/>
              </a:ext>
            </a:extLst>
          </p:cNvPr>
          <p:cNvSpPr txBox="1"/>
          <p:nvPr/>
        </p:nvSpPr>
        <p:spPr>
          <a:xfrm>
            <a:off x="6606989" y="566678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순전파</a:t>
            </a:r>
            <a:r>
              <a:rPr lang="en-US" altLang="ko-KR"/>
              <a:t>(feedforward)</a:t>
            </a:r>
          </a:p>
          <a:p>
            <a:r>
              <a:rPr lang="en-US" altLang="ko-KR"/>
              <a:t>-</a:t>
            </a:r>
            <a:r>
              <a:rPr lang="ko-KR" altLang="en-US"/>
              <a:t>네트워크를 통해 입력층을 전달하며</a:t>
            </a:r>
            <a:r>
              <a:rPr lang="en-US" altLang="ko-KR"/>
              <a:t>, </a:t>
            </a:r>
            <a:r>
              <a:rPr lang="ko-KR" altLang="en-US"/>
              <a:t>데이터가 모든 층을 통과하고 모든 뉴런이 계산을 완료하면 그 예측값은 최종층</a:t>
            </a:r>
            <a:r>
              <a:rPr lang="en-US" altLang="ko-KR"/>
              <a:t>(</a:t>
            </a:r>
            <a:r>
              <a:rPr lang="ko-KR" altLang="en-US"/>
              <a:t>출력층</a:t>
            </a:r>
            <a:r>
              <a:rPr lang="en-US" altLang="ko-KR"/>
              <a:t>)</a:t>
            </a:r>
            <a:r>
              <a:rPr lang="ko-KR" altLang="en-US"/>
              <a:t>에 도달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95FF2-3DEB-9C6C-3698-A9D61BF3EF1B}"/>
              </a:ext>
            </a:extLst>
          </p:cNvPr>
          <p:cNvSpPr txBox="1"/>
          <p:nvPr/>
        </p:nvSpPr>
        <p:spPr>
          <a:xfrm>
            <a:off x="6606989" y="2362234"/>
            <a:ext cx="454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손실 함수로 네트워크 예측값과 실제값 차이</a:t>
            </a:r>
            <a:r>
              <a:rPr lang="en-US" altLang="ko-KR"/>
              <a:t>(</a:t>
            </a:r>
            <a:r>
              <a:rPr lang="ko-KR" altLang="en-US"/>
              <a:t>손실</a:t>
            </a:r>
            <a:r>
              <a:rPr lang="en-US" altLang="ko-KR"/>
              <a:t>, </a:t>
            </a:r>
            <a:r>
              <a:rPr lang="ko-KR" altLang="en-US"/>
              <a:t>오차</a:t>
            </a:r>
            <a:r>
              <a:rPr lang="en-US" altLang="ko-KR"/>
              <a:t>)</a:t>
            </a:r>
            <a:r>
              <a:rPr lang="ko-KR" altLang="en-US"/>
              <a:t>를 추정함</a:t>
            </a:r>
            <a:r>
              <a:rPr lang="en-US" altLang="ko-KR"/>
              <a:t>. </a:t>
            </a:r>
            <a:r>
              <a:rPr lang="ko-KR" altLang="en-US"/>
              <a:t>손실 함수의 비용은 </a:t>
            </a:r>
            <a:r>
              <a:rPr lang="en-US" altLang="ko-KR"/>
              <a:t>'0'</a:t>
            </a:r>
            <a:r>
              <a:rPr lang="ko-KR" altLang="en-US"/>
              <a:t>이 이상적</a:t>
            </a:r>
            <a:r>
              <a:rPr lang="en-US" altLang="ko-KR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EB335-D7B7-6964-B1F9-9FA486845F67}"/>
              </a:ext>
            </a:extLst>
          </p:cNvPr>
          <p:cNvSpPr txBox="1"/>
          <p:nvPr/>
        </p:nvSpPr>
        <p:spPr>
          <a:xfrm>
            <a:off x="6606989" y="3572437"/>
            <a:ext cx="5056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역전파</a:t>
            </a:r>
          </a:p>
          <a:p>
            <a:r>
              <a:rPr lang="en-US" altLang="ko-KR"/>
              <a:t>-</a:t>
            </a:r>
            <a:r>
              <a:rPr lang="ko-KR" altLang="en-US"/>
              <a:t>손실</a:t>
            </a:r>
            <a:r>
              <a:rPr lang="en-US" altLang="ko-KR"/>
              <a:t>(</a:t>
            </a:r>
            <a:r>
              <a:rPr lang="ko-KR" altLang="en-US"/>
              <a:t>오차</a:t>
            </a:r>
            <a:r>
              <a:rPr lang="en-US" altLang="ko-KR"/>
              <a:t>)</a:t>
            </a:r>
            <a:r>
              <a:rPr lang="ko-KR" altLang="en-US"/>
              <a:t>가 계산되면 그 정보는 역으로 전파</a:t>
            </a:r>
            <a:r>
              <a:rPr lang="en-US" altLang="ko-KR"/>
              <a:t>(</a:t>
            </a:r>
            <a:r>
              <a:rPr lang="ko-KR" altLang="en-US"/>
              <a:t>출력층</a:t>
            </a:r>
            <a:r>
              <a:rPr lang="en-US" altLang="ko-KR"/>
              <a:t>-</a:t>
            </a:r>
            <a:r>
              <a:rPr lang="ko-KR" altLang="en-US"/>
              <a:t>은닉층</a:t>
            </a:r>
            <a:r>
              <a:rPr lang="en-US" altLang="ko-KR"/>
              <a:t>-</a:t>
            </a:r>
            <a:r>
              <a:rPr lang="ko-KR" altLang="en-US"/>
              <a:t>압력층</a:t>
            </a:r>
            <a:r>
              <a:rPr lang="en-US" altLang="ko-KR"/>
              <a:t>)</a:t>
            </a:r>
            <a:r>
              <a:rPr lang="ko-KR" altLang="en-US"/>
              <a:t>됨</a:t>
            </a:r>
            <a:r>
              <a:rPr lang="en-US" altLang="ko-KR"/>
              <a:t>.</a:t>
            </a:r>
          </a:p>
          <a:p>
            <a:r>
              <a:rPr lang="ko-KR" altLang="en-US"/>
              <a:t>출력층에서 시작된 손실 비용은 은닉층의 모든 뉴런으로 전파되지만</a:t>
            </a:r>
            <a:r>
              <a:rPr lang="en-US" altLang="ko-KR"/>
              <a:t>, </a:t>
            </a:r>
            <a:r>
              <a:rPr lang="ko-KR" altLang="en-US"/>
              <a:t>은닉층의 뉴런은 각 뉴런이 원래 출력에 기여한 상대적 기여도에 따라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가중치에 따라</a:t>
            </a:r>
            <a:r>
              <a:rPr lang="en-US" altLang="ko-KR"/>
              <a:t>) </a:t>
            </a:r>
            <a:r>
              <a:rPr lang="ko-KR" altLang="en-US"/>
              <a:t>값이 달라짐</a:t>
            </a:r>
            <a:r>
              <a:rPr lang="en-US" altLang="ko-KR"/>
              <a:t>-</a:t>
            </a:r>
            <a:r>
              <a:rPr lang="ko-KR" altLang="en-US"/>
              <a:t>예측값과 실제값 차이를 각 뉴런의 가중치로 미분한 후  기존</a:t>
            </a:r>
          </a:p>
          <a:p>
            <a:r>
              <a:rPr lang="ko-KR" altLang="en-US"/>
              <a:t>가중치 값에서 뺌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297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415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6주차 </vt:lpstr>
      <vt:lpstr>목차</vt:lpstr>
      <vt:lpstr>딥러닝의 시작-인간의 귀찮음</vt:lpstr>
      <vt:lpstr>이걸로 뭘 할 수 있는데?</vt:lpstr>
      <vt:lpstr>Neural Networks(NN)</vt:lpstr>
      <vt:lpstr>XOR 연산</vt:lpstr>
      <vt:lpstr>XOR 연산</vt:lpstr>
      <vt:lpstr>Backpropagation(역전파)</vt:lpstr>
      <vt:lpstr>PowerPoint 프레젠테이션</vt:lpstr>
      <vt:lpstr> </vt:lpstr>
      <vt:lpstr>XOR 구현</vt:lpstr>
      <vt:lpstr>XOR 다층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6주차 </dc:title>
  <dc:creator>고동우</dc:creator>
  <cp:lastModifiedBy>고동우</cp:lastModifiedBy>
  <cp:revision>7</cp:revision>
  <dcterms:created xsi:type="dcterms:W3CDTF">2022-08-01T16:21:41Z</dcterms:created>
  <dcterms:modified xsi:type="dcterms:W3CDTF">2022-08-03T23:59:01Z</dcterms:modified>
</cp:coreProperties>
</file>