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ja/topic_mod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nips-papers" TargetMode="External"/><Relationship Id="rId2" Type="http://schemas.openxmlformats.org/officeDocument/2006/relationships/hyperlink" Target="https://nips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CCD-537B-4A52-947A-73D07BAB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40684"/>
          </a:xfrm>
        </p:spPr>
        <p:txBody>
          <a:bodyPr/>
          <a:lstStyle/>
          <a:p>
            <a:r>
              <a:rPr lang="en-US" sz="6000" dirty="0"/>
              <a:t>TOPIC MODELING </a:t>
            </a:r>
            <a:br>
              <a:rPr lang="en-US" sz="6000" dirty="0"/>
            </a:br>
            <a:r>
              <a:rPr lang="en-US" sz="6000" dirty="0"/>
              <a:t>NIPS PAPER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8708-DC4C-45EF-A82C-DAF368B9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91824"/>
            <a:ext cx="8825658" cy="1182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M. DJAMALUDDIN</a:t>
            </a:r>
          </a:p>
          <a:p>
            <a:r>
              <a:rPr lang="en-US" dirty="0"/>
              <a:t>33218027</a:t>
            </a:r>
          </a:p>
          <a:p>
            <a:r>
              <a:rPr lang="en-US"/>
              <a:t>Github REPO : </a:t>
            </a:r>
            <a:r>
              <a:rPr lang="en-US" dirty="0">
                <a:hlinkClick r:id="rId2"/>
              </a:rPr>
              <a:t>https://github.com/mdja/topic_model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E9E5-53FF-44E5-B364-AFADE34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NIPS PAPER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1F2C-731F-429B-8A16-22F9467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NIPS : Neural Information Processing Systems, top machine learning conference. </a:t>
            </a:r>
            <a:r>
              <a:rPr lang="en-US" dirty="0">
                <a:hlinkClick r:id="rId2"/>
              </a:rPr>
              <a:t>https://nips.cc/</a:t>
            </a:r>
            <a:endParaRPr lang="en-US" dirty="0"/>
          </a:p>
          <a:p>
            <a:r>
              <a:rPr lang="en-US" dirty="0"/>
              <a:t>Dataset : </a:t>
            </a:r>
            <a:r>
              <a:rPr lang="en-US" dirty="0">
                <a:hlinkClick r:id="rId3"/>
              </a:rPr>
              <a:t>https://www.kaggle.com/benhamner/nips-papers</a:t>
            </a:r>
            <a:r>
              <a:rPr lang="en-US" dirty="0"/>
              <a:t>, data paper available from 1987 – 2017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69B0-7399-45BB-A8A3-EA23BB4B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01" y="3757347"/>
            <a:ext cx="8887121" cy="24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0DA-C796-4B60-BDB4-ED8F30C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CB1F-2BC8-4A23-908C-EF2F3A13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modeling for discovering the abstract “topics” that occur in a collection of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5FF-6207-4357-BAFC-4E971EC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80D9-E31F-43B1-A62E-CCC0D836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82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TOPIC MODELING  NIPS PAPER DATASET</vt:lpstr>
      <vt:lpstr>NIPS PAPER DATASET</vt:lpstr>
      <vt:lpstr>TOPIC MODELING</vt:lpstr>
      <vt:lpstr>DATASET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NIPS PAPER DATASET</dc:title>
  <dc:creator>Muhammad Djamaluddin</dc:creator>
  <cp:lastModifiedBy>Muhammad Djamaluddin</cp:lastModifiedBy>
  <cp:revision>10</cp:revision>
  <dcterms:created xsi:type="dcterms:W3CDTF">2019-04-06T12:40:10Z</dcterms:created>
  <dcterms:modified xsi:type="dcterms:W3CDTF">2019-04-06T13:15:24Z</dcterms:modified>
</cp:coreProperties>
</file>