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1" r:id="rId2"/>
    <p:sldId id="291" r:id="rId3"/>
    <p:sldId id="299" r:id="rId4"/>
    <p:sldId id="281" r:id="rId5"/>
    <p:sldId id="293" r:id="rId6"/>
    <p:sldId id="260" r:id="rId7"/>
    <p:sldId id="284" r:id="rId8"/>
    <p:sldId id="300" r:id="rId9"/>
    <p:sldId id="305" r:id="rId10"/>
    <p:sldId id="292" r:id="rId11"/>
    <p:sldId id="294" r:id="rId12"/>
    <p:sldId id="295" r:id="rId13"/>
    <p:sldId id="304" r:id="rId14"/>
    <p:sldId id="301" r:id="rId15"/>
    <p:sldId id="306" r:id="rId16"/>
    <p:sldId id="303" r:id="rId17"/>
    <p:sldId id="296" r:id="rId18"/>
    <p:sldId id="297" r:id="rId19"/>
    <p:sldId id="29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E99C7-A241-4DB9-8FE7-3695E9EC8C48}" v="56" dt="2024-12-01T06:50:48.076"/>
    <p1510:client id="{87133858-E24F-4053-9DE8-D734DFCF6881}" v="11" dt="2024-12-01T05:49:01.629"/>
    <p1510:client id="{8A5491A9-0CE1-4A3F-AF58-3DF6F424000F}" v="174" dt="2024-12-01T01:35:01.055"/>
    <p1510:client id="{92BB0AEA-36A6-4B34-97CA-67BB58EEB30C}" v="26" dt="2024-12-01T05:52:21.296"/>
    <p1510:client id="{B0F016CA-1BE4-4517-9AEF-3F8AD9AF8255}" v="49" dt="2024-12-01T07:14:55.617"/>
    <p1510:client id="{C41706EA-D318-45F1-891E-8E6B67CCC1F8}" v="52" dt="2024-12-01T05:43:51.393"/>
    <p1510:client id="{E0C2E0BC-D67A-482B-AC36-0273395EE7FB}" v="127" dt="2024-12-01T01:02:38.325"/>
    <p1510:client id="{E5A69859-5FC9-4BAF-8188-F3EB3A67A4A4}" v="15" dt="2024-12-01T02:27:29.969"/>
    <p1510:client id="{F6A8C07A-41DF-4140-908A-9028EC2A1A25}" v="881" dt="2024-12-01T07:05:01.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Jakaria Nur" userId="81a5465ef7831a47" providerId="Windows Live" clId="Web-{11FF0E8E-A71F-4873-9F88-EE43FA32DE9D}"/>
    <pc:docChg chg="modSld">
      <pc:chgData name="Md Jakaria Nur" userId="81a5465ef7831a47" providerId="Windows Live" clId="Web-{11FF0E8E-A71F-4873-9F88-EE43FA32DE9D}" dt="2024-11-05T11:25:41.543" v="1" actId="14100"/>
      <pc:docMkLst>
        <pc:docMk/>
      </pc:docMkLst>
      <pc:sldChg chg="modSp">
        <pc:chgData name="Md Jakaria Nur" userId="81a5465ef7831a47" providerId="Windows Live" clId="Web-{11FF0E8E-A71F-4873-9F88-EE43FA32DE9D}" dt="2024-11-05T11:25:41.543" v="1" actId="14100"/>
        <pc:sldMkLst>
          <pc:docMk/>
          <pc:sldMk cId="109857222" sldId="256"/>
        </pc:sldMkLst>
      </pc:sldChg>
    </pc:docChg>
  </pc:docChgLst>
  <pc:docChgLst>
    <pc:chgData name="Monira Islam" userId="3596f034514bc2e8" providerId="Windows Live" clId="Web-{C41706EA-D318-45F1-891E-8E6B67CCC1F8}"/>
    <pc:docChg chg="modSld">
      <pc:chgData name="Monira Islam" userId="3596f034514bc2e8" providerId="Windows Live" clId="Web-{C41706EA-D318-45F1-891E-8E6B67CCC1F8}" dt="2024-12-01T05:43:51.393" v="41" actId="1076"/>
      <pc:docMkLst>
        <pc:docMk/>
      </pc:docMkLst>
      <pc:sldChg chg="modSp">
        <pc:chgData name="Monira Islam" userId="3596f034514bc2e8" providerId="Windows Live" clId="Web-{C41706EA-D318-45F1-891E-8E6B67CCC1F8}" dt="2024-12-01T05:39:03.813" v="19" actId="20577"/>
        <pc:sldMkLst>
          <pc:docMk/>
          <pc:sldMk cId="2905278324" sldId="261"/>
        </pc:sldMkLst>
        <pc:spChg chg="mod">
          <ac:chgData name="Monira Islam" userId="3596f034514bc2e8" providerId="Windows Live" clId="Web-{C41706EA-D318-45F1-891E-8E6B67CCC1F8}" dt="2024-12-01T05:39:03.813" v="19" actId="20577"/>
          <ac:spMkLst>
            <pc:docMk/>
            <pc:sldMk cId="2905278324" sldId="261"/>
            <ac:spMk id="55" creationId="{00000000-0000-0000-0000-000000000000}"/>
          </ac:spMkLst>
        </pc:spChg>
      </pc:sldChg>
      <pc:sldChg chg="modSp">
        <pc:chgData name="Monira Islam" userId="3596f034514bc2e8" providerId="Windows Live" clId="Web-{C41706EA-D318-45F1-891E-8E6B67CCC1F8}" dt="2024-12-01T05:43:51.393" v="41" actId="1076"/>
        <pc:sldMkLst>
          <pc:docMk/>
          <pc:sldMk cId="3942488847" sldId="292"/>
        </pc:sldMkLst>
        <pc:spChg chg="mod">
          <ac:chgData name="Monira Islam" userId="3596f034514bc2e8" providerId="Windows Live" clId="Web-{C41706EA-D318-45F1-891E-8E6B67CCC1F8}" dt="2024-12-01T05:43:51.393" v="41" actId="1076"/>
          <ac:spMkLst>
            <pc:docMk/>
            <pc:sldMk cId="3942488847" sldId="292"/>
            <ac:spMk id="2" creationId="{6EB4B164-BF4B-DD3F-ECE7-16F6F850C521}"/>
          </ac:spMkLst>
        </pc:spChg>
      </pc:sldChg>
      <pc:sldChg chg="modSp">
        <pc:chgData name="Monira Islam" userId="3596f034514bc2e8" providerId="Windows Live" clId="Web-{C41706EA-D318-45F1-891E-8E6B67CCC1F8}" dt="2024-12-01T05:43:24.439" v="38" actId="20577"/>
        <pc:sldMkLst>
          <pc:docMk/>
          <pc:sldMk cId="1358117936" sldId="294"/>
        </pc:sldMkLst>
        <pc:spChg chg="mod">
          <ac:chgData name="Monira Islam" userId="3596f034514bc2e8" providerId="Windows Live" clId="Web-{C41706EA-D318-45F1-891E-8E6B67CCC1F8}" dt="2024-12-01T05:43:24.439" v="38" actId="20577"/>
          <ac:spMkLst>
            <pc:docMk/>
            <pc:sldMk cId="1358117936" sldId="294"/>
            <ac:spMk id="2" creationId="{6EB4B164-BF4B-DD3F-ECE7-16F6F850C521}"/>
          </ac:spMkLst>
        </pc:spChg>
      </pc:sldChg>
      <pc:sldChg chg="modSp">
        <pc:chgData name="Monira Islam" userId="3596f034514bc2e8" providerId="Windows Live" clId="Web-{C41706EA-D318-45F1-891E-8E6B67CCC1F8}" dt="2024-12-01T05:43:11.455" v="36" actId="20577"/>
        <pc:sldMkLst>
          <pc:docMk/>
          <pc:sldMk cId="3312728355" sldId="295"/>
        </pc:sldMkLst>
        <pc:spChg chg="mod">
          <ac:chgData name="Monira Islam" userId="3596f034514bc2e8" providerId="Windows Live" clId="Web-{C41706EA-D318-45F1-891E-8E6B67CCC1F8}" dt="2024-12-01T05:43:11.455" v="36" actId="20577"/>
          <ac:spMkLst>
            <pc:docMk/>
            <pc:sldMk cId="3312728355" sldId="295"/>
            <ac:spMk id="2" creationId="{6EB4B164-BF4B-DD3F-ECE7-16F6F850C521}"/>
          </ac:spMkLst>
        </pc:spChg>
      </pc:sldChg>
    </pc:docChg>
  </pc:docChgLst>
  <pc:docChgLst>
    <pc:chgData name="Monira Islam" userId="3596f034514bc2e8" providerId="Windows Live" clId="Web-{87133858-E24F-4053-9DE8-D734DFCF6881}"/>
    <pc:docChg chg="modSld">
      <pc:chgData name="Monira Islam" userId="3596f034514bc2e8" providerId="Windows Live" clId="Web-{87133858-E24F-4053-9DE8-D734DFCF6881}" dt="2024-12-01T05:49:01.629" v="10" actId="1076"/>
      <pc:docMkLst>
        <pc:docMk/>
      </pc:docMkLst>
      <pc:sldChg chg="modSp">
        <pc:chgData name="Monira Islam" userId="3596f034514bc2e8" providerId="Windows Live" clId="Web-{87133858-E24F-4053-9DE8-D734DFCF6881}" dt="2024-12-01T05:47:33.423" v="6" actId="14100"/>
        <pc:sldMkLst>
          <pc:docMk/>
          <pc:sldMk cId="0" sldId="281"/>
        </pc:sldMkLst>
        <pc:spChg chg="mod">
          <ac:chgData name="Monira Islam" userId="3596f034514bc2e8" providerId="Windows Live" clId="Web-{87133858-E24F-4053-9DE8-D734DFCF6881}" dt="2024-12-01T05:47:33.423" v="6" actId="14100"/>
          <ac:spMkLst>
            <pc:docMk/>
            <pc:sldMk cId="0" sldId="281"/>
            <ac:spMk id="38" creationId="{1A06EE7E-C1B9-3D0F-E342-B8038A229B0F}"/>
          </ac:spMkLst>
        </pc:spChg>
      </pc:sldChg>
      <pc:sldChg chg="modSp">
        <pc:chgData name="Monira Islam" userId="3596f034514bc2e8" providerId="Windows Live" clId="Web-{87133858-E24F-4053-9DE8-D734DFCF6881}" dt="2024-12-01T05:45:44.043" v="1" actId="1076"/>
        <pc:sldMkLst>
          <pc:docMk/>
          <pc:sldMk cId="3942488847" sldId="292"/>
        </pc:sldMkLst>
        <pc:spChg chg="mod">
          <ac:chgData name="Monira Islam" userId="3596f034514bc2e8" providerId="Windows Live" clId="Web-{87133858-E24F-4053-9DE8-D734DFCF6881}" dt="2024-12-01T05:45:44.043" v="1" actId="1076"/>
          <ac:spMkLst>
            <pc:docMk/>
            <pc:sldMk cId="3942488847" sldId="292"/>
            <ac:spMk id="2" creationId="{6EB4B164-BF4B-DD3F-ECE7-16F6F850C521}"/>
          </ac:spMkLst>
        </pc:spChg>
      </pc:sldChg>
      <pc:sldChg chg="modSp">
        <pc:chgData name="Monira Islam" userId="3596f034514bc2e8" providerId="Windows Live" clId="Web-{87133858-E24F-4053-9DE8-D734DFCF6881}" dt="2024-12-01T05:49:01.629" v="10" actId="1076"/>
        <pc:sldMkLst>
          <pc:docMk/>
          <pc:sldMk cId="3025356498" sldId="298"/>
        </pc:sldMkLst>
        <pc:spChg chg="mod">
          <ac:chgData name="Monira Islam" userId="3596f034514bc2e8" providerId="Windows Live" clId="Web-{87133858-E24F-4053-9DE8-D734DFCF6881}" dt="2024-12-01T05:49:01.629" v="10" actId="1076"/>
          <ac:spMkLst>
            <pc:docMk/>
            <pc:sldMk cId="3025356498" sldId="298"/>
            <ac:spMk id="3" creationId="{00000000-0000-0000-0000-000000000000}"/>
          </ac:spMkLst>
        </pc:spChg>
      </pc:sldChg>
    </pc:docChg>
  </pc:docChgLst>
  <pc:docChgLst>
    <pc:chgData name="Md Jakaria Nur" userId="81a5465ef7831a47" providerId="Windows Live" clId="Web-{6B23A48D-FF72-43E1-89F5-2098B97BBF6E}"/>
    <pc:docChg chg="modSld">
      <pc:chgData name="Md Jakaria Nur" userId="81a5465ef7831a47" providerId="Windows Live" clId="Web-{6B23A48D-FF72-43E1-89F5-2098B97BBF6E}" dt="2024-11-11T03:05:47.474" v="97" actId="20577"/>
      <pc:docMkLst>
        <pc:docMk/>
      </pc:docMkLst>
      <pc:sldChg chg="modSp delAnim">
        <pc:chgData name="Md Jakaria Nur" userId="81a5465ef7831a47" providerId="Windows Live" clId="Web-{6B23A48D-FF72-43E1-89F5-2098B97BBF6E}" dt="2024-11-11T03:05:47.474" v="97" actId="20577"/>
        <pc:sldMkLst>
          <pc:docMk/>
          <pc:sldMk cId="3141826142" sldId="258"/>
        </pc:sldMkLst>
      </pc:sldChg>
      <pc:sldChg chg="addSp modSp delAnim">
        <pc:chgData name="Md Jakaria Nur" userId="81a5465ef7831a47" providerId="Windows Live" clId="Web-{6B23A48D-FF72-43E1-89F5-2098B97BBF6E}" dt="2024-11-11T02:44:23.786" v="13"/>
        <pc:sldMkLst>
          <pc:docMk/>
          <pc:sldMk cId="2905278324" sldId="261"/>
        </pc:sldMkLst>
        <pc:spChg chg="mod">
          <ac:chgData name="Md Jakaria Nur" userId="81a5465ef7831a47" providerId="Windows Live" clId="Web-{6B23A48D-FF72-43E1-89F5-2098B97BBF6E}" dt="2024-11-11T02:41:44.781" v="0"/>
          <ac:spMkLst>
            <pc:docMk/>
            <pc:sldMk cId="2905278324" sldId="261"/>
            <ac:spMk id="54" creationId="{00000000-0000-0000-0000-000000000000}"/>
          </ac:spMkLst>
        </pc:spChg>
        <pc:spChg chg="mod">
          <ac:chgData name="Md Jakaria Nur" userId="81a5465ef7831a47" providerId="Windows Live" clId="Web-{6B23A48D-FF72-43E1-89F5-2098B97BBF6E}" dt="2024-11-11T02:41:44.781" v="0"/>
          <ac:spMkLst>
            <pc:docMk/>
            <pc:sldMk cId="2905278324" sldId="261"/>
            <ac:spMk id="55" creationId="{00000000-0000-0000-0000-000000000000}"/>
          </ac:spMkLst>
        </pc:spChg>
        <pc:picChg chg="mod">
          <ac:chgData name="Md Jakaria Nur" userId="81a5465ef7831a47" providerId="Windows Live" clId="Web-{6B23A48D-FF72-43E1-89F5-2098B97BBF6E}" dt="2024-11-11T02:43:45.613" v="11"/>
          <ac:picMkLst>
            <pc:docMk/>
            <pc:sldMk cId="2905278324" sldId="261"/>
            <ac:picMk id="2" creationId="{A0DA352D-994E-B201-D540-C52C64B13497}"/>
          </ac:picMkLst>
        </pc:picChg>
      </pc:sldChg>
      <pc:sldChg chg="addSp delSp modSp mod setBg">
        <pc:chgData name="Md Jakaria Nur" userId="81a5465ef7831a47" providerId="Windows Live" clId="Web-{6B23A48D-FF72-43E1-89F5-2098B97BBF6E}" dt="2024-11-11T02:48:45.858" v="58"/>
        <pc:sldMkLst>
          <pc:docMk/>
          <pc:sldMk cId="2912021308" sldId="276"/>
        </pc:sldMkLst>
        <pc:spChg chg="add mod">
          <ac:chgData name="Md Jakaria Nur" userId="81a5465ef7831a47" providerId="Windows Live" clId="Web-{6B23A48D-FF72-43E1-89F5-2098B97BBF6E}" dt="2024-11-11T02:48:45.858" v="58"/>
          <ac:spMkLst>
            <pc:docMk/>
            <pc:sldMk cId="2912021308" sldId="276"/>
            <ac:spMk id="4" creationId="{8732D8E5-298E-49F3-C63A-93F7D392B9D5}"/>
          </ac:spMkLst>
        </pc:spChg>
        <pc:picChg chg="add mod">
          <ac:chgData name="Md Jakaria Nur" userId="81a5465ef7831a47" providerId="Windows Live" clId="Web-{6B23A48D-FF72-43E1-89F5-2098B97BBF6E}" dt="2024-11-11T02:48:45.858" v="58"/>
          <ac:picMkLst>
            <pc:docMk/>
            <pc:sldMk cId="2912021308" sldId="276"/>
            <ac:picMk id="8" creationId="{6AA192E2-B3E8-2BD2-928D-B245D516DF5D}"/>
          </ac:picMkLst>
        </pc:picChg>
      </pc:sldChg>
      <pc:sldChg chg="modSp delAnim">
        <pc:chgData name="Md Jakaria Nur" userId="81a5465ef7831a47" providerId="Windows Live" clId="Web-{6B23A48D-FF72-43E1-89F5-2098B97BBF6E}" dt="2024-11-11T02:50:13.877" v="86" actId="20577"/>
        <pc:sldMkLst>
          <pc:docMk/>
          <pc:sldMk cId="1196201313" sldId="283"/>
        </pc:sldMkLst>
      </pc:sldChg>
      <pc:sldChg chg="delAnim">
        <pc:chgData name="Md Jakaria Nur" userId="81a5465ef7831a47" providerId="Windows Live" clId="Web-{6B23A48D-FF72-43E1-89F5-2098B97BBF6E}" dt="2024-11-11T02:45:19.288" v="19"/>
        <pc:sldMkLst>
          <pc:docMk/>
          <pc:sldMk cId="1936134918" sldId="284"/>
        </pc:sldMkLst>
      </pc:sldChg>
      <pc:sldChg chg="delAnim">
        <pc:chgData name="Md Jakaria Nur" userId="81a5465ef7831a47" providerId="Windows Live" clId="Web-{6B23A48D-FF72-43E1-89F5-2098B97BBF6E}" dt="2024-11-11T02:45:38.273" v="21"/>
        <pc:sldMkLst>
          <pc:docMk/>
          <pc:sldMk cId="1167828482" sldId="288"/>
        </pc:sldMkLst>
      </pc:sldChg>
      <pc:sldChg chg="delAnim">
        <pc:chgData name="Md Jakaria Nur" userId="81a5465ef7831a47" providerId="Windows Live" clId="Web-{6B23A48D-FF72-43E1-89F5-2098B97BBF6E}" dt="2024-11-11T02:45:28.414" v="20"/>
        <pc:sldMkLst>
          <pc:docMk/>
          <pc:sldMk cId="2954821199" sldId="289"/>
        </pc:sldMkLst>
      </pc:sldChg>
    </pc:docChg>
  </pc:docChgLst>
  <pc:docChgLst>
    <pc:chgData name="Md Jakaria Nur" userId="c4844a1457f09f15" providerId="Windows Live" clId="Web-{8A5491A9-0CE1-4A3F-AF58-3DF6F424000F}"/>
    <pc:docChg chg="addSld delSld modSld">
      <pc:chgData name="Md Jakaria Nur" userId="c4844a1457f09f15" providerId="Windows Live" clId="Web-{8A5491A9-0CE1-4A3F-AF58-3DF6F424000F}" dt="2024-12-01T01:35:01.055" v="140"/>
      <pc:docMkLst>
        <pc:docMk/>
      </pc:docMkLst>
      <pc:sldChg chg="del">
        <pc:chgData name="Md Jakaria Nur" userId="c4844a1457f09f15" providerId="Windows Live" clId="Web-{8A5491A9-0CE1-4A3F-AF58-3DF6F424000F}" dt="2024-12-01T01:34:17.555" v="133"/>
        <pc:sldMkLst>
          <pc:docMk/>
          <pc:sldMk cId="3141826142" sldId="258"/>
        </pc:sldMkLst>
      </pc:sldChg>
      <pc:sldChg chg="addSp delSp modSp add addAnim delAnim">
        <pc:chgData name="Md Jakaria Nur" userId="c4844a1457f09f15" providerId="Windows Live" clId="Web-{8A5491A9-0CE1-4A3F-AF58-3DF6F424000F}" dt="2024-12-01T01:30:03.851" v="120" actId="1076"/>
        <pc:sldMkLst>
          <pc:docMk/>
          <pc:sldMk cId="0" sldId="260"/>
        </pc:sldMkLst>
        <pc:spChg chg="mod">
          <ac:chgData name="Md Jakaria Nur" userId="c4844a1457f09f15" providerId="Windows Live" clId="Web-{8A5491A9-0CE1-4A3F-AF58-3DF6F424000F}" dt="2024-12-01T01:13:45.588" v="50" actId="1076"/>
          <ac:spMkLst>
            <pc:docMk/>
            <pc:sldMk cId="0" sldId="260"/>
            <ac:spMk id="2" creationId="{00000000-0000-0000-0000-000000000000}"/>
          </ac:spMkLst>
        </pc:spChg>
        <pc:spChg chg="mod">
          <ac:chgData name="Md Jakaria Nur" userId="c4844a1457f09f15" providerId="Windows Live" clId="Web-{8A5491A9-0CE1-4A3F-AF58-3DF6F424000F}" dt="2024-12-01T01:14:30.697" v="52" actId="1076"/>
          <ac:spMkLst>
            <pc:docMk/>
            <pc:sldMk cId="0" sldId="260"/>
            <ac:spMk id="3" creationId="{00000000-0000-0000-0000-000000000000}"/>
          </ac:spMkLst>
        </pc:spChg>
        <pc:spChg chg="mod">
          <ac:chgData name="Md Jakaria Nur" userId="c4844a1457f09f15" providerId="Windows Live" clId="Web-{8A5491A9-0CE1-4A3F-AF58-3DF6F424000F}" dt="2024-12-01T01:14:41.572" v="54" actId="1076"/>
          <ac:spMkLst>
            <pc:docMk/>
            <pc:sldMk cId="0" sldId="260"/>
            <ac:spMk id="4" creationId="{00000000-0000-0000-0000-000000000000}"/>
          </ac:spMkLst>
        </pc:spChg>
        <pc:spChg chg="mod">
          <ac:chgData name="Md Jakaria Nur" userId="c4844a1457f09f15" providerId="Windows Live" clId="Web-{8A5491A9-0CE1-4A3F-AF58-3DF6F424000F}" dt="2024-12-01T01:29:43.429" v="118" actId="14100"/>
          <ac:spMkLst>
            <pc:docMk/>
            <pc:sldMk cId="0" sldId="260"/>
            <ac:spMk id="5" creationId="{00000000-0000-0000-0000-000000000000}"/>
          </ac:spMkLst>
        </pc:spChg>
        <pc:spChg chg="mod">
          <ac:chgData name="Md Jakaria Nur" userId="c4844a1457f09f15" providerId="Windows Live" clId="Web-{8A5491A9-0CE1-4A3F-AF58-3DF6F424000F}" dt="2024-12-01T01:28:37.273" v="107" actId="14100"/>
          <ac:spMkLst>
            <pc:docMk/>
            <pc:sldMk cId="0" sldId="260"/>
            <ac:spMk id="6" creationId="{00000000-0000-0000-0000-000000000000}"/>
          </ac:spMkLst>
        </pc:spChg>
        <pc:spChg chg="mod">
          <ac:chgData name="Md Jakaria Nur" userId="c4844a1457f09f15" providerId="Windows Live" clId="Web-{8A5491A9-0CE1-4A3F-AF58-3DF6F424000F}" dt="2024-12-01T01:13:37.197" v="49" actId="1076"/>
          <ac:spMkLst>
            <pc:docMk/>
            <pc:sldMk cId="0" sldId="260"/>
            <ac:spMk id="7" creationId="{00000000-0000-0000-0000-000000000000}"/>
          </ac:spMkLst>
        </pc:spChg>
        <pc:spChg chg="mod">
          <ac:chgData name="Md Jakaria Nur" userId="c4844a1457f09f15" providerId="Windows Live" clId="Web-{8A5491A9-0CE1-4A3F-AF58-3DF6F424000F}" dt="2024-12-01T01:13:32.447" v="48" actId="1076"/>
          <ac:spMkLst>
            <pc:docMk/>
            <pc:sldMk cId="0" sldId="260"/>
            <ac:spMk id="8" creationId="{00000000-0000-0000-0000-000000000000}"/>
          </ac:spMkLst>
        </pc:spChg>
        <pc:spChg chg="mod">
          <ac:chgData name="Md Jakaria Nur" userId="c4844a1457f09f15" providerId="Windows Live" clId="Web-{8A5491A9-0CE1-4A3F-AF58-3DF6F424000F}" dt="2024-12-01T01:18:54.844" v="85" actId="1076"/>
          <ac:spMkLst>
            <pc:docMk/>
            <pc:sldMk cId="0" sldId="260"/>
            <ac:spMk id="9" creationId="{00000000-0000-0000-0000-000000000000}"/>
          </ac:spMkLst>
        </pc:spChg>
        <pc:spChg chg="mod">
          <ac:chgData name="Md Jakaria Nur" userId="c4844a1457f09f15" providerId="Windows Live" clId="Web-{8A5491A9-0CE1-4A3F-AF58-3DF6F424000F}" dt="2024-12-01T01:19:13.390" v="86" actId="1076"/>
          <ac:spMkLst>
            <pc:docMk/>
            <pc:sldMk cId="0" sldId="260"/>
            <ac:spMk id="10" creationId="{00000000-0000-0000-0000-000000000000}"/>
          </ac:spMkLst>
        </pc:spChg>
        <pc:spChg chg="mod">
          <ac:chgData name="Md Jakaria Nur" userId="c4844a1457f09f15" providerId="Windows Live" clId="Web-{8A5491A9-0CE1-4A3F-AF58-3DF6F424000F}" dt="2024-12-01T01:28:58.804" v="113" actId="20577"/>
          <ac:spMkLst>
            <pc:docMk/>
            <pc:sldMk cId="0" sldId="260"/>
            <ac:spMk id="11" creationId="{00000000-0000-0000-0000-000000000000}"/>
          </ac:spMkLst>
        </pc:spChg>
        <pc:spChg chg="mod">
          <ac:chgData name="Md Jakaria Nur" userId="c4844a1457f09f15" providerId="Windows Live" clId="Web-{8A5491A9-0CE1-4A3F-AF58-3DF6F424000F}" dt="2024-12-01T01:29:07.788" v="115" actId="1076"/>
          <ac:spMkLst>
            <pc:docMk/>
            <pc:sldMk cId="0" sldId="260"/>
            <ac:spMk id="12" creationId="{00000000-0000-0000-0000-000000000000}"/>
          </ac:spMkLst>
        </pc:spChg>
        <pc:spChg chg="del">
          <ac:chgData name="Md Jakaria Nur" userId="c4844a1457f09f15" providerId="Windows Live" clId="Web-{8A5491A9-0CE1-4A3F-AF58-3DF6F424000F}" dt="2024-12-01T01:14:58.713" v="56"/>
          <ac:spMkLst>
            <pc:docMk/>
            <pc:sldMk cId="0" sldId="260"/>
            <ac:spMk id="13" creationId="{00000000-0000-0000-0000-000000000000}"/>
          </ac:spMkLst>
        </pc:spChg>
        <pc:spChg chg="del">
          <ac:chgData name="Md Jakaria Nur" userId="c4844a1457f09f15" providerId="Windows Live" clId="Web-{8A5491A9-0CE1-4A3F-AF58-3DF6F424000F}" dt="2024-12-01T01:14:55.588" v="55"/>
          <ac:spMkLst>
            <pc:docMk/>
            <pc:sldMk cId="0" sldId="260"/>
            <ac:spMk id="14" creationId="{00000000-0000-0000-0000-000000000000}"/>
          </ac:spMkLst>
        </pc:spChg>
        <pc:spChg chg="mod">
          <ac:chgData name="Md Jakaria Nur" userId="c4844a1457f09f15" providerId="Windows Live" clId="Web-{8A5491A9-0CE1-4A3F-AF58-3DF6F424000F}" dt="2024-12-01T01:30:03.851" v="120" actId="1076"/>
          <ac:spMkLst>
            <pc:docMk/>
            <pc:sldMk cId="0" sldId="260"/>
            <ac:spMk id="15" creationId="{00000000-0000-0000-0000-000000000000}"/>
          </ac:spMkLst>
        </pc:spChg>
        <pc:spChg chg="add mod">
          <ac:chgData name="Md Jakaria Nur" userId="c4844a1457f09f15" providerId="Windows Live" clId="Web-{8A5491A9-0CE1-4A3F-AF58-3DF6F424000F}" dt="2024-12-01T01:28:47.226" v="109" actId="14100"/>
          <ac:spMkLst>
            <pc:docMk/>
            <pc:sldMk cId="0" sldId="260"/>
            <ac:spMk id="16" creationId="{11E8DCDB-55F6-D50D-D2C9-950DABF3A15B}"/>
          </ac:spMkLst>
        </pc:spChg>
        <pc:spChg chg="add del">
          <ac:chgData name="Md Jakaria Nur" userId="c4844a1457f09f15" providerId="Windows Live" clId="Web-{8A5491A9-0CE1-4A3F-AF58-3DF6F424000F}" dt="2024-12-01T01:15:32.588" v="63"/>
          <ac:spMkLst>
            <pc:docMk/>
            <pc:sldMk cId="0" sldId="260"/>
            <ac:spMk id="17" creationId="{F8A02197-40F9-1110-3654-D95EABC5E59D}"/>
          </ac:spMkLst>
        </pc:spChg>
        <pc:spChg chg="add del">
          <ac:chgData name="Md Jakaria Nur" userId="c4844a1457f09f15" providerId="Windows Live" clId="Web-{8A5491A9-0CE1-4A3F-AF58-3DF6F424000F}" dt="2024-12-01T01:15:59.793" v="68"/>
          <ac:spMkLst>
            <pc:docMk/>
            <pc:sldMk cId="0" sldId="260"/>
            <ac:spMk id="18" creationId="{D0180A8A-DFC1-9B5C-6245-0DBF9F345FC7}"/>
          </ac:spMkLst>
        </pc:spChg>
        <pc:spChg chg="add mod">
          <ac:chgData name="Md Jakaria Nur" userId="c4844a1457f09f15" providerId="Windows Live" clId="Web-{8A5491A9-0CE1-4A3F-AF58-3DF6F424000F}" dt="2024-12-01T01:29:01.476" v="114" actId="20577"/>
          <ac:spMkLst>
            <pc:docMk/>
            <pc:sldMk cId="0" sldId="260"/>
            <ac:spMk id="19" creationId="{C1872968-052D-765B-E039-D27625A51B87}"/>
          </ac:spMkLst>
        </pc:spChg>
      </pc:sldChg>
      <pc:sldChg chg="addSp delSp modSp">
        <pc:chgData name="Md Jakaria Nur" userId="c4844a1457f09f15" providerId="Windows Live" clId="Web-{8A5491A9-0CE1-4A3F-AF58-3DF6F424000F}" dt="2024-12-01T01:10:09.551" v="29" actId="20577"/>
        <pc:sldMkLst>
          <pc:docMk/>
          <pc:sldMk cId="0" sldId="281"/>
        </pc:sldMkLst>
        <pc:spChg chg="mod">
          <ac:chgData name="Md Jakaria Nur" userId="c4844a1457f09f15" providerId="Windows Live" clId="Web-{8A5491A9-0CE1-4A3F-AF58-3DF6F424000F}" dt="2024-12-01T01:10:09.551" v="29" actId="20577"/>
          <ac:spMkLst>
            <pc:docMk/>
            <pc:sldMk cId="0" sldId="281"/>
            <ac:spMk id="2" creationId="{00000000-0000-0000-0000-000000000000}"/>
          </ac:spMkLst>
        </pc:spChg>
        <pc:spChg chg="mod">
          <ac:chgData name="Md Jakaria Nur" userId="c4844a1457f09f15" providerId="Windows Live" clId="Web-{8A5491A9-0CE1-4A3F-AF58-3DF6F424000F}" dt="2024-12-01T01:08:09.672" v="23"/>
          <ac:spMkLst>
            <pc:docMk/>
            <pc:sldMk cId="0" sldId="281"/>
            <ac:spMk id="38" creationId="{1A06EE7E-C1B9-3D0F-E342-B8038A229B0F}"/>
          </ac:spMkLst>
        </pc:spChg>
        <pc:spChg chg="del">
          <ac:chgData name="Md Jakaria Nur" userId="c4844a1457f09f15" providerId="Windows Live" clId="Web-{8A5491A9-0CE1-4A3F-AF58-3DF6F424000F}" dt="2024-12-01T01:08:09.672" v="23"/>
          <ac:spMkLst>
            <pc:docMk/>
            <pc:sldMk cId="0" sldId="281"/>
            <ac:spMk id="63" creationId="{907EF6B7-1338-4443-8C46-6A318D952DFD}"/>
          </ac:spMkLst>
        </pc:spChg>
        <pc:spChg chg="del">
          <ac:chgData name="Md Jakaria Nur" userId="c4844a1457f09f15" providerId="Windows Live" clId="Web-{8A5491A9-0CE1-4A3F-AF58-3DF6F424000F}" dt="2024-12-01T01:08:09.672" v="23"/>
          <ac:spMkLst>
            <pc:docMk/>
            <pc:sldMk cId="0" sldId="281"/>
            <ac:spMk id="64" creationId="{DAAE4CDD-124C-4DCF-9584-B6033B545DD5}"/>
          </ac:spMkLst>
        </pc:spChg>
        <pc:spChg chg="del">
          <ac:chgData name="Md Jakaria Nur" userId="c4844a1457f09f15" providerId="Windows Live" clId="Web-{8A5491A9-0CE1-4A3F-AF58-3DF6F424000F}" dt="2024-12-01T01:08:09.672" v="23"/>
          <ac:spMkLst>
            <pc:docMk/>
            <pc:sldMk cId="0" sldId="281"/>
            <ac:spMk id="65" creationId="{081E4A58-353D-44AE-B2FC-2A74E2E400F7}"/>
          </ac:spMkLst>
        </pc:spChg>
        <pc:spChg chg="add">
          <ac:chgData name="Md Jakaria Nur" userId="c4844a1457f09f15" providerId="Windows Live" clId="Web-{8A5491A9-0CE1-4A3F-AF58-3DF6F424000F}" dt="2024-12-01T01:08:09.672" v="23"/>
          <ac:spMkLst>
            <pc:docMk/>
            <pc:sldMk cId="0" sldId="281"/>
            <ac:spMk id="70" creationId="{C2554CA6-288E-4202-BC52-2E5A8F0C0AED}"/>
          </ac:spMkLst>
        </pc:spChg>
        <pc:spChg chg="add">
          <ac:chgData name="Md Jakaria Nur" userId="c4844a1457f09f15" providerId="Windows Live" clId="Web-{8A5491A9-0CE1-4A3F-AF58-3DF6F424000F}" dt="2024-12-01T01:08:09.672" v="23"/>
          <ac:spMkLst>
            <pc:docMk/>
            <pc:sldMk cId="0" sldId="281"/>
            <ac:spMk id="72" creationId="{B10BB131-AC8E-4A8E-A5D1-36260F720C3B}"/>
          </ac:spMkLst>
        </pc:spChg>
        <pc:spChg chg="add">
          <ac:chgData name="Md Jakaria Nur" userId="c4844a1457f09f15" providerId="Windows Live" clId="Web-{8A5491A9-0CE1-4A3F-AF58-3DF6F424000F}" dt="2024-12-01T01:08:09.672" v="23"/>
          <ac:spMkLst>
            <pc:docMk/>
            <pc:sldMk cId="0" sldId="281"/>
            <ac:spMk id="74" creationId="{5B7778FC-632E-4DCA-A7CB-0D7731CCF970}"/>
          </ac:spMkLst>
        </pc:spChg>
        <pc:spChg chg="add">
          <ac:chgData name="Md Jakaria Nur" userId="c4844a1457f09f15" providerId="Windows Live" clId="Web-{8A5491A9-0CE1-4A3F-AF58-3DF6F424000F}" dt="2024-12-01T01:08:09.672" v="23"/>
          <ac:spMkLst>
            <pc:docMk/>
            <pc:sldMk cId="0" sldId="281"/>
            <ac:spMk id="76" creationId="{FA23A907-97FB-4A8F-880A-DD77401C4296}"/>
          </ac:spMkLst>
        </pc:spChg>
      </pc:sldChg>
      <pc:sldChg chg="delSp modSp add del">
        <pc:chgData name="Md Jakaria Nur" userId="c4844a1457f09f15" providerId="Windows Live" clId="Web-{8A5491A9-0CE1-4A3F-AF58-3DF6F424000F}" dt="2024-12-01T01:35:01.055" v="140"/>
        <pc:sldMkLst>
          <pc:docMk/>
          <pc:sldMk cId="1936134918" sldId="284"/>
        </pc:sldMkLst>
        <pc:spChg chg="del mod">
          <ac:chgData name="Md Jakaria Nur" userId="c4844a1457f09f15" providerId="Windows Live" clId="Web-{8A5491A9-0CE1-4A3F-AF58-3DF6F424000F}" dt="2024-12-01T01:34:53.555" v="139"/>
          <ac:spMkLst>
            <pc:docMk/>
            <pc:sldMk cId="1936134918" sldId="284"/>
            <ac:spMk id="7" creationId="{3C22B07A-5DF3-3C6A-4D39-6B4A76ACF91E}"/>
          </ac:spMkLst>
        </pc:spChg>
        <pc:spChg chg="del">
          <ac:chgData name="Md Jakaria Nur" userId="c4844a1457f09f15" providerId="Windows Live" clId="Web-{8A5491A9-0CE1-4A3F-AF58-3DF6F424000F}" dt="2024-12-01T01:35:01.055" v="140"/>
          <ac:spMkLst>
            <pc:docMk/>
            <pc:sldMk cId="1936134918" sldId="284"/>
            <ac:spMk id="9" creationId="{5A85BB09-93D6-05F6-C06D-6092CA9BB575}"/>
          </ac:spMkLst>
        </pc:spChg>
        <pc:picChg chg="del">
          <ac:chgData name="Md Jakaria Nur" userId="c4844a1457f09f15" providerId="Windows Live" clId="Web-{8A5491A9-0CE1-4A3F-AF58-3DF6F424000F}" dt="2024-12-01T01:34:47.821" v="136"/>
          <ac:picMkLst>
            <pc:docMk/>
            <pc:sldMk cId="1936134918" sldId="284"/>
            <ac:picMk id="2" creationId="{674AAD05-61BE-7A6C-4430-E16B288E8E8F}"/>
          </ac:picMkLst>
        </pc:picChg>
      </pc:sldChg>
      <pc:sldChg chg="del">
        <pc:chgData name="Md Jakaria Nur" userId="c4844a1457f09f15" providerId="Windows Live" clId="Web-{8A5491A9-0CE1-4A3F-AF58-3DF6F424000F}" dt="2024-12-01T01:34:06.884" v="130"/>
        <pc:sldMkLst>
          <pc:docMk/>
          <pc:sldMk cId="1167828482" sldId="288"/>
        </pc:sldMkLst>
      </pc:sldChg>
      <pc:sldChg chg="del">
        <pc:chgData name="Md Jakaria Nur" userId="c4844a1457f09f15" providerId="Windows Live" clId="Web-{8A5491A9-0CE1-4A3F-AF58-3DF6F424000F}" dt="2024-12-01T01:34:10.774" v="131"/>
        <pc:sldMkLst>
          <pc:docMk/>
          <pc:sldMk cId="2954821199" sldId="289"/>
        </pc:sldMkLst>
      </pc:sldChg>
      <pc:sldChg chg="del">
        <pc:chgData name="Md Jakaria Nur" userId="c4844a1457f09f15" providerId="Windows Live" clId="Web-{8A5491A9-0CE1-4A3F-AF58-3DF6F424000F}" dt="2024-12-01T01:34:14.290" v="132"/>
        <pc:sldMkLst>
          <pc:docMk/>
          <pc:sldMk cId="1201255556" sldId="290"/>
        </pc:sldMkLst>
      </pc:sldChg>
      <pc:sldChg chg="addSp delSp modSp add replId">
        <pc:chgData name="Md Jakaria Nur" userId="c4844a1457f09f15" providerId="Windows Live" clId="Web-{8A5491A9-0CE1-4A3F-AF58-3DF6F424000F}" dt="2024-12-01T01:31:37.726" v="129"/>
        <pc:sldMkLst>
          <pc:docMk/>
          <pc:sldMk cId="1404121209" sldId="291"/>
        </pc:sldMkLst>
        <pc:spChg chg="mod">
          <ac:chgData name="Md Jakaria Nur" userId="c4844a1457f09f15" providerId="Windows Live" clId="Web-{8A5491A9-0CE1-4A3F-AF58-3DF6F424000F}" dt="2024-12-01T01:31:37.726" v="129"/>
          <ac:spMkLst>
            <pc:docMk/>
            <pc:sldMk cId="1404121209" sldId="291"/>
            <ac:spMk id="2" creationId="{00000000-0000-0000-0000-000000000000}"/>
          </ac:spMkLst>
        </pc:spChg>
        <pc:spChg chg="mod">
          <ac:chgData name="Md Jakaria Nur" userId="c4844a1457f09f15" providerId="Windows Live" clId="Web-{8A5491A9-0CE1-4A3F-AF58-3DF6F424000F}" dt="2024-12-01T01:21:35.578" v="95" actId="20577"/>
          <ac:spMkLst>
            <pc:docMk/>
            <pc:sldMk cId="1404121209" sldId="291"/>
            <ac:spMk id="38" creationId="{1A06EE7E-C1B9-3D0F-E342-B8038A229B0F}"/>
          </ac:spMkLst>
        </pc:spChg>
        <pc:spChg chg="del">
          <ac:chgData name="Md Jakaria Nur" userId="c4844a1457f09f15" providerId="Windows Live" clId="Web-{8A5491A9-0CE1-4A3F-AF58-3DF6F424000F}" dt="2024-12-01T01:09:12.251" v="24"/>
          <ac:spMkLst>
            <pc:docMk/>
            <pc:sldMk cId="1404121209" sldId="291"/>
            <ac:spMk id="63" creationId="{907EF6B7-1338-4443-8C46-6A318D952DFD}"/>
          </ac:spMkLst>
        </pc:spChg>
        <pc:spChg chg="del">
          <ac:chgData name="Md Jakaria Nur" userId="c4844a1457f09f15" providerId="Windows Live" clId="Web-{8A5491A9-0CE1-4A3F-AF58-3DF6F424000F}" dt="2024-12-01T01:09:12.251" v="24"/>
          <ac:spMkLst>
            <pc:docMk/>
            <pc:sldMk cId="1404121209" sldId="291"/>
            <ac:spMk id="64" creationId="{DAAE4CDD-124C-4DCF-9584-B6033B545DD5}"/>
          </ac:spMkLst>
        </pc:spChg>
        <pc:spChg chg="del">
          <ac:chgData name="Md Jakaria Nur" userId="c4844a1457f09f15" providerId="Windows Live" clId="Web-{8A5491A9-0CE1-4A3F-AF58-3DF6F424000F}" dt="2024-12-01T01:09:12.251" v="24"/>
          <ac:spMkLst>
            <pc:docMk/>
            <pc:sldMk cId="1404121209" sldId="291"/>
            <ac:spMk id="65" creationId="{081E4A58-353D-44AE-B2FC-2A74E2E400F7}"/>
          </ac:spMkLst>
        </pc:spChg>
        <pc:spChg chg="add">
          <ac:chgData name="Md Jakaria Nur" userId="c4844a1457f09f15" providerId="Windows Live" clId="Web-{8A5491A9-0CE1-4A3F-AF58-3DF6F424000F}" dt="2024-12-01T01:09:12.251" v="24"/>
          <ac:spMkLst>
            <pc:docMk/>
            <pc:sldMk cId="1404121209" sldId="291"/>
            <ac:spMk id="70" creationId="{081EA652-8C6A-4E69-BEB9-170809474553}"/>
          </ac:spMkLst>
        </pc:spChg>
        <pc:spChg chg="add">
          <ac:chgData name="Md Jakaria Nur" userId="c4844a1457f09f15" providerId="Windows Live" clId="Web-{8A5491A9-0CE1-4A3F-AF58-3DF6F424000F}" dt="2024-12-01T01:09:12.251" v="24"/>
          <ac:spMkLst>
            <pc:docMk/>
            <pc:sldMk cId="1404121209" sldId="291"/>
            <ac:spMk id="72" creationId="{5298780A-33B9-4EA2-8F67-DE68AD62841B}"/>
          </ac:spMkLst>
        </pc:spChg>
        <pc:spChg chg="add">
          <ac:chgData name="Md Jakaria Nur" userId="c4844a1457f09f15" providerId="Windows Live" clId="Web-{8A5491A9-0CE1-4A3F-AF58-3DF6F424000F}" dt="2024-12-01T01:09:12.251" v="24"/>
          <ac:spMkLst>
            <pc:docMk/>
            <pc:sldMk cId="1404121209" sldId="291"/>
            <ac:spMk id="74" creationId="{7F488E8B-4E1E-4402-8935-D4E6C02615C7}"/>
          </ac:spMkLst>
        </pc:spChg>
      </pc:sldChg>
    </pc:docChg>
  </pc:docChgLst>
  <pc:docChgLst>
    <pc:chgData clId="Web-{E0C2E0BC-D67A-482B-AC36-0273395EE7FB}"/>
    <pc:docChg chg="modSld">
      <pc:chgData name="" userId="" providerId="" clId="Web-{E0C2E0BC-D67A-482B-AC36-0273395EE7FB}" dt="2024-12-01T00:43:29.240" v="12" actId="20577"/>
      <pc:docMkLst>
        <pc:docMk/>
      </pc:docMkLst>
      <pc:sldChg chg="modSp">
        <pc:chgData name="" userId="" providerId="" clId="Web-{E0C2E0BC-D67A-482B-AC36-0273395EE7FB}" dt="2024-12-01T00:43:29.240" v="12" actId="20577"/>
        <pc:sldMkLst>
          <pc:docMk/>
          <pc:sldMk cId="2905278324" sldId="261"/>
        </pc:sldMkLst>
        <pc:spChg chg="mod">
          <ac:chgData name="" userId="" providerId="" clId="Web-{E0C2E0BC-D67A-482B-AC36-0273395EE7FB}" dt="2024-12-01T00:43:29.240" v="12" actId="20577"/>
          <ac:spMkLst>
            <pc:docMk/>
            <pc:sldMk cId="2905278324" sldId="261"/>
            <ac:spMk id="54" creationId="{00000000-0000-0000-0000-000000000000}"/>
          </ac:spMkLst>
        </pc:spChg>
      </pc:sldChg>
    </pc:docChg>
  </pc:docChgLst>
  <pc:docChgLst>
    <pc:chgData name="Md Jakaria Nur" userId="c4844a1457f09f15" providerId="Windows Live" clId="Web-{E5A69859-5FC9-4BAF-8188-F3EB3A67A4A4}"/>
    <pc:docChg chg="addSld modSld">
      <pc:chgData name="Md Jakaria Nur" userId="c4844a1457f09f15" providerId="Windows Live" clId="Web-{E5A69859-5FC9-4BAF-8188-F3EB3A67A4A4}" dt="2024-12-01T02:27:29.969" v="13" actId="14100"/>
      <pc:docMkLst>
        <pc:docMk/>
      </pc:docMkLst>
      <pc:sldChg chg="addSp delSp modSp">
        <pc:chgData name="Md Jakaria Nur" userId="c4844a1457f09f15" providerId="Windows Live" clId="Web-{E5A69859-5FC9-4BAF-8188-F3EB3A67A4A4}" dt="2024-12-01T02:27:29.969" v="13" actId="14100"/>
        <pc:sldMkLst>
          <pc:docMk/>
          <pc:sldMk cId="1936134918" sldId="284"/>
        </pc:sldMkLst>
        <pc:spChg chg="del">
          <ac:chgData name="Md Jakaria Nur" userId="c4844a1457f09f15" providerId="Windows Live" clId="Web-{E5A69859-5FC9-4BAF-8188-F3EB3A67A4A4}" dt="2024-12-01T02:26:53.030" v="4"/>
          <ac:spMkLst>
            <pc:docMk/>
            <pc:sldMk cId="1936134918" sldId="284"/>
            <ac:spMk id="3" creationId="{00000000-0000-0000-0000-000000000000}"/>
          </ac:spMkLst>
        </pc:spChg>
        <pc:spChg chg="del mod">
          <ac:chgData name="Md Jakaria Nur" userId="c4844a1457f09f15" providerId="Windows Live" clId="Web-{E5A69859-5FC9-4BAF-8188-F3EB3A67A4A4}" dt="2024-12-01T02:26:50.123" v="3"/>
          <ac:spMkLst>
            <pc:docMk/>
            <pc:sldMk cId="1936134918" sldId="284"/>
            <ac:spMk id="4" creationId="{499AFE33-EC50-592E-A7D4-9D407578B40F}"/>
          </ac:spMkLst>
        </pc:spChg>
        <pc:picChg chg="add mod">
          <ac:chgData name="Md Jakaria Nur" userId="c4844a1457f09f15" providerId="Windows Live" clId="Web-{E5A69859-5FC9-4BAF-8188-F3EB3A67A4A4}" dt="2024-12-01T02:27:29.969" v="13" actId="14100"/>
          <ac:picMkLst>
            <pc:docMk/>
            <pc:sldMk cId="1936134918" sldId="284"/>
            <ac:picMk id="2" creationId="{EF286683-EF44-0BDF-3986-DA9C9C57DEB9}"/>
          </ac:picMkLst>
        </pc:picChg>
      </pc:sldChg>
      <pc:sldChg chg="add replId">
        <pc:chgData name="Md Jakaria Nur" userId="c4844a1457f09f15" providerId="Windows Live" clId="Web-{E5A69859-5FC9-4BAF-8188-F3EB3A67A4A4}" dt="2024-12-01T02:26:45.123" v="0"/>
        <pc:sldMkLst>
          <pc:docMk/>
          <pc:sldMk cId="3942488847" sldId="292"/>
        </pc:sldMkLst>
      </pc:sldChg>
    </pc:docChg>
  </pc:docChgLst>
  <pc:docChgLst>
    <pc:chgData clId="Web-{779E99C7-A241-4DB9-8FE7-3695E9EC8C48}"/>
    <pc:docChg chg="modSld">
      <pc:chgData name="" userId="" providerId="" clId="Web-{779E99C7-A241-4DB9-8FE7-3695E9EC8C48}" dt="2024-12-01T06:06:37.030" v="1" actId="20577"/>
      <pc:docMkLst>
        <pc:docMk/>
      </pc:docMkLst>
      <pc:sldChg chg="modSp">
        <pc:chgData name="" userId="" providerId="" clId="Web-{779E99C7-A241-4DB9-8FE7-3695E9EC8C48}" dt="2024-12-01T06:06:37.030" v="1" actId="20577"/>
        <pc:sldMkLst>
          <pc:docMk/>
          <pc:sldMk cId="1404121209" sldId="291"/>
        </pc:sldMkLst>
        <pc:spChg chg="mod">
          <ac:chgData name="" userId="" providerId="" clId="Web-{779E99C7-A241-4DB9-8FE7-3695E9EC8C48}" dt="2024-12-01T06:06:37.030" v="1" actId="20577"/>
          <ac:spMkLst>
            <pc:docMk/>
            <pc:sldMk cId="1404121209" sldId="291"/>
            <ac:spMk id="2" creationId="{00000000-0000-0000-0000-000000000000}"/>
          </ac:spMkLst>
        </pc:spChg>
      </pc:sldChg>
    </pc:docChg>
  </pc:docChgLst>
  <pc:docChgLst>
    <pc:chgData name="sami ansari" userId="932ce403002ddc89" providerId="Windows Live" clId="Web-{92BB0AEA-36A6-4B34-97CA-67BB58EEB30C}"/>
    <pc:docChg chg="modSld sldOrd">
      <pc:chgData name="sami ansari" userId="932ce403002ddc89" providerId="Windows Live" clId="Web-{92BB0AEA-36A6-4B34-97CA-67BB58EEB30C}" dt="2024-12-01T05:52:21.296" v="15"/>
      <pc:docMkLst>
        <pc:docMk/>
      </pc:docMkLst>
      <pc:sldChg chg="ord">
        <pc:chgData name="sami ansari" userId="932ce403002ddc89" providerId="Windows Live" clId="Web-{92BB0AEA-36A6-4B34-97CA-67BB58EEB30C}" dt="2024-12-01T04:55:13.519" v="0"/>
        <pc:sldMkLst>
          <pc:docMk/>
          <pc:sldMk cId="0" sldId="281"/>
        </pc:sldMkLst>
      </pc:sldChg>
      <pc:sldChg chg="ord">
        <pc:chgData name="sami ansari" userId="932ce403002ddc89" providerId="Windows Live" clId="Web-{92BB0AEA-36A6-4B34-97CA-67BB58EEB30C}" dt="2024-12-01T05:52:21.296" v="15"/>
        <pc:sldMkLst>
          <pc:docMk/>
          <pc:sldMk cId="1936134918" sldId="284"/>
        </pc:sldMkLst>
      </pc:sldChg>
      <pc:sldChg chg="modSp">
        <pc:chgData name="sami ansari" userId="932ce403002ddc89" providerId="Windows Live" clId="Web-{92BB0AEA-36A6-4B34-97CA-67BB58EEB30C}" dt="2024-12-01T05:10:05.440" v="4" actId="20577"/>
        <pc:sldMkLst>
          <pc:docMk/>
          <pc:sldMk cId="3942488847" sldId="292"/>
        </pc:sldMkLst>
        <pc:spChg chg="mod">
          <ac:chgData name="sami ansari" userId="932ce403002ddc89" providerId="Windows Live" clId="Web-{92BB0AEA-36A6-4B34-97CA-67BB58EEB30C}" dt="2024-12-01T05:10:05.440" v="4" actId="20577"/>
          <ac:spMkLst>
            <pc:docMk/>
            <pc:sldMk cId="3942488847" sldId="292"/>
            <ac:spMk id="2" creationId="{6EB4B164-BF4B-DD3F-ECE7-16F6F850C521}"/>
          </ac:spMkLst>
        </pc:spChg>
      </pc:sldChg>
      <pc:sldChg chg="addSp modSp">
        <pc:chgData name="sami ansari" userId="932ce403002ddc89" providerId="Windows Live" clId="Web-{92BB0AEA-36A6-4B34-97CA-67BB58EEB30C}" dt="2024-12-01T05:18:53.441" v="11" actId="1076"/>
        <pc:sldMkLst>
          <pc:docMk/>
          <pc:sldMk cId="603609793" sldId="293"/>
        </pc:sldMkLst>
        <pc:picChg chg="add mod">
          <ac:chgData name="sami ansari" userId="932ce403002ddc89" providerId="Windows Live" clId="Web-{92BB0AEA-36A6-4B34-97CA-67BB58EEB30C}" dt="2024-12-01T05:18:53.441" v="11" actId="1076"/>
          <ac:picMkLst>
            <pc:docMk/>
            <pc:sldMk cId="603609793" sldId="293"/>
            <ac:picMk id="4" creationId="{33EACF48-D53D-D0C8-C895-CEDB96D6FB60}"/>
          </ac:picMkLst>
        </pc:picChg>
      </pc:sldChg>
      <pc:sldChg chg="modSp">
        <pc:chgData name="sami ansari" userId="932ce403002ddc89" providerId="Windows Live" clId="Web-{92BB0AEA-36A6-4B34-97CA-67BB58EEB30C}" dt="2024-12-01T05:13:04.774" v="8" actId="20577"/>
        <pc:sldMkLst>
          <pc:docMk/>
          <pc:sldMk cId="1358117936" sldId="294"/>
        </pc:sldMkLst>
        <pc:spChg chg="mod">
          <ac:chgData name="sami ansari" userId="932ce403002ddc89" providerId="Windows Live" clId="Web-{92BB0AEA-36A6-4B34-97CA-67BB58EEB30C}" dt="2024-12-01T05:13:04.774" v="8" actId="20577"/>
          <ac:spMkLst>
            <pc:docMk/>
            <pc:sldMk cId="1358117936" sldId="294"/>
            <ac:spMk id="2" creationId="{6EB4B164-BF4B-DD3F-ECE7-16F6F850C521}"/>
          </ac:spMkLst>
        </pc:spChg>
      </pc:sldChg>
    </pc:docChg>
  </pc:docChgLst>
  <pc:docChgLst>
    <pc:chgData name="Monira Islam" userId="3596f034514bc2e8" providerId="Windows Live" clId="Web-{B0F016CA-1BE4-4517-9AEF-3F8AD9AF8255}"/>
    <pc:docChg chg="modSld">
      <pc:chgData name="Monira Islam" userId="3596f034514bc2e8" providerId="Windows Live" clId="Web-{B0F016CA-1BE4-4517-9AEF-3F8AD9AF8255}" dt="2024-12-01T07:14:55.617" v="58" actId="1076"/>
      <pc:docMkLst>
        <pc:docMk/>
      </pc:docMkLst>
      <pc:sldChg chg="addSp delSp modSp">
        <pc:chgData name="Monira Islam" userId="3596f034514bc2e8" providerId="Windows Live" clId="Web-{B0F016CA-1BE4-4517-9AEF-3F8AD9AF8255}" dt="2024-12-01T07:14:55.617" v="58" actId="1076"/>
        <pc:sldMkLst>
          <pc:docMk/>
          <pc:sldMk cId="2656321131" sldId="305"/>
        </pc:sldMkLst>
        <pc:spChg chg="mod">
          <ac:chgData name="Monira Islam" userId="3596f034514bc2e8" providerId="Windows Live" clId="Web-{B0F016CA-1BE4-4517-9AEF-3F8AD9AF8255}" dt="2024-12-01T07:14:55.617" v="58" actId="1076"/>
          <ac:spMkLst>
            <pc:docMk/>
            <pc:sldMk cId="2656321131" sldId="305"/>
            <ac:spMk id="54" creationId="{00000000-0000-0000-0000-000000000000}"/>
          </ac:spMkLst>
        </pc:spChg>
        <pc:spChg chg="add del">
          <ac:chgData name="Monira Islam" userId="3596f034514bc2e8" providerId="Windows Live" clId="Web-{B0F016CA-1BE4-4517-9AEF-3F8AD9AF8255}" dt="2024-12-01T07:14:22.960" v="52"/>
          <ac:spMkLst>
            <pc:docMk/>
            <pc:sldMk cId="2656321131" sldId="305"/>
            <ac:spMk id="163" creationId="{B9D7E975-9161-4F2D-AC53-69E1912F6B5D}"/>
          </ac:spMkLst>
        </pc:spChg>
        <pc:spChg chg="add del">
          <ac:chgData name="Monira Islam" userId="3596f034514bc2e8" providerId="Windows Live" clId="Web-{B0F016CA-1BE4-4517-9AEF-3F8AD9AF8255}" dt="2024-12-01T07:14:22.960" v="52"/>
          <ac:spMkLst>
            <pc:docMk/>
            <pc:sldMk cId="2656321131" sldId="305"/>
            <ac:spMk id="165" creationId="{827DC2C4-B485-428A-BF4A-472D2967F47F}"/>
          </ac:spMkLst>
        </pc:spChg>
        <pc:spChg chg="del">
          <ac:chgData name="Monira Islam" userId="3596f034514bc2e8" providerId="Windows Live" clId="Web-{B0F016CA-1BE4-4517-9AEF-3F8AD9AF8255}" dt="2024-12-01T07:00:57.671" v="15"/>
          <ac:spMkLst>
            <pc:docMk/>
            <pc:sldMk cId="2656321131" sldId="305"/>
            <ac:spMk id="167" creationId="{463E6235-1649-4B47-9862-4026FC473B6F}"/>
          </ac:spMkLst>
        </pc:spChg>
        <pc:spChg chg="add del">
          <ac:chgData name="Monira Islam" userId="3596f034514bc2e8" providerId="Windows Live" clId="Web-{B0F016CA-1BE4-4517-9AEF-3F8AD9AF8255}" dt="2024-12-01T07:14:06.679" v="44"/>
          <ac:spMkLst>
            <pc:docMk/>
            <pc:sldMk cId="2656321131" sldId="305"/>
            <ac:spMk id="170" creationId="{7DA3C418-758E-4180-A5D0-8655D6804587}"/>
          </ac:spMkLst>
        </pc:spChg>
        <pc:spChg chg="add del">
          <ac:chgData name="Monira Islam" userId="3596f034514bc2e8" providerId="Windows Live" clId="Web-{B0F016CA-1BE4-4517-9AEF-3F8AD9AF8255}" dt="2024-12-01T07:14:06.679" v="44"/>
          <ac:spMkLst>
            <pc:docMk/>
            <pc:sldMk cId="2656321131" sldId="305"/>
            <ac:spMk id="172" creationId="{28C8EF06-5EC3-4883-AFAF-D74FF46550FB}"/>
          </ac:spMkLst>
        </pc:spChg>
        <pc:spChg chg="add del">
          <ac:chgData name="Monira Islam" userId="3596f034514bc2e8" providerId="Windows Live" clId="Web-{B0F016CA-1BE4-4517-9AEF-3F8AD9AF8255}" dt="2024-12-01T07:14:12.163" v="46"/>
          <ac:spMkLst>
            <pc:docMk/>
            <pc:sldMk cId="2656321131" sldId="305"/>
            <ac:spMk id="174" creationId="{827DC2C4-B485-428A-BF4A-472D2967F47F}"/>
          </ac:spMkLst>
        </pc:spChg>
        <pc:spChg chg="add del">
          <ac:chgData name="Monira Islam" userId="3596f034514bc2e8" providerId="Windows Live" clId="Web-{B0F016CA-1BE4-4517-9AEF-3F8AD9AF8255}" dt="2024-12-01T07:14:12.163" v="46"/>
          <ac:spMkLst>
            <pc:docMk/>
            <pc:sldMk cId="2656321131" sldId="305"/>
            <ac:spMk id="175" creationId="{19D32F93-50AC-4C46-A5DB-291C60DDB7BD}"/>
          </ac:spMkLst>
        </pc:spChg>
        <pc:spChg chg="add del">
          <ac:chgData name="Monira Islam" userId="3596f034514bc2e8" providerId="Windows Live" clId="Web-{B0F016CA-1BE4-4517-9AEF-3F8AD9AF8255}" dt="2024-12-01T07:14:12.163" v="46"/>
          <ac:spMkLst>
            <pc:docMk/>
            <pc:sldMk cId="2656321131" sldId="305"/>
            <ac:spMk id="176" creationId="{4A62647B-1222-407C-8740-5A497612B1F5}"/>
          </ac:spMkLst>
        </pc:spChg>
        <pc:spChg chg="add del">
          <ac:chgData name="Monira Islam" userId="3596f034514bc2e8" providerId="Windows Live" clId="Web-{B0F016CA-1BE4-4517-9AEF-3F8AD9AF8255}" dt="2024-12-01T07:14:12.163" v="46"/>
          <ac:spMkLst>
            <pc:docMk/>
            <pc:sldMk cId="2656321131" sldId="305"/>
            <ac:spMk id="177" creationId="{86FD7672-78BE-4D6F-A711-2CDB79B52DFF}"/>
          </ac:spMkLst>
        </pc:spChg>
        <pc:spChg chg="add del">
          <ac:chgData name="Monira Islam" userId="3596f034514bc2e8" providerId="Windows Live" clId="Web-{B0F016CA-1BE4-4517-9AEF-3F8AD9AF8255}" dt="2024-12-01T07:14:22.960" v="52"/>
          <ac:spMkLst>
            <pc:docMk/>
            <pc:sldMk cId="2656321131" sldId="305"/>
            <ac:spMk id="178" creationId="{F8260ED5-17F7-4158-B241-D51DD4CF1B7E}"/>
          </ac:spMkLst>
        </pc:spChg>
        <pc:spChg chg="add del">
          <ac:chgData name="Monira Islam" userId="3596f034514bc2e8" providerId="Windows Live" clId="Web-{B0F016CA-1BE4-4517-9AEF-3F8AD9AF8255}" dt="2024-12-01T07:14:14.804" v="48"/>
          <ac:spMkLst>
            <pc:docMk/>
            <pc:sldMk cId="2656321131" sldId="305"/>
            <ac:spMk id="179" creationId="{5BF4DF2C-F028-4921-9C23-41303F650A62}"/>
          </ac:spMkLst>
        </pc:spChg>
        <pc:spChg chg="add del">
          <ac:chgData name="Monira Islam" userId="3596f034514bc2e8" providerId="Windows Live" clId="Web-{B0F016CA-1BE4-4517-9AEF-3F8AD9AF8255}" dt="2024-12-01T07:14:14.804" v="48"/>
          <ac:spMkLst>
            <pc:docMk/>
            <pc:sldMk cId="2656321131" sldId="305"/>
            <ac:spMk id="180" creationId="{158B3569-73B2-4D05-8E95-886A6EE17F1F}"/>
          </ac:spMkLst>
        </pc:spChg>
        <pc:spChg chg="add del">
          <ac:chgData name="Monira Islam" userId="3596f034514bc2e8" providerId="Windows Live" clId="Web-{B0F016CA-1BE4-4517-9AEF-3F8AD9AF8255}" dt="2024-12-01T07:14:16.429" v="50"/>
          <ac:spMkLst>
            <pc:docMk/>
            <pc:sldMk cId="2656321131" sldId="305"/>
            <ac:spMk id="185" creationId="{BA79A7CF-01AF-4178-9369-94E0C90EB046}"/>
          </ac:spMkLst>
        </pc:spChg>
        <pc:spChg chg="add del">
          <ac:chgData name="Monira Islam" userId="3596f034514bc2e8" providerId="Windows Live" clId="Web-{B0F016CA-1BE4-4517-9AEF-3F8AD9AF8255}" dt="2024-12-01T07:14:16.429" v="50"/>
          <ac:spMkLst>
            <pc:docMk/>
            <pc:sldMk cId="2656321131" sldId="305"/>
            <ac:spMk id="186" creationId="{99413ED5-9ED4-4772-BCE4-2BCAE6B12E35}"/>
          </ac:spMkLst>
        </pc:spChg>
        <pc:spChg chg="add del">
          <ac:chgData name="Monira Islam" userId="3596f034514bc2e8" providerId="Windows Live" clId="Web-{B0F016CA-1BE4-4517-9AEF-3F8AD9AF8255}" dt="2024-12-01T07:14:16.429" v="50"/>
          <ac:spMkLst>
            <pc:docMk/>
            <pc:sldMk cId="2656321131" sldId="305"/>
            <ac:spMk id="187" creationId="{04357C93-F0CB-4A1C-8F77-4E9063789819}"/>
          </ac:spMkLst>
        </pc:spChg>
        <pc:spChg chg="add del">
          <ac:chgData name="Monira Islam" userId="3596f034514bc2e8" providerId="Windows Live" clId="Web-{B0F016CA-1BE4-4517-9AEF-3F8AD9AF8255}" dt="2024-12-01T07:14:16.429" v="50"/>
          <ac:spMkLst>
            <pc:docMk/>
            <pc:sldMk cId="2656321131" sldId="305"/>
            <ac:spMk id="188" creationId="{90F533E9-6690-41A8-A372-4C6C622D028D}"/>
          </ac:spMkLst>
        </pc:spChg>
        <pc:spChg chg="add del">
          <ac:chgData name="Monira Islam" userId="3596f034514bc2e8" providerId="Windows Live" clId="Web-{B0F016CA-1BE4-4517-9AEF-3F8AD9AF8255}" dt="2024-12-01T07:14:22.960" v="52"/>
          <ac:spMkLst>
            <pc:docMk/>
            <pc:sldMk cId="2656321131" sldId="305"/>
            <ac:spMk id="190" creationId="{A8384FB5-9ADC-4DDC-881B-597D56F5B15D}"/>
          </ac:spMkLst>
        </pc:spChg>
        <pc:spChg chg="add del">
          <ac:chgData name="Monira Islam" userId="3596f034514bc2e8" providerId="Windows Live" clId="Web-{B0F016CA-1BE4-4517-9AEF-3F8AD9AF8255}" dt="2024-12-01T07:14:22.960" v="52"/>
          <ac:spMkLst>
            <pc:docMk/>
            <pc:sldMk cId="2656321131" sldId="305"/>
            <ac:spMk id="191" creationId="{91E5A9A7-95C6-4F4F-B00E-C82E07FE62EF}"/>
          </ac:spMkLst>
        </pc:spChg>
        <pc:spChg chg="add del">
          <ac:chgData name="Monira Islam" userId="3596f034514bc2e8" providerId="Windows Live" clId="Web-{B0F016CA-1BE4-4517-9AEF-3F8AD9AF8255}" dt="2024-12-01T07:14:22.960" v="52"/>
          <ac:spMkLst>
            <pc:docMk/>
            <pc:sldMk cId="2656321131" sldId="305"/>
            <ac:spMk id="192" creationId="{D07DD2DE-F619-49DD-B5E7-03A290FF4ED1}"/>
          </ac:spMkLst>
        </pc:spChg>
        <pc:spChg chg="add del">
          <ac:chgData name="Monira Islam" userId="3596f034514bc2e8" providerId="Windows Live" clId="Web-{B0F016CA-1BE4-4517-9AEF-3F8AD9AF8255}" dt="2024-12-01T07:14:22.960" v="52"/>
          <ac:spMkLst>
            <pc:docMk/>
            <pc:sldMk cId="2656321131" sldId="305"/>
            <ac:spMk id="193" creationId="{85149191-5F60-4A28-AAFF-039F96B0F3EC}"/>
          </ac:spMkLst>
        </pc:spChg>
        <pc:grpChg chg="add del">
          <ac:chgData name="Monira Islam" userId="3596f034514bc2e8" providerId="Windows Live" clId="Web-{B0F016CA-1BE4-4517-9AEF-3F8AD9AF8255}" dt="2024-12-01T07:14:14.804" v="48"/>
          <ac:grpSpMkLst>
            <pc:docMk/>
            <pc:sldMk cId="2656321131" sldId="305"/>
            <ac:grpSpMk id="182" creationId="{892B7B61-D701-474B-AE8F-EA238B550A78}"/>
          </ac:grpSpMkLst>
        </pc:grpChg>
        <pc:picChg chg="add del mod ord modCrop">
          <ac:chgData name="Monira Islam" userId="3596f034514bc2e8" providerId="Windows Live" clId="Web-{B0F016CA-1BE4-4517-9AEF-3F8AD9AF8255}" dt="2024-12-01T07:14:46.305" v="57" actId="1076"/>
          <ac:picMkLst>
            <pc:docMk/>
            <pc:sldMk cId="2656321131" sldId="305"/>
            <ac:picMk id="2" creationId="{A0DA352D-994E-B201-D540-C52C64B13497}"/>
          </ac:picMkLst>
        </pc:picChg>
        <pc:cxnChg chg="add del">
          <ac:chgData name="Monira Islam" userId="3596f034514bc2e8" providerId="Windows Live" clId="Web-{B0F016CA-1BE4-4517-9AEF-3F8AD9AF8255}" dt="2024-12-01T07:14:14.804" v="48"/>
          <ac:cxnSpMkLst>
            <pc:docMk/>
            <pc:sldMk cId="2656321131" sldId="305"/>
            <ac:cxnSpMk id="181" creationId="{56020367-4FD5-4596-8E10-C5F095CD8DBF}"/>
          </ac:cxnSpMkLst>
        </pc:cxnChg>
      </pc:sldChg>
    </pc:docChg>
  </pc:docChgLst>
  <pc:docChgLst>
    <pc:chgData name="Md Jakaria Nur" userId="81a5465ef7831a47" providerId="Windows Live" clId="Web-{79FB9E96-C868-4F6F-8B0E-18AF69F8526C}"/>
    <pc:docChg chg="modSld">
      <pc:chgData name="Md Jakaria Nur" userId="81a5465ef7831a47" providerId="Windows Live" clId="Web-{79FB9E96-C868-4F6F-8B0E-18AF69F8526C}" dt="2024-11-07T17:05:42.230" v="43"/>
      <pc:docMkLst>
        <pc:docMk/>
      </pc:docMkLst>
      <pc:sldChg chg="modSp addAnim delAnim">
        <pc:chgData name="Md Jakaria Nur" userId="81a5465ef7831a47" providerId="Windows Live" clId="Web-{79FB9E96-C868-4F6F-8B0E-18AF69F8526C}" dt="2024-11-07T17:05:42.230" v="43"/>
        <pc:sldMkLst>
          <pc:docMk/>
          <pc:sldMk cId="2905278324" sldId="261"/>
        </pc:sldMkLst>
        <pc:spChg chg="mod">
          <ac:chgData name="Md Jakaria Nur" userId="81a5465ef7831a47" providerId="Windows Live" clId="Web-{79FB9E96-C868-4F6F-8B0E-18AF69F8526C}" dt="2024-11-07T17:05:35.949" v="37" actId="20577"/>
          <ac:spMkLst>
            <pc:docMk/>
            <pc:sldMk cId="2905278324" sldId="261"/>
            <ac:spMk id="54" creationId="{00000000-0000-0000-0000-000000000000}"/>
          </ac:spMkLst>
        </pc:spChg>
        <pc:picChg chg="mod">
          <ac:chgData name="Md Jakaria Nur" userId="81a5465ef7831a47" providerId="Windows Live" clId="Web-{79FB9E96-C868-4F6F-8B0E-18AF69F8526C}" dt="2024-11-07T17:05:42.230" v="43"/>
          <ac:picMkLst>
            <pc:docMk/>
            <pc:sldMk cId="2905278324" sldId="261"/>
            <ac:picMk id="2" creationId="{A0DA352D-994E-B201-D540-C52C64B13497}"/>
          </ac:picMkLst>
        </pc:picChg>
      </pc:sldChg>
    </pc:docChg>
  </pc:docChgLst>
  <pc:docChgLst>
    <pc:chgData name="Md Jakaria Nur" userId="81a5465ef7831a47" providerId="Windows Live" clId="Web-{E8F310CC-7493-4D13-AA87-8E6759B332F0}"/>
    <pc:docChg chg="addSld delSld modSld sldOrd">
      <pc:chgData name="Md Jakaria Nur" userId="81a5465ef7831a47" providerId="Windows Live" clId="Web-{E8F310CC-7493-4D13-AA87-8E6759B332F0}" dt="2024-11-07T13:43:52.361" v="734" actId="1076"/>
      <pc:docMkLst>
        <pc:docMk/>
      </pc:docMkLst>
      <pc:sldChg chg="del">
        <pc:chgData name="Md Jakaria Nur" userId="81a5465ef7831a47" providerId="Windows Live" clId="Web-{E8F310CC-7493-4D13-AA87-8E6759B332F0}" dt="2024-11-07T12:03:52.511" v="25"/>
        <pc:sldMkLst>
          <pc:docMk/>
          <pc:sldMk cId="109857222" sldId="256"/>
        </pc:sldMkLst>
      </pc:sldChg>
      <pc:sldChg chg="add del">
        <pc:chgData name="Md Jakaria Nur" userId="81a5465ef7831a47" providerId="Windows Live" clId="Web-{E8F310CC-7493-4D13-AA87-8E6759B332F0}" dt="2024-11-07T12:22:16.246" v="276"/>
        <pc:sldMkLst>
          <pc:docMk/>
          <pc:sldMk cId="2084459641" sldId="257"/>
        </pc:sldMkLst>
      </pc:sldChg>
      <pc:sldChg chg="addSp delSp modSp add del addAnim delAnim">
        <pc:chgData name="Md Jakaria Nur" userId="81a5465ef7831a47" providerId="Windows Live" clId="Web-{E8F310CC-7493-4D13-AA87-8E6759B332F0}" dt="2024-11-07T13:20:45.749" v="563" actId="1076"/>
        <pc:sldMkLst>
          <pc:docMk/>
          <pc:sldMk cId="3141826142" sldId="258"/>
        </pc:sldMkLst>
      </pc:sldChg>
      <pc:sldChg chg="addSp delSp modSp add del delAnim">
        <pc:chgData name="Md Jakaria Nur" userId="81a5465ef7831a47" providerId="Windows Live" clId="Web-{E8F310CC-7493-4D13-AA87-8E6759B332F0}" dt="2024-11-07T13:13:59.157" v="536"/>
        <pc:sldMkLst>
          <pc:docMk/>
          <pc:sldMk cId="290854238" sldId="259"/>
        </pc:sldMkLst>
      </pc:sldChg>
      <pc:sldChg chg="add del">
        <pc:chgData name="Md Jakaria Nur" userId="81a5465ef7831a47" providerId="Windows Live" clId="Web-{E8F310CC-7493-4D13-AA87-8E6759B332F0}" dt="2024-11-07T12:13:52.122" v="110"/>
        <pc:sldMkLst>
          <pc:docMk/>
          <pc:sldMk cId="2570871205" sldId="260"/>
        </pc:sldMkLst>
      </pc:sldChg>
      <pc:sldChg chg="add del">
        <pc:chgData name="Md Jakaria Nur" userId="81a5465ef7831a47" providerId="Windows Live" clId="Web-{E8F310CC-7493-4D13-AA87-8E6759B332F0}" dt="2024-11-07T12:13:47.200" v="100"/>
        <pc:sldMkLst>
          <pc:docMk/>
          <pc:sldMk cId="1980412873" sldId="261"/>
        </pc:sldMkLst>
      </pc:sldChg>
      <pc:sldChg chg="modSp add">
        <pc:chgData name="Md Jakaria Nur" userId="81a5465ef7831a47" providerId="Windows Live" clId="Web-{E8F310CC-7493-4D13-AA87-8E6759B332F0}" dt="2024-11-07T12:17:21.972" v="171" actId="20577"/>
        <pc:sldMkLst>
          <pc:docMk/>
          <pc:sldMk cId="2905278324" sldId="261"/>
        </pc:sldMkLst>
        <pc:spChg chg="mod">
          <ac:chgData name="Md Jakaria Nur" userId="81a5465ef7831a47" providerId="Windows Live" clId="Web-{E8F310CC-7493-4D13-AA87-8E6759B332F0}" dt="2024-11-07T12:17:21.972" v="171" actId="20577"/>
          <ac:spMkLst>
            <pc:docMk/>
            <pc:sldMk cId="2905278324" sldId="261"/>
            <ac:spMk id="54" creationId="{00000000-0000-0000-0000-000000000000}"/>
          </ac:spMkLst>
        </pc:spChg>
      </pc:sldChg>
      <pc:sldChg chg="add del">
        <pc:chgData name="Md Jakaria Nur" userId="81a5465ef7831a47" providerId="Windows Live" clId="Web-{E8F310CC-7493-4D13-AA87-8E6759B332F0}" dt="2024-11-07T13:14:19.908" v="540"/>
        <pc:sldMkLst>
          <pc:docMk/>
          <pc:sldMk cId="2940329203" sldId="263"/>
        </pc:sldMkLst>
      </pc:sldChg>
      <pc:sldChg chg="add del">
        <pc:chgData name="Md Jakaria Nur" userId="81a5465ef7831a47" providerId="Windows Live" clId="Web-{E8F310CC-7493-4D13-AA87-8E6759B332F0}" dt="2024-11-07T12:13:47.184" v="93"/>
        <pc:sldMkLst>
          <pc:docMk/>
          <pc:sldMk cId="1265264504" sldId="264"/>
        </pc:sldMkLst>
      </pc:sldChg>
      <pc:sldChg chg="add del">
        <pc:chgData name="Md Jakaria Nur" userId="81a5465ef7831a47" providerId="Windows Live" clId="Web-{E8F310CC-7493-4D13-AA87-8E6759B332F0}" dt="2024-11-07T12:13:47.169" v="88"/>
        <pc:sldMkLst>
          <pc:docMk/>
          <pc:sldMk cId="2625673743" sldId="265"/>
        </pc:sldMkLst>
      </pc:sldChg>
      <pc:sldChg chg="add del">
        <pc:chgData name="Md Jakaria Nur" userId="81a5465ef7831a47" providerId="Windows Live" clId="Web-{E8F310CC-7493-4D13-AA87-8E6759B332F0}" dt="2024-11-07T12:13:47.169" v="89"/>
        <pc:sldMkLst>
          <pc:docMk/>
          <pc:sldMk cId="3991459941" sldId="266"/>
        </pc:sldMkLst>
      </pc:sldChg>
      <pc:sldChg chg="add del">
        <pc:chgData name="Md Jakaria Nur" userId="81a5465ef7831a47" providerId="Windows Live" clId="Web-{E8F310CC-7493-4D13-AA87-8E6759B332F0}" dt="2024-11-07T12:13:47.169" v="90"/>
        <pc:sldMkLst>
          <pc:docMk/>
          <pc:sldMk cId="1804357395" sldId="267"/>
        </pc:sldMkLst>
      </pc:sldChg>
      <pc:sldChg chg="add del">
        <pc:chgData name="Md Jakaria Nur" userId="81a5465ef7831a47" providerId="Windows Live" clId="Web-{E8F310CC-7493-4D13-AA87-8E6759B332F0}" dt="2024-11-07T12:13:47.184" v="91"/>
        <pc:sldMkLst>
          <pc:docMk/>
          <pc:sldMk cId="3800295069" sldId="268"/>
        </pc:sldMkLst>
      </pc:sldChg>
      <pc:sldChg chg="add del">
        <pc:chgData name="Md Jakaria Nur" userId="81a5465ef7831a47" providerId="Windows Live" clId="Web-{E8F310CC-7493-4D13-AA87-8E6759B332F0}" dt="2024-11-07T12:13:47.169" v="83"/>
        <pc:sldMkLst>
          <pc:docMk/>
          <pc:sldMk cId="4269786475" sldId="269"/>
        </pc:sldMkLst>
      </pc:sldChg>
      <pc:sldChg chg="add del">
        <pc:chgData name="Md Jakaria Nur" userId="81a5465ef7831a47" providerId="Windows Live" clId="Web-{E8F310CC-7493-4D13-AA87-8E6759B332F0}" dt="2024-11-07T12:13:47.169" v="84"/>
        <pc:sldMkLst>
          <pc:docMk/>
          <pc:sldMk cId="3564146762" sldId="270"/>
        </pc:sldMkLst>
      </pc:sldChg>
      <pc:sldChg chg="add del">
        <pc:chgData name="Md Jakaria Nur" userId="81a5465ef7831a47" providerId="Windows Live" clId="Web-{E8F310CC-7493-4D13-AA87-8E6759B332F0}" dt="2024-11-07T12:13:47.169" v="85"/>
        <pc:sldMkLst>
          <pc:docMk/>
          <pc:sldMk cId="1431098563" sldId="271"/>
        </pc:sldMkLst>
      </pc:sldChg>
      <pc:sldChg chg="add del">
        <pc:chgData name="Md Jakaria Nur" userId="81a5465ef7831a47" providerId="Windows Live" clId="Web-{E8F310CC-7493-4D13-AA87-8E6759B332F0}" dt="2024-11-07T12:13:47.169" v="86"/>
        <pc:sldMkLst>
          <pc:docMk/>
          <pc:sldMk cId="4134442496" sldId="272"/>
        </pc:sldMkLst>
      </pc:sldChg>
      <pc:sldChg chg="add del">
        <pc:chgData name="Md Jakaria Nur" userId="81a5465ef7831a47" providerId="Windows Live" clId="Web-{E8F310CC-7493-4D13-AA87-8E6759B332F0}" dt="2024-11-07T12:13:47.153" v="81"/>
        <pc:sldMkLst>
          <pc:docMk/>
          <pc:sldMk cId="115286205" sldId="273"/>
        </pc:sldMkLst>
      </pc:sldChg>
      <pc:sldChg chg="add del">
        <pc:chgData name="Md Jakaria Nur" userId="81a5465ef7831a47" providerId="Windows Live" clId="Web-{E8F310CC-7493-4D13-AA87-8E6759B332F0}" dt="2024-11-07T12:13:47.153" v="80"/>
        <pc:sldMkLst>
          <pc:docMk/>
          <pc:sldMk cId="4073989356" sldId="274"/>
        </pc:sldMkLst>
      </pc:sldChg>
      <pc:sldChg chg="add del">
        <pc:chgData name="Md Jakaria Nur" userId="81a5465ef7831a47" providerId="Windows Live" clId="Web-{E8F310CC-7493-4D13-AA87-8E6759B332F0}" dt="2024-11-07T12:13:47.153" v="79"/>
        <pc:sldMkLst>
          <pc:docMk/>
          <pc:sldMk cId="4039862137" sldId="275"/>
        </pc:sldMkLst>
      </pc:sldChg>
      <pc:sldChg chg="add del">
        <pc:chgData name="Md Jakaria Nur" userId="81a5465ef7831a47" providerId="Windows Live" clId="Web-{E8F310CC-7493-4D13-AA87-8E6759B332F0}" dt="2024-11-07T12:13:48.481" v="109"/>
        <pc:sldMkLst>
          <pc:docMk/>
          <pc:sldMk cId="2912021308" sldId="276"/>
        </pc:sldMkLst>
      </pc:sldChg>
      <pc:sldChg chg="add del">
        <pc:chgData name="Md Jakaria Nur" userId="81a5465ef7831a47" providerId="Windows Live" clId="Web-{E8F310CC-7493-4D13-AA87-8E6759B332F0}" dt="2024-11-07T12:13:47.184" v="95"/>
        <pc:sldMkLst>
          <pc:docMk/>
          <pc:sldMk cId="363779508" sldId="277"/>
        </pc:sldMkLst>
      </pc:sldChg>
      <pc:sldChg chg="add del">
        <pc:chgData name="Md Jakaria Nur" userId="81a5465ef7831a47" providerId="Windows Live" clId="Web-{E8F310CC-7493-4D13-AA87-8E6759B332F0}" dt="2024-11-07T12:13:47.184" v="92"/>
        <pc:sldMkLst>
          <pc:docMk/>
          <pc:sldMk cId="1990136178" sldId="278"/>
        </pc:sldMkLst>
      </pc:sldChg>
      <pc:sldChg chg="add del">
        <pc:chgData name="Md Jakaria Nur" userId="81a5465ef7831a47" providerId="Windows Live" clId="Web-{E8F310CC-7493-4D13-AA87-8E6759B332F0}" dt="2024-11-07T12:13:47.169" v="87"/>
        <pc:sldMkLst>
          <pc:docMk/>
          <pc:sldMk cId="3746071286" sldId="279"/>
        </pc:sldMkLst>
      </pc:sldChg>
      <pc:sldChg chg="add del">
        <pc:chgData name="Md Jakaria Nur" userId="81a5465ef7831a47" providerId="Windows Live" clId="Web-{E8F310CC-7493-4D13-AA87-8E6759B332F0}" dt="2024-11-07T12:13:47.153" v="82"/>
        <pc:sldMkLst>
          <pc:docMk/>
          <pc:sldMk cId="1775812711" sldId="280"/>
        </pc:sldMkLst>
      </pc:sldChg>
      <pc:sldChg chg="modSp add del">
        <pc:chgData name="Md Jakaria Nur" userId="81a5465ef7831a47" providerId="Windows Live" clId="Web-{E8F310CC-7493-4D13-AA87-8E6759B332F0}" dt="2024-11-07T12:22:03.496" v="275" actId="14100"/>
        <pc:sldMkLst>
          <pc:docMk/>
          <pc:sldMk cId="0" sldId="281"/>
        </pc:sldMkLst>
        <pc:spChg chg="mod">
          <ac:chgData name="Md Jakaria Nur" userId="81a5465ef7831a47" providerId="Windows Live" clId="Web-{E8F310CC-7493-4D13-AA87-8E6759B332F0}" dt="2024-11-07T12:22:03.496" v="275" actId="14100"/>
          <ac:spMkLst>
            <pc:docMk/>
            <pc:sldMk cId="0" sldId="281"/>
            <ac:spMk id="2" creationId="{00000000-0000-0000-0000-000000000000}"/>
          </ac:spMkLst>
        </pc:spChg>
      </pc:sldChg>
      <pc:sldChg chg="add del">
        <pc:chgData name="Md Jakaria Nur" userId="81a5465ef7831a47" providerId="Windows Live" clId="Web-{E8F310CC-7493-4D13-AA87-8E6759B332F0}" dt="2024-11-07T12:14:05.919" v="112"/>
        <pc:sldMkLst>
          <pc:docMk/>
          <pc:sldMk cId="1980412873" sldId="282"/>
        </pc:sldMkLst>
      </pc:sldChg>
      <pc:sldChg chg="add del">
        <pc:chgData name="Md Jakaria Nur" userId="81a5465ef7831a47" providerId="Windows Live" clId="Web-{E8F310CC-7493-4D13-AA87-8E6759B332F0}" dt="2024-11-07T12:13:47.184" v="94"/>
        <pc:sldMkLst>
          <pc:docMk/>
          <pc:sldMk cId="2747288777" sldId="282"/>
        </pc:sldMkLst>
      </pc:sldChg>
      <pc:sldChg chg="modSp add ord">
        <pc:chgData name="Md Jakaria Nur" userId="81a5465ef7831a47" providerId="Windows Live" clId="Web-{E8F310CC-7493-4D13-AA87-8E6759B332F0}" dt="2024-11-07T13:42:37.343" v="724" actId="20577"/>
        <pc:sldMkLst>
          <pc:docMk/>
          <pc:sldMk cId="1196201313" sldId="283"/>
        </pc:sldMkLst>
      </pc:sldChg>
      <pc:sldChg chg="new del">
        <pc:chgData name="Md Jakaria Nur" userId="81a5465ef7831a47" providerId="Windows Live" clId="Web-{E8F310CC-7493-4D13-AA87-8E6759B332F0}" dt="2024-11-07T12:04:54.982" v="27"/>
        <pc:sldMkLst>
          <pc:docMk/>
          <pc:sldMk cId="4029632338" sldId="283"/>
        </pc:sldMkLst>
      </pc:sldChg>
      <pc:sldChg chg="modSp add replId">
        <pc:chgData name="Md Jakaria Nur" userId="81a5465ef7831a47" providerId="Windows Live" clId="Web-{E8F310CC-7493-4D13-AA87-8E6759B332F0}" dt="2024-11-07T13:20:38.811" v="561" actId="1076"/>
        <pc:sldMkLst>
          <pc:docMk/>
          <pc:sldMk cId="1936134918" sldId="284"/>
        </pc:sldMkLst>
      </pc:sldChg>
      <pc:sldChg chg="add del replId">
        <pc:chgData name="Md Jakaria Nur" userId="81a5465ef7831a47" providerId="Windows Live" clId="Web-{E8F310CC-7493-4D13-AA87-8E6759B332F0}" dt="2024-11-07T13:14:18.205" v="539"/>
        <pc:sldMkLst>
          <pc:docMk/>
          <pc:sldMk cId="3003567746" sldId="285"/>
        </pc:sldMkLst>
      </pc:sldChg>
      <pc:sldChg chg="add del replId">
        <pc:chgData name="Md Jakaria Nur" userId="81a5465ef7831a47" providerId="Windows Live" clId="Web-{E8F310CC-7493-4D13-AA87-8E6759B332F0}" dt="2024-11-07T13:17:06.960" v="551"/>
        <pc:sldMkLst>
          <pc:docMk/>
          <pc:sldMk cId="781686858" sldId="286"/>
        </pc:sldMkLst>
      </pc:sldChg>
      <pc:sldChg chg="add del replId">
        <pc:chgData name="Md Jakaria Nur" userId="81a5465ef7831a47" providerId="Windows Live" clId="Web-{E8F310CC-7493-4D13-AA87-8E6759B332F0}" dt="2024-11-07T13:17:04.773" v="550"/>
        <pc:sldMkLst>
          <pc:docMk/>
          <pc:sldMk cId="3668433945" sldId="287"/>
        </pc:sldMkLst>
      </pc:sldChg>
      <pc:sldChg chg="addSp modSp add replId">
        <pc:chgData name="Md Jakaria Nur" userId="81a5465ef7831a47" providerId="Windows Live" clId="Web-{E8F310CC-7493-4D13-AA87-8E6759B332F0}" dt="2024-11-07T13:38:29.553" v="722" actId="20577"/>
        <pc:sldMkLst>
          <pc:docMk/>
          <pc:sldMk cId="1167828482" sldId="288"/>
        </pc:sldMkLst>
      </pc:sldChg>
      <pc:sldChg chg="addSp delSp modSp add replId delAnim">
        <pc:chgData name="Md Jakaria Nur" userId="81a5465ef7831a47" providerId="Windows Live" clId="Web-{E8F310CC-7493-4D13-AA87-8E6759B332F0}" dt="2024-11-07T13:34:30.827" v="662" actId="14100"/>
        <pc:sldMkLst>
          <pc:docMk/>
          <pc:sldMk cId="2954821199" sldId="289"/>
        </pc:sldMkLst>
      </pc:sldChg>
      <pc:sldChg chg="modSp add ord replId">
        <pc:chgData name="Md Jakaria Nur" userId="81a5465ef7831a47" providerId="Windows Live" clId="Web-{E8F310CC-7493-4D13-AA87-8E6759B332F0}" dt="2024-11-07T13:43:52.361" v="734" actId="1076"/>
        <pc:sldMkLst>
          <pc:docMk/>
          <pc:sldMk cId="1201255556" sldId="290"/>
        </pc:sldMkLst>
      </pc:sldChg>
      <pc:sldMasterChg chg="addSldLayout">
        <pc:chgData name="Md Jakaria Nur" userId="81a5465ef7831a47" providerId="Windows Live" clId="Web-{E8F310CC-7493-4D13-AA87-8E6759B332F0}" dt="2024-11-07T12:03:47.823" v="9"/>
        <pc:sldMasterMkLst>
          <pc:docMk/>
          <pc:sldMasterMk cId="2460954070" sldId="2147483660"/>
        </pc:sldMasterMkLst>
        <pc:sldLayoutChg chg="add">
          <pc:chgData name="Md Jakaria Nur" userId="81a5465ef7831a47" providerId="Windows Live" clId="Web-{E8F310CC-7493-4D13-AA87-8E6759B332F0}" dt="2024-11-07T12:03:47.761" v="2"/>
          <pc:sldLayoutMkLst>
            <pc:docMk/>
            <pc:sldMasterMk cId="2460954070" sldId="2147483660"/>
            <pc:sldLayoutMk cId="2369836388" sldId="2147483672"/>
          </pc:sldLayoutMkLst>
        </pc:sldLayoutChg>
        <pc:sldLayoutChg chg="add">
          <pc:chgData name="Md Jakaria Nur" userId="81a5465ef7831a47" providerId="Windows Live" clId="Web-{E8F310CC-7493-4D13-AA87-8E6759B332F0}" dt="2024-11-07T12:03:47.823" v="9"/>
          <pc:sldLayoutMkLst>
            <pc:docMk/>
            <pc:sldMasterMk cId="2460954070" sldId="2147483660"/>
            <pc:sldLayoutMk cId="179443797" sldId="2147483673"/>
          </pc:sldLayoutMkLst>
        </pc:sldLayoutChg>
      </pc:sldMasterChg>
    </pc:docChg>
  </pc:docChgLst>
  <pc:docChgLst>
    <pc:chgData name="Md Jakaria Nur" userId="c4844a1457f09f15" providerId="Windows Live" clId="Web-{F6A8C07A-41DF-4140-908A-9028EC2A1A25}"/>
    <pc:docChg chg="addSld modSld sldOrd">
      <pc:chgData name="Md Jakaria Nur" userId="c4844a1457f09f15" providerId="Windows Live" clId="Web-{F6A8C07A-41DF-4140-908A-9028EC2A1A25}" dt="2024-12-01T07:05:01.553" v="662"/>
      <pc:docMkLst>
        <pc:docMk/>
      </pc:docMkLst>
      <pc:sldChg chg="addSp delSp modSp">
        <pc:chgData name="Md Jakaria Nur" userId="c4844a1457f09f15" providerId="Windows Live" clId="Web-{F6A8C07A-41DF-4140-908A-9028EC2A1A25}" dt="2024-12-01T05:25:33.138" v="336"/>
        <pc:sldMkLst>
          <pc:docMk/>
          <pc:sldMk cId="2912021308" sldId="276"/>
        </pc:sldMkLst>
        <pc:spChg chg="mod">
          <ac:chgData name="Md Jakaria Nur" userId="c4844a1457f09f15" providerId="Windows Live" clId="Web-{F6A8C07A-41DF-4140-908A-9028EC2A1A25}" dt="2024-12-01T05:25:33.138" v="336"/>
          <ac:spMkLst>
            <pc:docMk/>
            <pc:sldMk cId="2912021308" sldId="276"/>
            <ac:spMk id="4" creationId="{8732D8E5-298E-49F3-C63A-93F7D392B9D5}"/>
          </ac:spMkLst>
        </pc:spChg>
        <pc:spChg chg="del">
          <ac:chgData name="Md Jakaria Nur" userId="c4844a1457f09f15" providerId="Windows Live" clId="Web-{F6A8C07A-41DF-4140-908A-9028EC2A1A25}" dt="2024-12-01T05:24:46.793" v="332"/>
          <ac:spMkLst>
            <pc:docMk/>
            <pc:sldMk cId="2912021308" sldId="276"/>
            <ac:spMk id="64" creationId="{643A7A40-1AE6-4218-A8E0-8248174A5377}"/>
          </ac:spMkLst>
        </pc:spChg>
        <pc:spChg chg="del">
          <ac:chgData name="Md Jakaria Nur" userId="c4844a1457f09f15" providerId="Windows Live" clId="Web-{F6A8C07A-41DF-4140-908A-9028EC2A1A25}" dt="2024-12-01T05:24:46.793" v="332"/>
          <ac:spMkLst>
            <pc:docMk/>
            <pc:sldMk cId="2912021308" sldId="276"/>
            <ac:spMk id="65" creationId="{BD8AB40A-4374-4897-B5EE-9F8913476E47}"/>
          </ac:spMkLst>
        </pc:spChg>
        <pc:spChg chg="add del">
          <ac:chgData name="Md Jakaria Nur" userId="c4844a1457f09f15" providerId="Windows Live" clId="Web-{F6A8C07A-41DF-4140-908A-9028EC2A1A25}" dt="2024-12-01T05:25:33.138" v="336"/>
          <ac:spMkLst>
            <pc:docMk/>
            <pc:sldMk cId="2912021308" sldId="276"/>
            <ac:spMk id="72" creationId="{47942995-B07F-4636-9A06-C6A104B260A8}"/>
          </ac:spMkLst>
        </pc:spChg>
        <pc:spChg chg="add del">
          <ac:chgData name="Md Jakaria Nur" userId="c4844a1457f09f15" providerId="Windows Live" clId="Web-{F6A8C07A-41DF-4140-908A-9028EC2A1A25}" dt="2024-12-01T05:25:33.138" v="336"/>
          <ac:spMkLst>
            <pc:docMk/>
            <pc:sldMk cId="2912021308" sldId="276"/>
            <ac:spMk id="79" creationId="{B81933D1-5615-42C7-9C0B-4EB7105CCE2D}"/>
          </ac:spMkLst>
        </pc:spChg>
        <pc:spChg chg="add del">
          <ac:chgData name="Md Jakaria Nur" userId="c4844a1457f09f15" providerId="Windows Live" clId="Web-{F6A8C07A-41DF-4140-908A-9028EC2A1A25}" dt="2024-12-01T05:25:33.138" v="336"/>
          <ac:spMkLst>
            <pc:docMk/>
            <pc:sldMk cId="2912021308" sldId="276"/>
            <ac:spMk id="81" creationId="{19C9EAEA-39D0-4B0E-A0EB-51E7B26740B1}"/>
          </ac:spMkLst>
        </pc:spChg>
        <pc:spChg chg="add">
          <ac:chgData name="Md Jakaria Nur" userId="c4844a1457f09f15" providerId="Windows Live" clId="Web-{F6A8C07A-41DF-4140-908A-9028EC2A1A25}" dt="2024-12-01T05:25:33.138" v="336"/>
          <ac:spMkLst>
            <pc:docMk/>
            <pc:sldMk cId="2912021308" sldId="276"/>
            <ac:spMk id="86" creationId="{50CEED20-A22C-4FC3-BC0E-F4FE53FDEB97}"/>
          </ac:spMkLst>
        </pc:spChg>
        <pc:spChg chg="add">
          <ac:chgData name="Md Jakaria Nur" userId="c4844a1457f09f15" providerId="Windows Live" clId="Web-{F6A8C07A-41DF-4140-908A-9028EC2A1A25}" dt="2024-12-01T05:25:33.138" v="336"/>
          <ac:spMkLst>
            <pc:docMk/>
            <pc:sldMk cId="2912021308" sldId="276"/>
            <ac:spMk id="93" creationId="{19C9EAEA-39D0-4B0E-A0EB-51E7B26740B1}"/>
          </ac:spMkLst>
        </pc:spChg>
        <pc:spChg chg="add">
          <ac:chgData name="Md Jakaria Nur" userId="c4844a1457f09f15" providerId="Windows Live" clId="Web-{F6A8C07A-41DF-4140-908A-9028EC2A1A25}" dt="2024-12-01T05:25:33.138" v="336"/>
          <ac:spMkLst>
            <pc:docMk/>
            <pc:sldMk cId="2912021308" sldId="276"/>
            <ac:spMk id="95" creationId="{3873B707-463F-40B0-8227-E8CC6C67EB25}"/>
          </ac:spMkLst>
        </pc:spChg>
        <pc:grpChg chg="del">
          <ac:chgData name="Md Jakaria Nur" userId="c4844a1457f09f15" providerId="Windows Live" clId="Web-{F6A8C07A-41DF-4140-908A-9028EC2A1A25}" dt="2024-12-01T05:24:46.793" v="332"/>
          <ac:grpSpMkLst>
            <pc:docMk/>
            <pc:sldMk cId="2912021308" sldId="276"/>
            <ac:grpSpMk id="66" creationId="{2783379C-045E-4010-ABDC-A270A0AA1068}"/>
          </ac:grpSpMkLst>
        </pc:grpChg>
        <pc:grpChg chg="del">
          <ac:chgData name="Md Jakaria Nur" userId="c4844a1457f09f15" providerId="Windows Live" clId="Web-{F6A8C07A-41DF-4140-908A-9028EC2A1A25}" dt="2024-12-01T05:24:46.793" v="332"/>
          <ac:grpSpMkLst>
            <pc:docMk/>
            <pc:sldMk cId="2912021308" sldId="276"/>
            <ac:grpSpMk id="67" creationId="{F5FDDF18-F156-4D2D-82C6-F55008E338B5}"/>
          </ac:grpSpMkLst>
        </pc:grpChg>
        <pc:grpChg chg="add del">
          <ac:chgData name="Md Jakaria Nur" userId="c4844a1457f09f15" providerId="Windows Live" clId="Web-{F6A8C07A-41DF-4140-908A-9028EC2A1A25}" dt="2024-12-01T05:25:33.138" v="336"/>
          <ac:grpSpMkLst>
            <pc:docMk/>
            <pc:sldMk cId="2912021308" sldId="276"/>
            <ac:grpSpMk id="74" creationId="{032D8612-31EB-44CF-A1D0-14FD4C705424}"/>
          </ac:grpSpMkLst>
        </pc:grpChg>
        <pc:grpChg chg="add">
          <ac:chgData name="Md Jakaria Nur" userId="c4844a1457f09f15" providerId="Windows Live" clId="Web-{F6A8C07A-41DF-4140-908A-9028EC2A1A25}" dt="2024-12-01T05:25:33.138" v="336"/>
          <ac:grpSpMkLst>
            <pc:docMk/>
            <pc:sldMk cId="2912021308" sldId="276"/>
            <ac:grpSpMk id="88" creationId="{032D8612-31EB-44CF-A1D0-14FD4C705424}"/>
          </ac:grpSpMkLst>
        </pc:grpChg>
        <pc:picChg chg="mod">
          <ac:chgData name="Md Jakaria Nur" userId="c4844a1457f09f15" providerId="Windows Live" clId="Web-{F6A8C07A-41DF-4140-908A-9028EC2A1A25}" dt="2024-12-01T05:25:33.138" v="336"/>
          <ac:picMkLst>
            <pc:docMk/>
            <pc:sldMk cId="2912021308" sldId="276"/>
            <ac:picMk id="8" creationId="{6AA192E2-B3E8-2BD2-928D-B245D516DF5D}"/>
          </ac:picMkLst>
        </pc:picChg>
      </pc:sldChg>
      <pc:sldChg chg="modSp ord">
        <pc:chgData name="Md Jakaria Nur" userId="c4844a1457f09f15" providerId="Windows Live" clId="Web-{F6A8C07A-41DF-4140-908A-9028EC2A1A25}" dt="2024-12-01T07:04:53.709" v="661"/>
        <pc:sldMkLst>
          <pc:docMk/>
          <pc:sldMk cId="1936134918" sldId="284"/>
        </pc:sldMkLst>
        <pc:picChg chg="mod">
          <ac:chgData name="Md Jakaria Nur" userId="c4844a1457f09f15" providerId="Windows Live" clId="Web-{F6A8C07A-41DF-4140-908A-9028EC2A1A25}" dt="2024-12-01T07:04:53.709" v="661"/>
          <ac:picMkLst>
            <pc:docMk/>
            <pc:sldMk cId="1936134918" sldId="284"/>
            <ac:picMk id="2" creationId="{EF286683-EF44-0BDF-3986-DA9C9C57DEB9}"/>
          </ac:picMkLst>
        </pc:picChg>
      </pc:sldChg>
      <pc:sldChg chg="modSp">
        <pc:chgData name="Md Jakaria Nur" userId="c4844a1457f09f15" providerId="Windows Live" clId="Web-{F6A8C07A-41DF-4140-908A-9028EC2A1A25}" dt="2024-12-01T06:09:23.680" v="491" actId="14100"/>
        <pc:sldMkLst>
          <pc:docMk/>
          <pc:sldMk cId="1404121209" sldId="291"/>
        </pc:sldMkLst>
        <pc:spChg chg="mod">
          <ac:chgData name="Md Jakaria Nur" userId="c4844a1457f09f15" providerId="Windows Live" clId="Web-{F6A8C07A-41DF-4140-908A-9028EC2A1A25}" dt="2024-12-01T06:09:23.680" v="491" actId="14100"/>
          <ac:spMkLst>
            <pc:docMk/>
            <pc:sldMk cId="1404121209" sldId="291"/>
            <ac:spMk id="2" creationId="{00000000-0000-0000-0000-000000000000}"/>
          </ac:spMkLst>
        </pc:spChg>
        <pc:spChg chg="mod">
          <ac:chgData name="Md Jakaria Nur" userId="c4844a1457f09f15" providerId="Windows Live" clId="Web-{F6A8C07A-41DF-4140-908A-9028EC2A1A25}" dt="2024-12-01T06:01:26.537" v="385" actId="20577"/>
          <ac:spMkLst>
            <pc:docMk/>
            <pc:sldMk cId="1404121209" sldId="291"/>
            <ac:spMk id="38" creationId="{1A06EE7E-C1B9-3D0F-E342-B8038A229B0F}"/>
          </ac:spMkLst>
        </pc:spChg>
      </pc:sldChg>
      <pc:sldChg chg="addSp delSp modSp mod setBg">
        <pc:chgData name="Md Jakaria Nur" userId="c4844a1457f09f15" providerId="Windows Live" clId="Web-{F6A8C07A-41DF-4140-908A-9028EC2A1A25}" dt="2024-12-01T06:11:34.071" v="499" actId="1076"/>
        <pc:sldMkLst>
          <pc:docMk/>
          <pc:sldMk cId="3942488847" sldId="292"/>
        </pc:sldMkLst>
        <pc:spChg chg="add del mod">
          <ac:chgData name="Md Jakaria Nur" userId="c4844a1457f09f15" providerId="Windows Live" clId="Web-{F6A8C07A-41DF-4140-908A-9028EC2A1A25}" dt="2024-12-01T06:11:34.071" v="499" actId="1076"/>
          <ac:spMkLst>
            <pc:docMk/>
            <pc:sldMk cId="3942488847" sldId="292"/>
            <ac:spMk id="2" creationId="{6EB4B164-BF4B-DD3F-ECE7-16F6F850C521}"/>
          </ac:spMkLst>
        </pc:spChg>
        <pc:spChg chg="mod ord">
          <ac:chgData name="Md Jakaria Nur" userId="c4844a1457f09f15" providerId="Windows Live" clId="Web-{F6A8C07A-41DF-4140-908A-9028EC2A1A25}" dt="2024-12-01T06:11:18.352" v="497" actId="14100"/>
          <ac:spMkLst>
            <pc:docMk/>
            <pc:sldMk cId="3942488847" sldId="292"/>
            <ac:spMk id="3" creationId="{00000000-0000-0000-0000-000000000000}"/>
          </ac:spMkLst>
        </pc:spChg>
        <pc:spChg chg="mod">
          <ac:chgData name="Md Jakaria Nur" userId="c4844a1457f09f15" providerId="Windows Live" clId="Web-{F6A8C07A-41DF-4140-908A-9028EC2A1A25}" dt="2024-12-01T06:10:22.242" v="492" actId="1076"/>
          <ac:spMkLst>
            <pc:docMk/>
            <pc:sldMk cId="3942488847" sldId="292"/>
            <ac:spMk id="4" creationId="{499AFE33-EC50-592E-A7D4-9D407578B40F}"/>
          </ac:spMkLst>
        </pc:spChg>
        <pc:spChg chg="add del">
          <ac:chgData name="Md Jakaria Nur" userId="c4844a1457f09f15" providerId="Windows Live" clId="Web-{F6A8C07A-41DF-4140-908A-9028EC2A1A25}" dt="2024-12-01T05:09:11.394" v="166"/>
          <ac:spMkLst>
            <pc:docMk/>
            <pc:sldMk cId="3942488847" sldId="292"/>
            <ac:spMk id="9" creationId="{C7D023E4-8DE1-436E-9847-ED6A4B4B04FD}"/>
          </ac:spMkLst>
        </pc:spChg>
        <pc:spChg chg="add del">
          <ac:chgData name="Md Jakaria Nur" userId="c4844a1457f09f15" providerId="Windows Live" clId="Web-{F6A8C07A-41DF-4140-908A-9028EC2A1A25}" dt="2024-12-01T05:09:11.394" v="166"/>
          <ac:spMkLst>
            <pc:docMk/>
            <pc:sldMk cId="3942488847" sldId="292"/>
            <ac:spMk id="11" creationId="{63C1F321-BB96-4700-B3CE-1A6156067F44}"/>
          </ac:spMkLst>
        </pc:spChg>
        <pc:grpChg chg="add del">
          <ac:chgData name="Md Jakaria Nur" userId="c4844a1457f09f15" providerId="Windows Live" clId="Web-{F6A8C07A-41DF-4140-908A-9028EC2A1A25}" dt="2024-12-01T05:09:11.394" v="166"/>
          <ac:grpSpMkLst>
            <pc:docMk/>
            <pc:sldMk cId="3942488847" sldId="292"/>
            <ac:grpSpMk id="13" creationId="{3FA1AD64-F15F-417D-956C-B2C211FC905E}"/>
          </ac:grpSpMkLst>
        </pc:grpChg>
        <pc:grpChg chg="add del">
          <ac:chgData name="Md Jakaria Nur" userId="c4844a1457f09f15" providerId="Windows Live" clId="Web-{F6A8C07A-41DF-4140-908A-9028EC2A1A25}" dt="2024-12-01T05:09:11.394" v="166"/>
          <ac:grpSpMkLst>
            <pc:docMk/>
            <pc:sldMk cId="3942488847" sldId="292"/>
            <ac:grpSpMk id="17" creationId="{43F5E015-E085-4624-B431-B42414448684}"/>
          </ac:grpSpMkLst>
        </pc:grpChg>
      </pc:sldChg>
      <pc:sldChg chg="addSp delSp modSp new mod setBg">
        <pc:chgData name="Md Jakaria Nur" userId="c4844a1457f09f15" providerId="Windows Live" clId="Web-{F6A8C07A-41DF-4140-908A-9028EC2A1A25}" dt="2024-12-01T05:19:34.104" v="305"/>
        <pc:sldMkLst>
          <pc:docMk/>
          <pc:sldMk cId="603609793" sldId="293"/>
        </pc:sldMkLst>
        <pc:spChg chg="del">
          <ac:chgData name="Md Jakaria Nur" userId="c4844a1457f09f15" providerId="Windows Live" clId="Web-{F6A8C07A-41DF-4140-908A-9028EC2A1A25}" dt="2024-12-01T04:58:58.750" v="42"/>
          <ac:spMkLst>
            <pc:docMk/>
            <pc:sldMk cId="603609793" sldId="293"/>
            <ac:spMk id="2" creationId="{C0EC4E1C-A4A3-DA2E-FD06-D330C9E2957D}"/>
          </ac:spMkLst>
        </pc:spChg>
        <pc:spChg chg="del">
          <ac:chgData name="Md Jakaria Nur" userId="c4844a1457f09f15" providerId="Windows Live" clId="Web-{F6A8C07A-41DF-4140-908A-9028EC2A1A25}" dt="2024-12-01T04:59:03.656" v="43"/>
          <ac:spMkLst>
            <pc:docMk/>
            <pc:sldMk cId="603609793" sldId="293"/>
            <ac:spMk id="3" creationId="{5D0599EE-8F96-D4DD-298C-B25E2CFE079E}"/>
          </ac:spMkLst>
        </pc:spChg>
        <pc:spChg chg="add del">
          <ac:chgData name="Md Jakaria Nur" userId="c4844a1457f09f15" providerId="Windows Live" clId="Web-{F6A8C07A-41DF-4140-908A-9028EC2A1A25}" dt="2024-12-01T05:19:30.104" v="302"/>
          <ac:spMkLst>
            <pc:docMk/>
            <pc:sldMk cId="603609793" sldId="293"/>
            <ac:spMk id="9" creationId="{F3060C83-F051-4F0E-ABAD-AA0DFC48B218}"/>
          </ac:spMkLst>
        </pc:spChg>
        <pc:spChg chg="add del">
          <ac:chgData name="Md Jakaria Nur" userId="c4844a1457f09f15" providerId="Windows Live" clId="Web-{F6A8C07A-41DF-4140-908A-9028EC2A1A25}" dt="2024-12-01T05:19:30.104" v="302"/>
          <ac:spMkLst>
            <pc:docMk/>
            <pc:sldMk cId="603609793" sldId="293"/>
            <ac:spMk id="11" creationId="{83C98ABE-055B-441F-B07E-44F97F083C39}"/>
          </ac:spMkLst>
        </pc:spChg>
        <pc:spChg chg="add del">
          <ac:chgData name="Md Jakaria Nur" userId="c4844a1457f09f15" providerId="Windows Live" clId="Web-{F6A8C07A-41DF-4140-908A-9028EC2A1A25}" dt="2024-12-01T05:19:30.104" v="302"/>
          <ac:spMkLst>
            <pc:docMk/>
            <pc:sldMk cId="603609793" sldId="293"/>
            <ac:spMk id="13" creationId="{29FDB030-9B49-4CED-8CCD-4D99382388AC}"/>
          </ac:spMkLst>
        </pc:spChg>
        <pc:spChg chg="add del">
          <ac:chgData name="Md Jakaria Nur" userId="c4844a1457f09f15" providerId="Windows Live" clId="Web-{F6A8C07A-41DF-4140-908A-9028EC2A1A25}" dt="2024-12-01T05:19:30.104" v="302"/>
          <ac:spMkLst>
            <pc:docMk/>
            <pc:sldMk cId="603609793" sldId="293"/>
            <ac:spMk id="15" creationId="{3783CA14-24A1-485C-8B30-D6A5D87987AD}"/>
          </ac:spMkLst>
        </pc:spChg>
        <pc:spChg chg="add del">
          <ac:chgData name="Md Jakaria Nur" userId="c4844a1457f09f15" providerId="Windows Live" clId="Web-{F6A8C07A-41DF-4140-908A-9028EC2A1A25}" dt="2024-12-01T05:19:30.104" v="302"/>
          <ac:spMkLst>
            <pc:docMk/>
            <pc:sldMk cId="603609793" sldId="293"/>
            <ac:spMk id="17" creationId="{9A97C86A-04D6-40F7-AE84-31AB43E6A846}"/>
          </ac:spMkLst>
        </pc:spChg>
        <pc:spChg chg="add del">
          <ac:chgData name="Md Jakaria Nur" userId="c4844a1457f09f15" providerId="Windows Live" clId="Web-{F6A8C07A-41DF-4140-908A-9028EC2A1A25}" dt="2024-12-01T05:19:30.104" v="302"/>
          <ac:spMkLst>
            <pc:docMk/>
            <pc:sldMk cId="603609793" sldId="293"/>
            <ac:spMk id="19" creationId="{FF9F2414-84E8-453E-B1F3-389FDE8192D9}"/>
          </ac:spMkLst>
        </pc:spChg>
        <pc:spChg chg="add del">
          <ac:chgData name="Md Jakaria Nur" userId="c4844a1457f09f15" providerId="Windows Live" clId="Web-{F6A8C07A-41DF-4140-908A-9028EC2A1A25}" dt="2024-12-01T05:19:30.104" v="302"/>
          <ac:spMkLst>
            <pc:docMk/>
            <pc:sldMk cId="603609793" sldId="293"/>
            <ac:spMk id="21" creationId="{3ECA69A1-7536-43AC-85EF-C7106179F5ED}"/>
          </ac:spMkLst>
        </pc:spChg>
        <pc:spChg chg="add del">
          <ac:chgData name="Md Jakaria Nur" userId="c4844a1457f09f15" providerId="Windows Live" clId="Web-{F6A8C07A-41DF-4140-908A-9028EC2A1A25}" dt="2024-12-01T05:19:34.088" v="304"/>
          <ac:spMkLst>
            <pc:docMk/>
            <pc:sldMk cId="603609793" sldId="293"/>
            <ac:spMk id="23" creationId="{32BC26D8-82FB-445E-AA49-62A77D7C1EE0}"/>
          </ac:spMkLst>
        </pc:spChg>
        <pc:spChg chg="add del">
          <ac:chgData name="Md Jakaria Nur" userId="c4844a1457f09f15" providerId="Windows Live" clId="Web-{F6A8C07A-41DF-4140-908A-9028EC2A1A25}" dt="2024-12-01T05:19:34.088" v="304"/>
          <ac:spMkLst>
            <pc:docMk/>
            <pc:sldMk cId="603609793" sldId="293"/>
            <ac:spMk id="24" creationId="{CB44330D-EA18-4254-AA95-EB49948539B8}"/>
          </ac:spMkLst>
        </pc:spChg>
        <pc:spChg chg="add">
          <ac:chgData name="Md Jakaria Nur" userId="c4844a1457f09f15" providerId="Windows Live" clId="Web-{F6A8C07A-41DF-4140-908A-9028EC2A1A25}" dt="2024-12-01T05:19:34.104" v="305"/>
          <ac:spMkLst>
            <pc:docMk/>
            <pc:sldMk cId="603609793" sldId="293"/>
            <ac:spMk id="26" creationId="{F3060C83-F051-4F0E-ABAD-AA0DFC48B218}"/>
          </ac:spMkLst>
        </pc:spChg>
        <pc:spChg chg="add">
          <ac:chgData name="Md Jakaria Nur" userId="c4844a1457f09f15" providerId="Windows Live" clId="Web-{F6A8C07A-41DF-4140-908A-9028EC2A1A25}" dt="2024-12-01T05:19:34.104" v="305"/>
          <ac:spMkLst>
            <pc:docMk/>
            <pc:sldMk cId="603609793" sldId="293"/>
            <ac:spMk id="27" creationId="{83C98ABE-055B-441F-B07E-44F97F083C39}"/>
          </ac:spMkLst>
        </pc:spChg>
        <pc:spChg chg="add">
          <ac:chgData name="Md Jakaria Nur" userId="c4844a1457f09f15" providerId="Windows Live" clId="Web-{F6A8C07A-41DF-4140-908A-9028EC2A1A25}" dt="2024-12-01T05:19:34.104" v="305"/>
          <ac:spMkLst>
            <pc:docMk/>
            <pc:sldMk cId="603609793" sldId="293"/>
            <ac:spMk id="28" creationId="{29FDB030-9B49-4CED-8CCD-4D99382388AC}"/>
          </ac:spMkLst>
        </pc:spChg>
        <pc:spChg chg="add">
          <ac:chgData name="Md Jakaria Nur" userId="c4844a1457f09f15" providerId="Windows Live" clId="Web-{F6A8C07A-41DF-4140-908A-9028EC2A1A25}" dt="2024-12-01T05:19:34.104" v="305"/>
          <ac:spMkLst>
            <pc:docMk/>
            <pc:sldMk cId="603609793" sldId="293"/>
            <ac:spMk id="29" creationId="{3783CA14-24A1-485C-8B30-D6A5D87987AD}"/>
          </ac:spMkLst>
        </pc:spChg>
        <pc:spChg chg="add">
          <ac:chgData name="Md Jakaria Nur" userId="c4844a1457f09f15" providerId="Windows Live" clId="Web-{F6A8C07A-41DF-4140-908A-9028EC2A1A25}" dt="2024-12-01T05:19:34.104" v="305"/>
          <ac:spMkLst>
            <pc:docMk/>
            <pc:sldMk cId="603609793" sldId="293"/>
            <ac:spMk id="30" creationId="{9A97C86A-04D6-40F7-AE84-31AB43E6A846}"/>
          </ac:spMkLst>
        </pc:spChg>
        <pc:spChg chg="add">
          <ac:chgData name="Md Jakaria Nur" userId="c4844a1457f09f15" providerId="Windows Live" clId="Web-{F6A8C07A-41DF-4140-908A-9028EC2A1A25}" dt="2024-12-01T05:19:34.104" v="305"/>
          <ac:spMkLst>
            <pc:docMk/>
            <pc:sldMk cId="603609793" sldId="293"/>
            <ac:spMk id="31" creationId="{FF9F2414-84E8-453E-B1F3-389FDE8192D9}"/>
          </ac:spMkLst>
        </pc:spChg>
        <pc:spChg chg="add">
          <ac:chgData name="Md Jakaria Nur" userId="c4844a1457f09f15" providerId="Windows Live" clId="Web-{F6A8C07A-41DF-4140-908A-9028EC2A1A25}" dt="2024-12-01T05:19:34.104" v="305"/>
          <ac:spMkLst>
            <pc:docMk/>
            <pc:sldMk cId="603609793" sldId="293"/>
            <ac:spMk id="32" creationId="{3ECA69A1-7536-43AC-85EF-C7106179F5ED}"/>
          </ac:spMkLst>
        </pc:spChg>
        <pc:picChg chg="mod">
          <ac:chgData name="Md Jakaria Nur" userId="c4844a1457f09f15" providerId="Windows Live" clId="Web-{F6A8C07A-41DF-4140-908A-9028EC2A1A25}" dt="2024-12-01T05:19:34.104" v="305"/>
          <ac:picMkLst>
            <pc:docMk/>
            <pc:sldMk cId="603609793" sldId="293"/>
            <ac:picMk id="4" creationId="{33EACF48-D53D-D0C8-C895-CEDB96D6FB60}"/>
          </ac:picMkLst>
        </pc:picChg>
      </pc:sldChg>
      <pc:sldChg chg="modSp add replId">
        <pc:chgData name="Md Jakaria Nur" userId="c4844a1457f09f15" providerId="Windows Live" clId="Web-{F6A8C07A-41DF-4140-908A-9028EC2A1A25}" dt="2024-12-01T05:39:34.875" v="379" actId="20577"/>
        <pc:sldMkLst>
          <pc:docMk/>
          <pc:sldMk cId="1358117936" sldId="294"/>
        </pc:sldMkLst>
        <pc:spChg chg="mod">
          <ac:chgData name="Md Jakaria Nur" userId="c4844a1457f09f15" providerId="Windows Live" clId="Web-{F6A8C07A-41DF-4140-908A-9028EC2A1A25}" dt="2024-12-01T05:18:22.885" v="300" actId="20577"/>
          <ac:spMkLst>
            <pc:docMk/>
            <pc:sldMk cId="1358117936" sldId="294"/>
            <ac:spMk id="2" creationId="{6EB4B164-BF4B-DD3F-ECE7-16F6F850C521}"/>
          </ac:spMkLst>
        </pc:spChg>
        <pc:spChg chg="mod">
          <ac:chgData name="Md Jakaria Nur" userId="c4844a1457f09f15" providerId="Windows Live" clId="Web-{F6A8C07A-41DF-4140-908A-9028EC2A1A25}" dt="2024-12-01T05:39:34.875" v="379" actId="20577"/>
          <ac:spMkLst>
            <pc:docMk/>
            <pc:sldMk cId="1358117936" sldId="294"/>
            <ac:spMk id="4" creationId="{499AFE33-EC50-592E-A7D4-9D407578B40F}"/>
          </ac:spMkLst>
        </pc:spChg>
      </pc:sldChg>
      <pc:sldChg chg="modSp add replId">
        <pc:chgData name="Md Jakaria Nur" userId="c4844a1457f09f15" providerId="Windows Live" clId="Web-{F6A8C07A-41DF-4140-908A-9028EC2A1A25}" dt="2024-12-01T05:40:04.501" v="380"/>
        <pc:sldMkLst>
          <pc:docMk/>
          <pc:sldMk cId="3312728355" sldId="295"/>
        </pc:sldMkLst>
        <pc:spChg chg="mod">
          <ac:chgData name="Md Jakaria Nur" userId="c4844a1457f09f15" providerId="Windows Live" clId="Web-{F6A8C07A-41DF-4140-908A-9028EC2A1A25}" dt="2024-12-01T05:34:45.218" v="371" actId="20577"/>
          <ac:spMkLst>
            <pc:docMk/>
            <pc:sldMk cId="3312728355" sldId="295"/>
            <ac:spMk id="2" creationId="{6EB4B164-BF4B-DD3F-ECE7-16F6F850C521}"/>
          </ac:spMkLst>
        </pc:spChg>
        <pc:spChg chg="mod">
          <ac:chgData name="Md Jakaria Nur" userId="c4844a1457f09f15" providerId="Windows Live" clId="Web-{F6A8C07A-41DF-4140-908A-9028EC2A1A25}" dt="2024-12-01T05:40:04.501" v="380"/>
          <ac:spMkLst>
            <pc:docMk/>
            <pc:sldMk cId="3312728355" sldId="295"/>
            <ac:spMk id="4" creationId="{499AFE33-EC50-592E-A7D4-9D407578B40F}"/>
          </ac:spMkLst>
        </pc:spChg>
      </pc:sldChg>
      <pc:sldChg chg="addSp delSp modSp add mod ord replId setBg">
        <pc:chgData name="Md Jakaria Nur" userId="c4844a1457f09f15" providerId="Windows Live" clId="Web-{F6A8C07A-41DF-4140-908A-9028EC2A1A25}" dt="2024-12-01T06:37:56.124" v="542"/>
        <pc:sldMkLst>
          <pc:docMk/>
          <pc:sldMk cId="913460955" sldId="296"/>
        </pc:sldMkLst>
        <pc:spChg chg="add del mod">
          <ac:chgData name="Md Jakaria Nur" userId="c4844a1457f09f15" providerId="Windows Live" clId="Web-{F6A8C07A-41DF-4140-908A-9028EC2A1A25}" dt="2024-12-01T05:29:34.076" v="350"/>
          <ac:spMkLst>
            <pc:docMk/>
            <pc:sldMk cId="913460955" sldId="296"/>
            <ac:spMk id="2" creationId="{6EB4B164-BF4B-DD3F-ECE7-16F6F850C521}"/>
          </ac:spMkLst>
        </pc:spChg>
        <pc:spChg chg="mod ord">
          <ac:chgData name="Md Jakaria Nur" userId="c4844a1457f09f15" providerId="Windows Live" clId="Web-{F6A8C07A-41DF-4140-908A-9028EC2A1A25}" dt="2024-12-01T05:32:54.671" v="369"/>
          <ac:spMkLst>
            <pc:docMk/>
            <pc:sldMk cId="913460955" sldId="296"/>
            <ac:spMk id="3" creationId="{00000000-0000-0000-0000-000000000000}"/>
          </ac:spMkLst>
        </pc:spChg>
        <pc:spChg chg="mod">
          <ac:chgData name="Md Jakaria Nur" userId="c4844a1457f09f15" providerId="Windows Live" clId="Web-{F6A8C07A-41DF-4140-908A-9028EC2A1A25}" dt="2024-12-01T05:32:54.671" v="369"/>
          <ac:spMkLst>
            <pc:docMk/>
            <pc:sldMk cId="913460955" sldId="296"/>
            <ac:spMk id="4" creationId="{499AFE33-EC50-592E-A7D4-9D407578B40F}"/>
          </ac:spMkLst>
        </pc:spChg>
        <pc:spChg chg="add del">
          <ac:chgData name="Md Jakaria Nur" userId="c4844a1457f09f15" providerId="Windows Live" clId="Web-{F6A8C07A-41DF-4140-908A-9028EC2A1A25}" dt="2024-12-01T05:28:54.904" v="341"/>
          <ac:spMkLst>
            <pc:docMk/>
            <pc:sldMk cId="913460955" sldId="296"/>
            <ac:spMk id="9" creationId="{27427488-068E-4B55-AC8D-CD070B8CD46D}"/>
          </ac:spMkLst>
        </pc:spChg>
        <pc:spChg chg="add del">
          <ac:chgData name="Md Jakaria Nur" userId="c4844a1457f09f15" providerId="Windows Live" clId="Web-{F6A8C07A-41DF-4140-908A-9028EC2A1A25}" dt="2024-12-01T05:29:22.607" v="343"/>
          <ac:spMkLst>
            <pc:docMk/>
            <pc:sldMk cId="913460955" sldId="296"/>
            <ac:spMk id="13" creationId="{38CE886A-266A-45DB-B141-3271799F49BD}"/>
          </ac:spMkLst>
        </pc:spChg>
        <pc:spChg chg="add del">
          <ac:chgData name="Md Jakaria Nur" userId="c4844a1457f09f15" providerId="Windows Live" clId="Web-{F6A8C07A-41DF-4140-908A-9028EC2A1A25}" dt="2024-12-01T05:28:54.904" v="341"/>
          <ac:spMkLst>
            <pc:docMk/>
            <pc:sldMk cId="913460955" sldId="296"/>
            <ac:spMk id="15" creationId="{DE35DE37-E5F4-4D1E-8AE0-8A7D46F3B334}"/>
          </ac:spMkLst>
        </pc:spChg>
        <pc:spChg chg="add del">
          <ac:chgData name="Md Jakaria Nur" userId="c4844a1457f09f15" providerId="Windows Live" clId="Web-{F6A8C07A-41DF-4140-908A-9028EC2A1A25}" dt="2024-12-01T05:28:54.904" v="341"/>
          <ac:spMkLst>
            <pc:docMk/>
            <pc:sldMk cId="913460955" sldId="296"/>
            <ac:spMk id="17" creationId="{A20AF199-99C2-4569-9CAF-24514AE5E82A}"/>
          </ac:spMkLst>
        </pc:spChg>
        <pc:spChg chg="add del">
          <ac:chgData name="Md Jakaria Nur" userId="c4844a1457f09f15" providerId="Windows Live" clId="Web-{F6A8C07A-41DF-4140-908A-9028EC2A1A25}" dt="2024-12-01T05:29:22.607" v="343"/>
          <ac:spMkLst>
            <pc:docMk/>
            <pc:sldMk cId="913460955" sldId="296"/>
            <ac:spMk id="19" creationId="{5AADD842-7469-481F-AEF2-DDA7D3A9ABB0}"/>
          </ac:spMkLst>
        </pc:spChg>
        <pc:spChg chg="add del">
          <ac:chgData name="Md Jakaria Nur" userId="c4844a1457f09f15" providerId="Windows Live" clId="Web-{F6A8C07A-41DF-4140-908A-9028EC2A1A25}" dt="2024-12-01T05:29:22.607" v="343"/>
          <ac:spMkLst>
            <pc:docMk/>
            <pc:sldMk cId="913460955" sldId="296"/>
            <ac:spMk id="20" creationId="{94058847-87A2-48B5-B733-C9FC6F0FF769}"/>
          </ac:spMkLst>
        </pc:spChg>
        <pc:spChg chg="add del">
          <ac:chgData name="Md Jakaria Nur" userId="c4844a1457f09f15" providerId="Windows Live" clId="Web-{F6A8C07A-41DF-4140-908A-9028EC2A1A25}" dt="2024-12-01T05:29:25.436" v="345"/>
          <ac:spMkLst>
            <pc:docMk/>
            <pc:sldMk cId="913460955" sldId="296"/>
            <ac:spMk id="22" creationId="{35F60170-91B4-45F0-B88B-9C07AEC4642C}"/>
          </ac:spMkLst>
        </pc:spChg>
        <pc:spChg chg="add del">
          <ac:chgData name="Md Jakaria Nur" userId="c4844a1457f09f15" providerId="Windows Live" clId="Web-{F6A8C07A-41DF-4140-908A-9028EC2A1A25}" dt="2024-12-01T05:29:25.436" v="345"/>
          <ac:spMkLst>
            <pc:docMk/>
            <pc:sldMk cId="913460955" sldId="296"/>
            <ac:spMk id="23" creationId="{5A340C57-92B4-47AC-9637-5E1F122A4AEC}"/>
          </ac:spMkLst>
        </pc:spChg>
        <pc:spChg chg="add del">
          <ac:chgData name="Md Jakaria Nur" userId="c4844a1457f09f15" providerId="Windows Live" clId="Web-{F6A8C07A-41DF-4140-908A-9028EC2A1A25}" dt="2024-12-01T05:29:32.936" v="347"/>
          <ac:spMkLst>
            <pc:docMk/>
            <pc:sldMk cId="913460955" sldId="296"/>
            <ac:spMk id="29" creationId="{5AADD842-7469-481F-AEF2-DDA7D3A9ABB0}"/>
          </ac:spMkLst>
        </pc:spChg>
        <pc:spChg chg="add del">
          <ac:chgData name="Md Jakaria Nur" userId="c4844a1457f09f15" providerId="Windows Live" clId="Web-{F6A8C07A-41DF-4140-908A-9028EC2A1A25}" dt="2024-12-01T05:29:32.936" v="347"/>
          <ac:spMkLst>
            <pc:docMk/>
            <pc:sldMk cId="913460955" sldId="296"/>
            <ac:spMk id="30" creationId="{94058847-87A2-48B5-B733-C9FC6F0FF769}"/>
          </ac:spMkLst>
        </pc:spChg>
        <pc:spChg chg="add del">
          <ac:chgData name="Md Jakaria Nur" userId="c4844a1457f09f15" providerId="Windows Live" clId="Web-{F6A8C07A-41DF-4140-908A-9028EC2A1A25}" dt="2024-12-01T05:29:32.936" v="347"/>
          <ac:spMkLst>
            <pc:docMk/>
            <pc:sldMk cId="913460955" sldId="296"/>
            <ac:spMk id="31" creationId="{38CE886A-266A-45DB-B141-3271799F49BD}"/>
          </ac:spMkLst>
        </pc:spChg>
        <pc:spChg chg="add del">
          <ac:chgData name="Md Jakaria Nur" userId="c4844a1457f09f15" providerId="Windows Live" clId="Web-{F6A8C07A-41DF-4140-908A-9028EC2A1A25}" dt="2024-12-01T05:29:34.061" v="349"/>
          <ac:spMkLst>
            <pc:docMk/>
            <pc:sldMk cId="913460955" sldId="296"/>
            <ac:spMk id="33" creationId="{35F60170-91B4-45F0-B88B-9C07AEC4642C}"/>
          </ac:spMkLst>
        </pc:spChg>
        <pc:spChg chg="add del">
          <ac:chgData name="Md Jakaria Nur" userId="c4844a1457f09f15" providerId="Windows Live" clId="Web-{F6A8C07A-41DF-4140-908A-9028EC2A1A25}" dt="2024-12-01T05:29:34.061" v="349"/>
          <ac:spMkLst>
            <pc:docMk/>
            <pc:sldMk cId="913460955" sldId="296"/>
            <ac:spMk id="34" creationId="{5A340C57-92B4-47AC-9637-5E1F122A4AEC}"/>
          </ac:spMkLst>
        </pc:spChg>
        <pc:spChg chg="add del">
          <ac:chgData name="Md Jakaria Nur" userId="c4844a1457f09f15" providerId="Windows Live" clId="Web-{F6A8C07A-41DF-4140-908A-9028EC2A1A25}" dt="2024-12-01T05:32:54.671" v="369"/>
          <ac:spMkLst>
            <pc:docMk/>
            <pc:sldMk cId="913460955" sldId="296"/>
            <ac:spMk id="40" creationId="{5AADD842-7469-481F-AEF2-DDA7D3A9ABB0}"/>
          </ac:spMkLst>
        </pc:spChg>
        <pc:spChg chg="add del">
          <ac:chgData name="Md Jakaria Nur" userId="c4844a1457f09f15" providerId="Windows Live" clId="Web-{F6A8C07A-41DF-4140-908A-9028EC2A1A25}" dt="2024-12-01T05:32:54.671" v="369"/>
          <ac:spMkLst>
            <pc:docMk/>
            <pc:sldMk cId="913460955" sldId="296"/>
            <ac:spMk id="41" creationId="{94058847-87A2-48B5-B733-C9FC6F0FF769}"/>
          </ac:spMkLst>
        </pc:spChg>
        <pc:spChg chg="add del">
          <ac:chgData name="Md Jakaria Nur" userId="c4844a1457f09f15" providerId="Windows Live" clId="Web-{F6A8C07A-41DF-4140-908A-9028EC2A1A25}" dt="2024-12-01T05:32:54.671" v="369"/>
          <ac:spMkLst>
            <pc:docMk/>
            <pc:sldMk cId="913460955" sldId="296"/>
            <ac:spMk id="42" creationId="{38CE886A-266A-45DB-B141-3271799F49BD}"/>
          </ac:spMkLst>
        </pc:spChg>
        <pc:spChg chg="add del">
          <ac:chgData name="Md Jakaria Nur" userId="c4844a1457f09f15" providerId="Windows Live" clId="Web-{F6A8C07A-41DF-4140-908A-9028EC2A1A25}" dt="2024-12-01T05:30:21.998" v="354"/>
          <ac:spMkLst>
            <pc:docMk/>
            <pc:sldMk cId="913460955" sldId="296"/>
            <ac:spMk id="47" creationId="{B6CDA21F-E7AF-4C75-8395-33F58D5B0E45}"/>
          </ac:spMkLst>
        </pc:spChg>
        <pc:spChg chg="add del">
          <ac:chgData name="Md Jakaria Nur" userId="c4844a1457f09f15" providerId="Windows Live" clId="Web-{F6A8C07A-41DF-4140-908A-9028EC2A1A25}" dt="2024-12-01T05:30:25.717" v="356"/>
          <ac:spMkLst>
            <pc:docMk/>
            <pc:sldMk cId="913460955" sldId="296"/>
            <ac:spMk id="53" creationId="{CBC4F608-B4B8-48C3-9572-C0F061B1CD99}"/>
          </ac:spMkLst>
        </pc:spChg>
        <pc:spChg chg="add del">
          <ac:chgData name="Md Jakaria Nur" userId="c4844a1457f09f15" providerId="Windows Live" clId="Web-{F6A8C07A-41DF-4140-908A-9028EC2A1A25}" dt="2024-12-01T05:30:21.998" v="354"/>
          <ac:spMkLst>
            <pc:docMk/>
            <pc:sldMk cId="913460955" sldId="296"/>
            <ac:spMk id="54" creationId="{D5B0017B-2ECA-49AF-B397-DC140825DF8D}"/>
          </ac:spMkLst>
        </pc:spChg>
        <pc:spChg chg="add del">
          <ac:chgData name="Md Jakaria Nur" userId="c4844a1457f09f15" providerId="Windows Live" clId="Web-{F6A8C07A-41DF-4140-908A-9028EC2A1A25}" dt="2024-12-01T05:32:54.655" v="368"/>
          <ac:spMkLst>
            <pc:docMk/>
            <pc:sldMk cId="913460955" sldId="296"/>
            <ac:spMk id="55" creationId="{CBC4F608-B4B8-48C3-9572-C0F061B1CD99}"/>
          </ac:spMkLst>
        </pc:spChg>
        <pc:spChg chg="add del">
          <ac:chgData name="Md Jakaria Nur" userId="c4844a1457f09f15" providerId="Windows Live" clId="Web-{F6A8C07A-41DF-4140-908A-9028EC2A1A25}" dt="2024-12-01T05:30:25.717" v="356"/>
          <ac:spMkLst>
            <pc:docMk/>
            <pc:sldMk cId="913460955" sldId="296"/>
            <ac:spMk id="58" creationId="{4DA718D0-4865-4629-8134-44F68D41D574}"/>
          </ac:spMkLst>
        </pc:spChg>
        <pc:spChg chg="add del">
          <ac:chgData name="Md Jakaria Nur" userId="c4844a1457f09f15" providerId="Windows Live" clId="Web-{F6A8C07A-41DF-4140-908A-9028EC2A1A25}" dt="2024-12-01T05:30:43.061" v="358"/>
          <ac:spMkLst>
            <pc:docMk/>
            <pc:sldMk cId="913460955" sldId="296"/>
            <ac:spMk id="61" creationId="{B6CDA21F-E7AF-4C75-8395-33F58D5B0E45}"/>
          </ac:spMkLst>
        </pc:spChg>
        <pc:spChg chg="add del">
          <ac:chgData name="Md Jakaria Nur" userId="c4844a1457f09f15" providerId="Windows Live" clId="Web-{F6A8C07A-41DF-4140-908A-9028EC2A1A25}" dt="2024-12-01T05:30:43.061" v="358"/>
          <ac:spMkLst>
            <pc:docMk/>
            <pc:sldMk cId="913460955" sldId="296"/>
            <ac:spMk id="63" creationId="{D5B0017B-2ECA-49AF-B397-DC140825DF8D}"/>
          </ac:spMkLst>
        </pc:spChg>
        <pc:spChg chg="add del">
          <ac:chgData name="Md Jakaria Nur" userId="c4844a1457f09f15" providerId="Windows Live" clId="Web-{F6A8C07A-41DF-4140-908A-9028EC2A1A25}" dt="2024-12-01T05:31:30.577" v="360"/>
          <ac:spMkLst>
            <pc:docMk/>
            <pc:sldMk cId="913460955" sldId="296"/>
            <ac:spMk id="66" creationId="{DBF61EA3-B236-439E-9C0B-340980D56BEE}"/>
          </ac:spMkLst>
        </pc:spChg>
        <pc:spChg chg="add del">
          <ac:chgData name="Md Jakaria Nur" userId="c4844a1457f09f15" providerId="Windows Live" clId="Web-{F6A8C07A-41DF-4140-908A-9028EC2A1A25}" dt="2024-12-01T05:31:30.577" v="360"/>
          <ac:spMkLst>
            <pc:docMk/>
            <pc:sldMk cId="913460955" sldId="296"/>
            <ac:spMk id="68" creationId="{E659831F-0D9A-4C63-9EBB-8435B85A440F}"/>
          </ac:spMkLst>
        </pc:spChg>
        <pc:spChg chg="add del">
          <ac:chgData name="Md Jakaria Nur" userId="c4844a1457f09f15" providerId="Windows Live" clId="Web-{F6A8C07A-41DF-4140-908A-9028EC2A1A25}" dt="2024-12-01T05:31:41.639" v="362"/>
          <ac:spMkLst>
            <pc:docMk/>
            <pc:sldMk cId="913460955" sldId="296"/>
            <ac:spMk id="70" creationId="{3AD318CC-E2A8-4E27-9548-A047A78999B1}"/>
          </ac:spMkLst>
        </pc:spChg>
        <pc:spChg chg="add del">
          <ac:chgData name="Md Jakaria Nur" userId="c4844a1457f09f15" providerId="Windows Live" clId="Web-{F6A8C07A-41DF-4140-908A-9028EC2A1A25}" dt="2024-12-01T05:31:41.639" v="362"/>
          <ac:spMkLst>
            <pc:docMk/>
            <pc:sldMk cId="913460955" sldId="296"/>
            <ac:spMk id="72" creationId="{2C1BBA94-3F40-40AA-8BB9-E69E25E537C1}"/>
          </ac:spMkLst>
        </pc:spChg>
        <pc:spChg chg="add del">
          <ac:chgData name="Md Jakaria Nur" userId="c4844a1457f09f15" providerId="Windows Live" clId="Web-{F6A8C07A-41DF-4140-908A-9028EC2A1A25}" dt="2024-12-01T05:31:47.842" v="364"/>
          <ac:spMkLst>
            <pc:docMk/>
            <pc:sldMk cId="913460955" sldId="296"/>
            <ac:spMk id="74" creationId="{DBF61EA3-B236-439E-9C0B-340980D56BEE}"/>
          </ac:spMkLst>
        </pc:spChg>
        <pc:spChg chg="add del">
          <ac:chgData name="Md Jakaria Nur" userId="c4844a1457f09f15" providerId="Windows Live" clId="Web-{F6A8C07A-41DF-4140-908A-9028EC2A1A25}" dt="2024-12-01T05:31:47.842" v="364"/>
          <ac:spMkLst>
            <pc:docMk/>
            <pc:sldMk cId="913460955" sldId="296"/>
            <ac:spMk id="76" creationId="{E659831F-0D9A-4C63-9EBB-8435B85A440F}"/>
          </ac:spMkLst>
        </pc:spChg>
        <pc:spChg chg="add del">
          <ac:chgData name="Md Jakaria Nur" userId="c4844a1457f09f15" providerId="Windows Live" clId="Web-{F6A8C07A-41DF-4140-908A-9028EC2A1A25}" dt="2024-12-01T05:31:54.842" v="366"/>
          <ac:spMkLst>
            <pc:docMk/>
            <pc:sldMk cId="913460955" sldId="296"/>
            <ac:spMk id="78" creationId="{3AD318CC-E2A8-4E27-9548-A047A78999B1}"/>
          </ac:spMkLst>
        </pc:spChg>
        <pc:spChg chg="add del">
          <ac:chgData name="Md Jakaria Nur" userId="c4844a1457f09f15" providerId="Windows Live" clId="Web-{F6A8C07A-41DF-4140-908A-9028EC2A1A25}" dt="2024-12-01T05:31:54.842" v="366"/>
          <ac:spMkLst>
            <pc:docMk/>
            <pc:sldMk cId="913460955" sldId="296"/>
            <ac:spMk id="80" creationId="{2C1BBA94-3F40-40AA-8BB9-E69E25E537C1}"/>
          </ac:spMkLst>
        </pc:spChg>
        <pc:spChg chg="add del">
          <ac:chgData name="Md Jakaria Nur" userId="c4844a1457f09f15" providerId="Windows Live" clId="Web-{F6A8C07A-41DF-4140-908A-9028EC2A1A25}" dt="2024-12-01T05:32:54.655" v="368"/>
          <ac:spMkLst>
            <pc:docMk/>
            <pc:sldMk cId="913460955" sldId="296"/>
            <ac:spMk id="82" creationId="{8B9AA7C6-5E5A-498E-A6DF-A943376E09BC}"/>
          </ac:spMkLst>
        </pc:spChg>
        <pc:spChg chg="add del">
          <ac:chgData name="Md Jakaria Nur" userId="c4844a1457f09f15" providerId="Windows Live" clId="Web-{F6A8C07A-41DF-4140-908A-9028EC2A1A25}" dt="2024-12-01T05:32:54.655" v="368"/>
          <ac:spMkLst>
            <pc:docMk/>
            <pc:sldMk cId="913460955" sldId="296"/>
            <ac:spMk id="84" creationId="{81E140AE-0ABF-47C8-BF32-7D2F0CF2BA44}"/>
          </ac:spMkLst>
        </pc:spChg>
        <pc:spChg chg="add">
          <ac:chgData name="Md Jakaria Nur" userId="c4844a1457f09f15" providerId="Windows Live" clId="Web-{F6A8C07A-41DF-4140-908A-9028EC2A1A25}" dt="2024-12-01T05:32:54.671" v="369"/>
          <ac:spMkLst>
            <pc:docMk/>
            <pc:sldMk cId="913460955" sldId="296"/>
            <ac:spMk id="86" creationId="{4DA718D0-4865-4629-8134-44F68D41D574}"/>
          </ac:spMkLst>
        </pc:spChg>
        <pc:spChg chg="add">
          <ac:chgData name="Md Jakaria Nur" userId="c4844a1457f09f15" providerId="Windows Live" clId="Web-{F6A8C07A-41DF-4140-908A-9028EC2A1A25}" dt="2024-12-01T05:32:54.671" v="369"/>
          <ac:spMkLst>
            <pc:docMk/>
            <pc:sldMk cId="913460955" sldId="296"/>
            <ac:spMk id="88" creationId="{CBC4F608-B4B8-48C3-9572-C0F061B1CD99}"/>
          </ac:spMkLst>
        </pc:spChg>
        <pc:grpChg chg="add del">
          <ac:chgData name="Md Jakaria Nur" userId="c4844a1457f09f15" providerId="Windows Live" clId="Web-{F6A8C07A-41DF-4140-908A-9028EC2A1A25}" dt="2024-12-01T05:28:54.904" v="341"/>
          <ac:grpSpMkLst>
            <pc:docMk/>
            <pc:sldMk cId="913460955" sldId="296"/>
            <ac:grpSpMk id="11" creationId="{69007781-1AEE-4FE2-8527-FF7B46F123F7}"/>
          </ac:grpSpMkLst>
        </pc:grpChg>
        <pc:grpChg chg="add del">
          <ac:chgData name="Md Jakaria Nur" userId="c4844a1457f09f15" providerId="Windows Live" clId="Web-{F6A8C07A-41DF-4140-908A-9028EC2A1A25}" dt="2024-12-01T05:29:25.436" v="345"/>
          <ac:grpSpMkLst>
            <pc:docMk/>
            <pc:sldMk cId="913460955" sldId="296"/>
            <ac:grpSpMk id="26" creationId="{9257F266-F191-454E-870C-FF584E078AC0}"/>
          </ac:grpSpMkLst>
        </pc:grpChg>
        <pc:grpChg chg="add del">
          <ac:chgData name="Md Jakaria Nur" userId="c4844a1457f09f15" providerId="Windows Live" clId="Web-{F6A8C07A-41DF-4140-908A-9028EC2A1A25}" dt="2024-12-01T05:29:34.061" v="349"/>
          <ac:grpSpMkLst>
            <pc:docMk/>
            <pc:sldMk cId="913460955" sldId="296"/>
            <ac:grpSpMk id="37" creationId="{9257F266-F191-454E-870C-FF584E078AC0}"/>
          </ac:grpSpMkLst>
        </pc:grpChg>
        <pc:grpChg chg="add del">
          <ac:chgData name="Md Jakaria Nur" userId="c4844a1457f09f15" providerId="Windows Live" clId="Web-{F6A8C07A-41DF-4140-908A-9028EC2A1A25}" dt="2024-12-01T05:30:21.998" v="354"/>
          <ac:grpSpMkLst>
            <pc:docMk/>
            <pc:sldMk cId="913460955" sldId="296"/>
            <ac:grpSpMk id="49" creationId="{AE1C45F0-260A-458C-96ED-C1F6D2151219}"/>
          </ac:grpSpMkLst>
        </pc:grpChg>
        <pc:grpChg chg="add del">
          <ac:chgData name="Md Jakaria Nur" userId="c4844a1457f09f15" providerId="Windows Live" clId="Web-{F6A8C07A-41DF-4140-908A-9028EC2A1A25}" dt="2024-12-01T05:30:25.717" v="356"/>
          <ac:grpSpMkLst>
            <pc:docMk/>
            <pc:sldMk cId="913460955" sldId="296"/>
            <ac:grpSpMk id="59" creationId="{65167ED7-6315-43AB-B1B6-C326D5FD8F84}"/>
          </ac:grpSpMkLst>
        </pc:grpChg>
        <pc:grpChg chg="add del">
          <ac:chgData name="Md Jakaria Nur" userId="c4844a1457f09f15" providerId="Windows Live" clId="Web-{F6A8C07A-41DF-4140-908A-9028EC2A1A25}" dt="2024-12-01T05:30:43.061" v="358"/>
          <ac:grpSpMkLst>
            <pc:docMk/>
            <pc:sldMk cId="913460955" sldId="296"/>
            <ac:grpSpMk id="62" creationId="{AE1C45F0-260A-458C-96ED-C1F6D2151219}"/>
          </ac:grpSpMkLst>
        </pc:grpChg>
        <pc:grpChg chg="add del">
          <ac:chgData name="Md Jakaria Nur" userId="c4844a1457f09f15" providerId="Windows Live" clId="Web-{F6A8C07A-41DF-4140-908A-9028EC2A1A25}" dt="2024-12-01T05:31:30.577" v="360"/>
          <ac:grpSpMkLst>
            <pc:docMk/>
            <pc:sldMk cId="913460955" sldId="296"/>
            <ac:grpSpMk id="67" creationId="{28FAF094-D087-493F-8DF9-A486C2D6BBAA}"/>
          </ac:grpSpMkLst>
        </pc:grpChg>
        <pc:grpChg chg="add del">
          <ac:chgData name="Md Jakaria Nur" userId="c4844a1457f09f15" providerId="Windows Live" clId="Web-{F6A8C07A-41DF-4140-908A-9028EC2A1A25}" dt="2024-12-01T05:31:41.639" v="362"/>
          <ac:grpSpMkLst>
            <pc:docMk/>
            <pc:sldMk cId="913460955" sldId="296"/>
            <ac:grpSpMk id="71" creationId="{B14B560F-9DD7-4302-A60B-EBD3EF59B073}"/>
          </ac:grpSpMkLst>
        </pc:grpChg>
        <pc:grpChg chg="add del">
          <ac:chgData name="Md Jakaria Nur" userId="c4844a1457f09f15" providerId="Windows Live" clId="Web-{F6A8C07A-41DF-4140-908A-9028EC2A1A25}" dt="2024-12-01T05:31:47.842" v="364"/>
          <ac:grpSpMkLst>
            <pc:docMk/>
            <pc:sldMk cId="913460955" sldId="296"/>
            <ac:grpSpMk id="75" creationId="{28FAF094-D087-493F-8DF9-A486C2D6BBAA}"/>
          </ac:grpSpMkLst>
        </pc:grpChg>
        <pc:grpChg chg="add del">
          <ac:chgData name="Md Jakaria Nur" userId="c4844a1457f09f15" providerId="Windows Live" clId="Web-{F6A8C07A-41DF-4140-908A-9028EC2A1A25}" dt="2024-12-01T05:31:54.842" v="366"/>
          <ac:grpSpMkLst>
            <pc:docMk/>
            <pc:sldMk cId="913460955" sldId="296"/>
            <ac:grpSpMk id="79" creationId="{B14B560F-9DD7-4302-A60B-EBD3EF59B073}"/>
          </ac:grpSpMkLst>
        </pc:grpChg>
        <pc:grpChg chg="add del">
          <ac:chgData name="Md Jakaria Nur" userId="c4844a1457f09f15" providerId="Windows Live" clId="Web-{F6A8C07A-41DF-4140-908A-9028EC2A1A25}" dt="2024-12-01T05:32:54.655" v="368"/>
          <ac:grpSpMkLst>
            <pc:docMk/>
            <pc:sldMk cId="913460955" sldId="296"/>
            <ac:grpSpMk id="83" creationId="{83EAB11A-76F7-48F4-9B4F-5BFDF4BF9670}"/>
          </ac:grpSpMkLst>
        </pc:grpChg>
        <pc:grpChg chg="add">
          <ac:chgData name="Md Jakaria Nur" userId="c4844a1457f09f15" providerId="Windows Live" clId="Web-{F6A8C07A-41DF-4140-908A-9028EC2A1A25}" dt="2024-12-01T05:32:54.671" v="369"/>
          <ac:grpSpMkLst>
            <pc:docMk/>
            <pc:sldMk cId="913460955" sldId="296"/>
            <ac:grpSpMk id="87" creationId="{65167ED7-6315-43AB-B1B6-C326D5FD8F84}"/>
          </ac:grpSpMkLst>
        </pc:grpChg>
        <pc:cxnChg chg="add del">
          <ac:chgData name="Md Jakaria Nur" userId="c4844a1457f09f15" providerId="Windows Live" clId="Web-{F6A8C07A-41DF-4140-908A-9028EC2A1A25}" dt="2024-12-01T05:29:25.436" v="345"/>
          <ac:cxnSpMkLst>
            <pc:docMk/>
            <pc:sldMk cId="913460955" sldId="296"/>
            <ac:cxnSpMk id="24" creationId="{862B0FA7-F693-4C94-963D-B57FB65F1D75}"/>
          </ac:cxnSpMkLst>
        </pc:cxnChg>
        <pc:cxnChg chg="add del">
          <ac:chgData name="Md Jakaria Nur" userId="c4844a1457f09f15" providerId="Windows Live" clId="Web-{F6A8C07A-41DF-4140-908A-9028EC2A1A25}" dt="2024-12-01T05:29:25.436" v="345"/>
          <ac:cxnSpMkLst>
            <pc:docMk/>
            <pc:sldMk cId="913460955" sldId="296"/>
            <ac:cxnSpMk id="25" creationId="{8AE33672-2AED-4692-9DD9-0416684C4978}"/>
          </ac:cxnSpMkLst>
        </pc:cxnChg>
        <pc:cxnChg chg="add del">
          <ac:chgData name="Md Jakaria Nur" userId="c4844a1457f09f15" providerId="Windows Live" clId="Web-{F6A8C07A-41DF-4140-908A-9028EC2A1A25}" dt="2024-12-01T05:29:34.061" v="349"/>
          <ac:cxnSpMkLst>
            <pc:docMk/>
            <pc:sldMk cId="913460955" sldId="296"/>
            <ac:cxnSpMk id="35" creationId="{862B0FA7-F693-4C94-963D-B57FB65F1D75}"/>
          </ac:cxnSpMkLst>
        </pc:cxnChg>
        <pc:cxnChg chg="add del">
          <ac:chgData name="Md Jakaria Nur" userId="c4844a1457f09f15" providerId="Windows Live" clId="Web-{F6A8C07A-41DF-4140-908A-9028EC2A1A25}" dt="2024-12-01T05:29:34.061" v="349"/>
          <ac:cxnSpMkLst>
            <pc:docMk/>
            <pc:sldMk cId="913460955" sldId="296"/>
            <ac:cxnSpMk id="36" creationId="{8AE33672-2AED-4692-9DD9-0416684C4978}"/>
          </ac:cxnSpMkLst>
        </pc:cxnChg>
        <pc:cxnChg chg="add del">
          <ac:chgData name="Md Jakaria Nur" userId="c4844a1457f09f15" providerId="Windows Live" clId="Web-{F6A8C07A-41DF-4140-908A-9028EC2A1A25}" dt="2024-12-01T05:30:21.998" v="354"/>
          <ac:cxnSpMkLst>
            <pc:docMk/>
            <pc:sldMk cId="913460955" sldId="296"/>
            <ac:cxnSpMk id="56" creationId="{6CF1BAF6-AD41-4082-B212-8A1F9A2E8779}"/>
          </ac:cxnSpMkLst>
        </pc:cxnChg>
        <pc:cxnChg chg="add del">
          <ac:chgData name="Md Jakaria Nur" userId="c4844a1457f09f15" providerId="Windows Live" clId="Web-{F6A8C07A-41DF-4140-908A-9028EC2A1A25}" dt="2024-12-01T05:30:43.061" v="358"/>
          <ac:cxnSpMkLst>
            <pc:docMk/>
            <pc:sldMk cId="913460955" sldId="296"/>
            <ac:cxnSpMk id="64" creationId="{6CF1BAF6-AD41-4082-B212-8A1F9A2E8779}"/>
          </ac:cxnSpMkLst>
        </pc:cxnChg>
      </pc:sldChg>
      <pc:sldChg chg="addSp delSp modSp add mod ord replId setBg">
        <pc:chgData name="Md Jakaria Nur" userId="c4844a1457f09f15" providerId="Windows Live" clId="Web-{F6A8C07A-41DF-4140-908A-9028EC2A1A25}" dt="2024-12-01T06:37:52.562" v="541"/>
        <pc:sldMkLst>
          <pc:docMk/>
          <pc:sldMk cId="2480699332" sldId="297"/>
        </pc:sldMkLst>
        <pc:spChg chg="add del mod">
          <ac:chgData name="Md Jakaria Nur" userId="c4844a1457f09f15" providerId="Windows Live" clId="Web-{F6A8C07A-41DF-4140-908A-9028EC2A1A25}" dt="2024-12-01T05:27:16.326" v="339"/>
          <ac:spMkLst>
            <pc:docMk/>
            <pc:sldMk cId="2480699332" sldId="297"/>
            <ac:spMk id="2" creationId="{6EB4B164-BF4B-DD3F-ECE7-16F6F850C521}"/>
          </ac:spMkLst>
        </pc:spChg>
        <pc:spChg chg="mod ord">
          <ac:chgData name="Md Jakaria Nur" userId="c4844a1457f09f15" providerId="Windows Live" clId="Web-{F6A8C07A-41DF-4140-908A-9028EC2A1A25}" dt="2024-12-01T05:27:16.326" v="339"/>
          <ac:spMkLst>
            <pc:docMk/>
            <pc:sldMk cId="2480699332" sldId="297"/>
            <ac:spMk id="3" creationId="{00000000-0000-0000-0000-000000000000}"/>
          </ac:spMkLst>
        </pc:spChg>
        <pc:spChg chg="mod">
          <ac:chgData name="Md Jakaria Nur" userId="c4844a1457f09f15" providerId="Windows Live" clId="Web-{F6A8C07A-41DF-4140-908A-9028EC2A1A25}" dt="2024-12-01T05:27:16.326" v="339"/>
          <ac:spMkLst>
            <pc:docMk/>
            <pc:sldMk cId="2480699332" sldId="297"/>
            <ac:spMk id="4" creationId="{499AFE33-EC50-592E-A7D4-9D407578B40F}"/>
          </ac:spMkLst>
        </pc:spChg>
        <pc:spChg chg="add del">
          <ac:chgData name="Md Jakaria Nur" userId="c4844a1457f09f15" providerId="Windows Live" clId="Web-{F6A8C07A-41DF-4140-908A-9028EC2A1A25}" dt="2024-12-01T05:27:16.247" v="338"/>
          <ac:spMkLst>
            <pc:docMk/>
            <pc:sldMk cId="2480699332" sldId="297"/>
            <ac:spMk id="9" creationId="{F12E7CC5-C78B-4EBD-9565-3FA00FAA6CF2}"/>
          </ac:spMkLst>
        </pc:spChg>
        <pc:spChg chg="add del">
          <ac:chgData name="Md Jakaria Nur" userId="c4844a1457f09f15" providerId="Windows Live" clId="Web-{F6A8C07A-41DF-4140-908A-9028EC2A1A25}" dt="2024-12-01T05:27:16.247" v="338"/>
          <ac:spMkLst>
            <pc:docMk/>
            <pc:sldMk cId="2480699332" sldId="297"/>
            <ac:spMk id="11" creationId="{3A4529A5-F675-429F-8044-01372BB13422}"/>
          </ac:spMkLst>
        </pc:spChg>
        <pc:spChg chg="add del">
          <ac:chgData name="Md Jakaria Nur" userId="c4844a1457f09f15" providerId="Windows Live" clId="Web-{F6A8C07A-41DF-4140-908A-9028EC2A1A25}" dt="2024-12-01T05:27:16.247" v="338"/>
          <ac:spMkLst>
            <pc:docMk/>
            <pc:sldMk cId="2480699332" sldId="297"/>
            <ac:spMk id="13" creationId="{32C5B66D-E390-4A14-AB60-69626CBF294E}"/>
          </ac:spMkLst>
        </pc:spChg>
        <pc:spChg chg="add del">
          <ac:chgData name="Md Jakaria Nur" userId="c4844a1457f09f15" providerId="Windows Live" clId="Web-{F6A8C07A-41DF-4140-908A-9028EC2A1A25}" dt="2024-12-01T05:27:16.247" v="338"/>
          <ac:spMkLst>
            <pc:docMk/>
            <pc:sldMk cId="2480699332" sldId="297"/>
            <ac:spMk id="15" creationId="{646273DA-F933-4D17-A5FE-B1EF87FD7A20}"/>
          </ac:spMkLst>
        </pc:spChg>
        <pc:spChg chg="add">
          <ac:chgData name="Md Jakaria Nur" userId="c4844a1457f09f15" providerId="Windows Live" clId="Web-{F6A8C07A-41DF-4140-908A-9028EC2A1A25}" dt="2024-12-01T05:27:16.326" v="339"/>
          <ac:spMkLst>
            <pc:docMk/>
            <pc:sldMk cId="2480699332" sldId="297"/>
            <ac:spMk id="25" creationId="{C7D023E4-8DE1-436E-9847-ED6A4B4B04FD}"/>
          </ac:spMkLst>
        </pc:spChg>
        <pc:spChg chg="add">
          <ac:chgData name="Md Jakaria Nur" userId="c4844a1457f09f15" providerId="Windows Live" clId="Web-{F6A8C07A-41DF-4140-908A-9028EC2A1A25}" dt="2024-12-01T05:27:16.326" v="339"/>
          <ac:spMkLst>
            <pc:docMk/>
            <pc:sldMk cId="2480699332" sldId="297"/>
            <ac:spMk id="26" creationId="{63C1F321-BB96-4700-B3CE-1A6156067F44}"/>
          </ac:spMkLst>
        </pc:spChg>
        <pc:grpChg chg="add">
          <ac:chgData name="Md Jakaria Nur" userId="c4844a1457f09f15" providerId="Windows Live" clId="Web-{F6A8C07A-41DF-4140-908A-9028EC2A1A25}" dt="2024-12-01T05:27:16.326" v="339"/>
          <ac:grpSpMkLst>
            <pc:docMk/>
            <pc:sldMk cId="2480699332" sldId="297"/>
            <ac:grpSpMk id="17" creationId="{43F5E015-E085-4624-B431-B42414448684}"/>
          </ac:grpSpMkLst>
        </pc:grpChg>
        <pc:grpChg chg="add">
          <ac:chgData name="Md Jakaria Nur" userId="c4844a1457f09f15" providerId="Windows Live" clId="Web-{F6A8C07A-41DF-4140-908A-9028EC2A1A25}" dt="2024-12-01T05:27:16.326" v="339"/>
          <ac:grpSpMkLst>
            <pc:docMk/>
            <pc:sldMk cId="2480699332" sldId="297"/>
            <ac:grpSpMk id="27" creationId="{3FA1AD64-F15F-417D-956C-B2C211FC905E}"/>
          </ac:grpSpMkLst>
        </pc:grpChg>
      </pc:sldChg>
      <pc:sldChg chg="addSp delSp modSp add mod replId setBg">
        <pc:chgData name="Md Jakaria Nur" userId="c4844a1457f09f15" providerId="Windows Live" clId="Web-{F6A8C07A-41DF-4140-908A-9028EC2A1A25}" dt="2024-12-01T05:25:15.122" v="335"/>
        <pc:sldMkLst>
          <pc:docMk/>
          <pc:sldMk cId="3025356498" sldId="298"/>
        </pc:sldMkLst>
        <pc:spChg chg="del mod">
          <ac:chgData name="Md Jakaria Nur" userId="c4844a1457f09f15" providerId="Windows Live" clId="Web-{F6A8C07A-41DF-4140-908A-9028EC2A1A25}" dt="2024-12-01T05:24:30.246" v="331"/>
          <ac:spMkLst>
            <pc:docMk/>
            <pc:sldMk cId="3025356498" sldId="298"/>
            <ac:spMk id="2" creationId="{6EB4B164-BF4B-DD3F-ECE7-16F6F850C521}"/>
          </ac:spMkLst>
        </pc:spChg>
        <pc:spChg chg="mod ord">
          <ac:chgData name="Md Jakaria Nur" userId="c4844a1457f09f15" providerId="Windows Live" clId="Web-{F6A8C07A-41DF-4140-908A-9028EC2A1A25}" dt="2024-12-01T05:25:15.122" v="335"/>
          <ac:spMkLst>
            <pc:docMk/>
            <pc:sldMk cId="3025356498" sldId="298"/>
            <ac:spMk id="3" creationId="{00000000-0000-0000-0000-000000000000}"/>
          </ac:spMkLst>
        </pc:spChg>
        <pc:spChg chg="mod">
          <ac:chgData name="Md Jakaria Nur" userId="c4844a1457f09f15" providerId="Windows Live" clId="Web-{F6A8C07A-41DF-4140-908A-9028EC2A1A25}" dt="2024-12-01T05:25:15.122" v="335"/>
          <ac:spMkLst>
            <pc:docMk/>
            <pc:sldMk cId="3025356498" sldId="298"/>
            <ac:spMk id="4" creationId="{499AFE33-EC50-592E-A7D4-9D407578B40F}"/>
          </ac:spMkLst>
        </pc:spChg>
        <pc:spChg chg="add del">
          <ac:chgData name="Md Jakaria Nur" userId="c4844a1457f09f15" providerId="Windows Live" clId="Web-{F6A8C07A-41DF-4140-908A-9028EC2A1A25}" dt="2024-12-01T05:25:15.122" v="335"/>
          <ac:spMkLst>
            <pc:docMk/>
            <pc:sldMk cId="3025356498" sldId="298"/>
            <ac:spMk id="9" creationId="{9C7E0A2C-7C0A-4AAC-B3B0-6C12B2EBAE05}"/>
          </ac:spMkLst>
        </pc:spChg>
        <pc:spChg chg="add del">
          <ac:chgData name="Md Jakaria Nur" userId="c4844a1457f09f15" providerId="Windows Live" clId="Web-{F6A8C07A-41DF-4140-908A-9028EC2A1A25}" dt="2024-12-01T05:25:15.122" v="335"/>
          <ac:spMkLst>
            <pc:docMk/>
            <pc:sldMk cId="3025356498" sldId="298"/>
            <ac:spMk id="11" creationId="{5EB7D2A2-F448-44D4-938C-DC84CBCB3B1E}"/>
          </ac:spMkLst>
        </pc:spChg>
        <pc:spChg chg="add del">
          <ac:chgData name="Md Jakaria Nur" userId="c4844a1457f09f15" providerId="Windows Live" clId="Web-{F6A8C07A-41DF-4140-908A-9028EC2A1A25}" dt="2024-12-01T05:25:15.122" v="335"/>
          <ac:spMkLst>
            <pc:docMk/>
            <pc:sldMk cId="3025356498" sldId="298"/>
            <ac:spMk id="13" creationId="{871AEA07-1E14-44B4-8E55-64EF049CD66F}"/>
          </ac:spMkLst>
        </pc:spChg>
        <pc:spChg chg="add del">
          <ac:chgData name="Md Jakaria Nur" userId="c4844a1457f09f15" providerId="Windows Live" clId="Web-{F6A8C07A-41DF-4140-908A-9028EC2A1A25}" dt="2024-12-01T05:25:15.106" v="334"/>
          <ac:spMkLst>
            <pc:docMk/>
            <pc:sldMk cId="3025356498" sldId="298"/>
            <ac:spMk id="20" creationId="{934F1179-B481-4F9E-BCA3-AFB972070F83}"/>
          </ac:spMkLst>
        </pc:spChg>
        <pc:spChg chg="add del">
          <ac:chgData name="Md Jakaria Nur" userId="c4844a1457f09f15" providerId="Windows Live" clId="Web-{F6A8C07A-41DF-4140-908A-9028EC2A1A25}" dt="2024-12-01T05:25:15.106" v="334"/>
          <ac:spMkLst>
            <pc:docMk/>
            <pc:sldMk cId="3025356498" sldId="298"/>
            <ac:spMk id="22" creationId="{827DC2C4-B485-428A-BF4A-472D2967F47F}"/>
          </ac:spMkLst>
        </pc:spChg>
        <pc:spChg chg="add del">
          <ac:chgData name="Md Jakaria Nur" userId="c4844a1457f09f15" providerId="Windows Live" clId="Web-{F6A8C07A-41DF-4140-908A-9028EC2A1A25}" dt="2024-12-01T05:25:15.106" v="334"/>
          <ac:spMkLst>
            <pc:docMk/>
            <pc:sldMk cId="3025356498" sldId="298"/>
            <ac:spMk id="24" creationId="{EE04B5EB-F158-4507-90DD-BD23620C7CC9}"/>
          </ac:spMkLst>
        </pc:spChg>
        <pc:spChg chg="add">
          <ac:chgData name="Md Jakaria Nur" userId="c4844a1457f09f15" providerId="Windows Live" clId="Web-{F6A8C07A-41DF-4140-908A-9028EC2A1A25}" dt="2024-12-01T05:25:15.122" v="335"/>
          <ac:spMkLst>
            <pc:docMk/>
            <pc:sldMk cId="3025356498" sldId="298"/>
            <ac:spMk id="26" creationId="{8E2CC403-21CD-41DF-BAC4-329D7FF03C5C}"/>
          </ac:spMkLst>
        </pc:spChg>
        <pc:spChg chg="add">
          <ac:chgData name="Md Jakaria Nur" userId="c4844a1457f09f15" providerId="Windows Live" clId="Web-{F6A8C07A-41DF-4140-908A-9028EC2A1A25}" dt="2024-12-01T05:25:15.122" v="335"/>
          <ac:spMkLst>
            <pc:docMk/>
            <pc:sldMk cId="3025356498" sldId="298"/>
            <ac:spMk id="27" creationId="{7653717E-6F8C-43E0-9893-C03AE87D18D6}"/>
          </ac:spMkLst>
        </pc:spChg>
        <pc:spChg chg="add">
          <ac:chgData name="Md Jakaria Nur" userId="c4844a1457f09f15" providerId="Windows Live" clId="Web-{F6A8C07A-41DF-4140-908A-9028EC2A1A25}" dt="2024-12-01T05:25:15.122" v="335"/>
          <ac:spMkLst>
            <pc:docMk/>
            <pc:sldMk cId="3025356498" sldId="298"/>
            <ac:spMk id="29" creationId="{35BB14B4-EC3F-47C7-9AF3-B0E017B75C42}"/>
          </ac:spMkLst>
        </pc:spChg>
        <pc:grpChg chg="add">
          <ac:chgData name="Md Jakaria Nur" userId="c4844a1457f09f15" providerId="Windows Live" clId="Web-{F6A8C07A-41DF-4140-908A-9028EC2A1A25}" dt="2024-12-01T05:25:15.122" v="335"/>
          <ac:grpSpMkLst>
            <pc:docMk/>
            <pc:sldMk cId="3025356498" sldId="298"/>
            <ac:grpSpMk id="28" creationId="{B13AA5FE-3FFC-4725-9ADD-E428544EC61B}"/>
          </ac:grpSpMkLst>
        </pc:grpChg>
        <pc:cxnChg chg="add del">
          <ac:chgData name="Md Jakaria Nur" userId="c4844a1457f09f15" providerId="Windows Live" clId="Web-{F6A8C07A-41DF-4140-908A-9028EC2A1A25}" dt="2024-12-01T05:25:15.122" v="335"/>
          <ac:cxnSpMkLst>
            <pc:docMk/>
            <pc:sldMk cId="3025356498" sldId="298"/>
            <ac:cxnSpMk id="15" creationId="{F7C8EA93-3210-4C62-99E9-153C275E3A87}"/>
          </ac:cxnSpMkLst>
        </pc:cxnChg>
      </pc:sldChg>
      <pc:sldChg chg="modSp add replId">
        <pc:chgData name="Md Jakaria Nur" userId="c4844a1457f09f15" providerId="Windows Live" clId="Web-{F6A8C07A-41DF-4140-908A-9028EC2A1A25}" dt="2024-12-01T06:09:07.477" v="489" actId="14100"/>
        <pc:sldMkLst>
          <pc:docMk/>
          <pc:sldMk cId="1701400887" sldId="299"/>
        </pc:sldMkLst>
        <pc:spChg chg="mod">
          <ac:chgData name="Md Jakaria Nur" userId="c4844a1457f09f15" providerId="Windows Live" clId="Web-{F6A8C07A-41DF-4140-908A-9028EC2A1A25}" dt="2024-12-01T06:09:07.477" v="489" actId="14100"/>
          <ac:spMkLst>
            <pc:docMk/>
            <pc:sldMk cId="1701400887" sldId="299"/>
            <ac:spMk id="2" creationId="{00000000-0000-0000-0000-000000000000}"/>
          </ac:spMkLst>
        </pc:spChg>
        <pc:spChg chg="mod">
          <ac:chgData name="Md Jakaria Nur" userId="c4844a1457f09f15" providerId="Windows Live" clId="Web-{F6A8C07A-41DF-4140-908A-9028EC2A1A25}" dt="2024-12-01T06:06:51.288" v="481" actId="20577"/>
          <ac:spMkLst>
            <pc:docMk/>
            <pc:sldMk cId="1701400887" sldId="299"/>
            <ac:spMk id="38" creationId="{1A06EE7E-C1B9-3D0F-E342-B8038A229B0F}"/>
          </ac:spMkLst>
        </pc:spChg>
      </pc:sldChg>
      <pc:sldChg chg="addSp delSp modSp add mod replId setBg">
        <pc:chgData name="Md Jakaria Nur" userId="c4844a1457f09f15" providerId="Windows Live" clId="Web-{F6A8C07A-41DF-4140-908A-9028EC2A1A25}" dt="2024-12-01T07:05:01.553" v="662"/>
        <pc:sldMkLst>
          <pc:docMk/>
          <pc:sldMk cId="3984790769" sldId="300"/>
        </pc:sldMkLst>
        <pc:spChg chg="add mod">
          <ac:chgData name="Md Jakaria Nur" userId="c4844a1457f09f15" providerId="Windows Live" clId="Web-{F6A8C07A-41DF-4140-908A-9028EC2A1A25}" dt="2024-12-01T07:01:55.286" v="656" actId="1076"/>
          <ac:spMkLst>
            <pc:docMk/>
            <pc:sldMk cId="3984790769" sldId="300"/>
            <ac:spMk id="6" creationId="{3820F3F6-E3D9-1465-DE0F-FC655A3B5F0A}"/>
          </ac:spMkLst>
        </pc:spChg>
        <pc:spChg chg="add">
          <ac:chgData name="Md Jakaria Nur" userId="c4844a1457f09f15" providerId="Windows Live" clId="Web-{F6A8C07A-41DF-4140-908A-9028EC2A1A25}" dt="2024-12-01T06:36:05.546" v="537"/>
          <ac:spMkLst>
            <pc:docMk/>
            <pc:sldMk cId="3984790769" sldId="300"/>
            <ac:spMk id="9" creationId="{63644BFD-D22E-4019-B666-387DA51AEAFD}"/>
          </ac:spMkLst>
        </pc:spChg>
        <pc:spChg chg="add">
          <ac:chgData name="Md Jakaria Nur" userId="c4844a1457f09f15" providerId="Windows Live" clId="Web-{F6A8C07A-41DF-4140-908A-9028EC2A1A25}" dt="2024-12-01T06:36:05.546" v="537"/>
          <ac:spMkLst>
            <pc:docMk/>
            <pc:sldMk cId="3984790769" sldId="300"/>
            <ac:spMk id="15" creationId="{3776B14B-F2F4-4825-8DA8-8C7A0F2B3960}"/>
          </ac:spMkLst>
        </pc:spChg>
        <pc:grpChg chg="add">
          <ac:chgData name="Md Jakaria Nur" userId="c4844a1457f09f15" providerId="Windows Live" clId="Web-{F6A8C07A-41DF-4140-908A-9028EC2A1A25}" dt="2024-12-01T06:36:05.546" v="537"/>
          <ac:grpSpMkLst>
            <pc:docMk/>
            <pc:sldMk cId="3984790769" sldId="300"/>
            <ac:grpSpMk id="11" creationId="{5FE9FE4C-C9E0-4C54-8010-EA9D29CD4D59}"/>
          </ac:grpSpMkLst>
        </pc:grpChg>
        <pc:picChg chg="del mod">
          <ac:chgData name="Md Jakaria Nur" userId="c4844a1457f09f15" providerId="Windows Live" clId="Web-{F6A8C07A-41DF-4140-908A-9028EC2A1A25}" dt="2024-12-01T06:22:47.652" v="506"/>
          <ac:picMkLst>
            <pc:docMk/>
            <pc:sldMk cId="3984790769" sldId="300"/>
            <ac:picMk id="2" creationId="{EF286683-EF44-0BDF-3986-DA9C9C57DEB9}"/>
          </ac:picMkLst>
        </pc:picChg>
        <pc:picChg chg="add del mod">
          <ac:chgData name="Md Jakaria Nur" userId="c4844a1457f09f15" providerId="Windows Live" clId="Web-{F6A8C07A-41DF-4140-908A-9028EC2A1A25}" dt="2024-12-01T06:22:24.245" v="502"/>
          <ac:picMkLst>
            <pc:docMk/>
            <pc:sldMk cId="3984790769" sldId="300"/>
            <ac:picMk id="3" creationId="{ED3CCFB2-2F38-49A5-3F1E-79103191FE72}"/>
          </ac:picMkLst>
        </pc:picChg>
        <pc:picChg chg="add mod">
          <ac:chgData name="Md Jakaria Nur" userId="c4844a1457f09f15" providerId="Windows Live" clId="Web-{F6A8C07A-41DF-4140-908A-9028EC2A1A25}" dt="2024-12-01T07:05:01.553" v="662"/>
          <ac:picMkLst>
            <pc:docMk/>
            <pc:sldMk cId="3984790769" sldId="300"/>
            <ac:picMk id="4" creationId="{0C5423F7-D625-71B1-0EE8-F82BBCED39BA}"/>
          </ac:picMkLst>
        </pc:picChg>
      </pc:sldChg>
      <pc:sldChg chg="addSp delSp modSp add mod ord replId setBg">
        <pc:chgData name="Md Jakaria Nur" userId="c4844a1457f09f15" providerId="Windows Live" clId="Web-{F6A8C07A-41DF-4140-908A-9028EC2A1A25}" dt="2024-12-01T07:03:37.771" v="660"/>
        <pc:sldMkLst>
          <pc:docMk/>
          <pc:sldMk cId="1745955110" sldId="301"/>
        </pc:sldMkLst>
        <pc:spChg chg="add mod">
          <ac:chgData name="Md Jakaria Nur" userId="c4844a1457f09f15" providerId="Windows Live" clId="Web-{F6A8C07A-41DF-4140-908A-9028EC2A1A25}" dt="2024-12-01T07:00:29.380" v="652" actId="20577"/>
          <ac:spMkLst>
            <pc:docMk/>
            <pc:sldMk cId="1745955110" sldId="301"/>
            <ac:spMk id="3" creationId="{EEC349B8-63EA-A9FB-BDB0-7881081ABEEF}"/>
          </ac:spMkLst>
        </pc:spChg>
        <pc:spChg chg="add del">
          <ac:chgData name="Md Jakaria Nur" userId="c4844a1457f09f15" providerId="Windows Live" clId="Web-{F6A8C07A-41DF-4140-908A-9028EC2A1A25}" dt="2024-12-01T06:35:46.389" v="535"/>
          <ac:spMkLst>
            <pc:docMk/>
            <pc:sldMk cId="1745955110" sldId="301"/>
            <ac:spMk id="7" creationId="{F3060C83-F051-4F0E-ABAD-AA0DFC48B218}"/>
          </ac:spMkLst>
        </pc:spChg>
        <pc:spChg chg="add del">
          <ac:chgData name="Md Jakaria Nur" userId="c4844a1457f09f15" providerId="Windows Live" clId="Web-{F6A8C07A-41DF-4140-908A-9028EC2A1A25}" dt="2024-12-01T06:35:46.389" v="535"/>
          <ac:spMkLst>
            <pc:docMk/>
            <pc:sldMk cId="1745955110" sldId="301"/>
            <ac:spMk id="9" creationId="{83C98ABE-055B-441F-B07E-44F97F083C39}"/>
          </ac:spMkLst>
        </pc:spChg>
        <pc:spChg chg="add del">
          <ac:chgData name="Md Jakaria Nur" userId="c4844a1457f09f15" providerId="Windows Live" clId="Web-{F6A8C07A-41DF-4140-908A-9028EC2A1A25}" dt="2024-12-01T06:35:46.389" v="535"/>
          <ac:spMkLst>
            <pc:docMk/>
            <pc:sldMk cId="1745955110" sldId="301"/>
            <ac:spMk id="11" creationId="{29FDB030-9B49-4CED-8CCD-4D99382388AC}"/>
          </ac:spMkLst>
        </pc:spChg>
        <pc:spChg chg="add del">
          <ac:chgData name="Md Jakaria Nur" userId="c4844a1457f09f15" providerId="Windows Live" clId="Web-{F6A8C07A-41DF-4140-908A-9028EC2A1A25}" dt="2024-12-01T06:35:46.389" v="535"/>
          <ac:spMkLst>
            <pc:docMk/>
            <pc:sldMk cId="1745955110" sldId="301"/>
            <ac:spMk id="13" creationId="{3783CA14-24A1-485C-8B30-D6A5D87987AD}"/>
          </ac:spMkLst>
        </pc:spChg>
        <pc:spChg chg="add del">
          <ac:chgData name="Md Jakaria Nur" userId="c4844a1457f09f15" providerId="Windows Live" clId="Web-{F6A8C07A-41DF-4140-908A-9028EC2A1A25}" dt="2024-12-01T06:35:46.389" v="535"/>
          <ac:spMkLst>
            <pc:docMk/>
            <pc:sldMk cId="1745955110" sldId="301"/>
            <ac:spMk id="15" creationId="{9A97C86A-04D6-40F7-AE84-31AB43E6A846}"/>
          </ac:spMkLst>
        </pc:spChg>
        <pc:spChg chg="add del">
          <ac:chgData name="Md Jakaria Nur" userId="c4844a1457f09f15" providerId="Windows Live" clId="Web-{F6A8C07A-41DF-4140-908A-9028EC2A1A25}" dt="2024-12-01T06:35:46.389" v="535"/>
          <ac:spMkLst>
            <pc:docMk/>
            <pc:sldMk cId="1745955110" sldId="301"/>
            <ac:spMk id="17" creationId="{FF9F2414-84E8-453E-B1F3-389FDE8192D9}"/>
          </ac:spMkLst>
        </pc:spChg>
        <pc:spChg chg="add del">
          <ac:chgData name="Md Jakaria Nur" userId="c4844a1457f09f15" providerId="Windows Live" clId="Web-{F6A8C07A-41DF-4140-908A-9028EC2A1A25}" dt="2024-12-01T06:35:46.389" v="535"/>
          <ac:spMkLst>
            <pc:docMk/>
            <pc:sldMk cId="1745955110" sldId="301"/>
            <ac:spMk id="19" creationId="{3ECA69A1-7536-43AC-85EF-C7106179F5ED}"/>
          </ac:spMkLst>
        </pc:spChg>
        <pc:spChg chg="add">
          <ac:chgData name="Md Jakaria Nur" userId="c4844a1457f09f15" providerId="Windows Live" clId="Web-{F6A8C07A-41DF-4140-908A-9028EC2A1A25}" dt="2024-12-01T06:35:46.389" v="536"/>
          <ac:spMkLst>
            <pc:docMk/>
            <pc:sldMk cId="1745955110" sldId="301"/>
            <ac:spMk id="21" creationId="{2215C6C6-E45C-4179-9FC1-E8A4C1D47430}"/>
          </ac:spMkLst>
        </pc:spChg>
        <pc:spChg chg="add">
          <ac:chgData name="Md Jakaria Nur" userId="c4844a1457f09f15" providerId="Windows Live" clId="Web-{F6A8C07A-41DF-4140-908A-9028EC2A1A25}" dt="2024-12-01T06:35:46.389" v="536"/>
          <ac:spMkLst>
            <pc:docMk/>
            <pc:sldMk cId="1745955110" sldId="301"/>
            <ac:spMk id="24" creationId="{3776B14B-F2F4-4825-8DA8-8C7A0F2B3960}"/>
          </ac:spMkLst>
        </pc:spChg>
        <pc:grpChg chg="add">
          <ac:chgData name="Md Jakaria Nur" userId="c4844a1457f09f15" providerId="Windows Live" clId="Web-{F6A8C07A-41DF-4140-908A-9028EC2A1A25}" dt="2024-12-01T06:35:46.389" v="536"/>
          <ac:grpSpMkLst>
            <pc:docMk/>
            <pc:sldMk cId="1745955110" sldId="301"/>
            <ac:grpSpMk id="22" creationId="{5FE9FE4C-C9E0-4C54-8010-EA9D29CD4D59}"/>
          </ac:grpSpMkLst>
        </pc:grpChg>
        <pc:picChg chg="add mod modCrop">
          <ac:chgData name="Md Jakaria Nur" userId="c4844a1457f09f15" providerId="Windows Live" clId="Web-{F6A8C07A-41DF-4140-908A-9028EC2A1A25}" dt="2024-12-01T07:03:37.771" v="660"/>
          <ac:picMkLst>
            <pc:docMk/>
            <pc:sldMk cId="1745955110" sldId="301"/>
            <ac:picMk id="2" creationId="{C394A97B-7C8E-652B-65CE-C8A6D32E034A}"/>
          </ac:picMkLst>
        </pc:picChg>
        <pc:picChg chg="del mod">
          <ac:chgData name="Md Jakaria Nur" userId="c4844a1457f09f15" providerId="Windows Live" clId="Web-{F6A8C07A-41DF-4140-908A-9028EC2A1A25}" dt="2024-12-01T06:34:43.639" v="523"/>
          <ac:picMkLst>
            <pc:docMk/>
            <pc:sldMk cId="1745955110" sldId="301"/>
            <ac:picMk id="4" creationId="{0C5423F7-D625-71B1-0EE8-F82BBCED39BA}"/>
          </ac:picMkLst>
        </pc:picChg>
      </pc:sldChg>
      <pc:sldChg chg="addSp modSp add replId">
        <pc:chgData name="Md Jakaria Nur" userId="c4844a1457f09f15" providerId="Windows Live" clId="Web-{F6A8C07A-41DF-4140-908A-9028EC2A1A25}" dt="2024-12-01T07:03:11.974" v="658"/>
        <pc:sldMkLst>
          <pc:docMk/>
          <pc:sldMk cId="3405700011" sldId="303"/>
        </pc:sldMkLst>
        <pc:spChg chg="add mod">
          <ac:chgData name="Md Jakaria Nur" userId="c4844a1457f09f15" providerId="Windows Live" clId="Web-{F6A8C07A-41DF-4140-908A-9028EC2A1A25}" dt="2024-12-01T06:40:15.140" v="573" actId="20577"/>
          <ac:spMkLst>
            <pc:docMk/>
            <pc:sldMk cId="3405700011" sldId="303"/>
            <ac:spMk id="4" creationId="{A64631B7-60E1-CFC2-B021-3E40C08B2F65}"/>
          </ac:spMkLst>
        </pc:spChg>
        <pc:picChg chg="mod">
          <ac:chgData name="Md Jakaria Nur" userId="c4844a1457f09f15" providerId="Windows Live" clId="Web-{F6A8C07A-41DF-4140-908A-9028EC2A1A25}" dt="2024-12-01T07:03:11.974" v="658"/>
          <ac:picMkLst>
            <pc:docMk/>
            <pc:sldMk cId="3405700011" sldId="303"/>
            <ac:picMk id="2" creationId="{C394A97B-7C8E-652B-65CE-C8A6D32E034A}"/>
          </ac:picMkLst>
        </pc:picChg>
      </pc:sldChg>
      <pc:sldChg chg="addSp delSp modSp add ord replId">
        <pc:chgData name="Md Jakaria Nur" userId="c4844a1457f09f15" providerId="Windows Live" clId="Web-{F6A8C07A-41DF-4140-908A-9028EC2A1A25}" dt="2024-12-01T06:57:42.035" v="629" actId="20577"/>
        <pc:sldMkLst>
          <pc:docMk/>
          <pc:sldMk cId="25457251" sldId="304"/>
        </pc:sldMkLst>
        <pc:spChg chg="add del mod">
          <ac:chgData name="Md Jakaria Nur" userId="c4844a1457f09f15" providerId="Windows Live" clId="Web-{F6A8C07A-41DF-4140-908A-9028EC2A1A25}" dt="2024-12-01T06:54:17.488" v="592"/>
          <ac:spMkLst>
            <pc:docMk/>
            <pc:sldMk cId="25457251" sldId="304"/>
            <ac:spMk id="4" creationId="{0BC9E867-62E8-47ED-F197-7BB20646D90B}"/>
          </ac:spMkLst>
        </pc:spChg>
        <pc:spChg chg="mod ord">
          <ac:chgData name="Md Jakaria Nur" userId="c4844a1457f09f15" providerId="Windows Live" clId="Web-{F6A8C07A-41DF-4140-908A-9028EC2A1A25}" dt="2024-12-01T06:57:42.035" v="629" actId="20577"/>
          <ac:spMkLst>
            <pc:docMk/>
            <pc:sldMk cId="25457251" sldId="304"/>
            <ac:spMk id="54" creationId="{00000000-0000-0000-0000-000000000000}"/>
          </ac:spMkLst>
        </pc:spChg>
        <pc:spChg chg="del mod">
          <ac:chgData name="Md Jakaria Nur" userId="c4844a1457f09f15" providerId="Windows Live" clId="Web-{F6A8C07A-41DF-4140-908A-9028EC2A1A25}" dt="2024-12-01T06:54:11.394" v="591"/>
          <ac:spMkLst>
            <pc:docMk/>
            <pc:sldMk cId="25457251" sldId="304"/>
            <ac:spMk id="55" creationId="{00000000-0000-0000-0000-000000000000}"/>
          </ac:spMkLst>
        </pc:spChg>
        <pc:spChg chg="add del">
          <ac:chgData name="Md Jakaria Nur" userId="c4844a1457f09f15" providerId="Windows Live" clId="Web-{F6A8C07A-41DF-4140-908A-9028EC2A1A25}" dt="2024-12-01T06:53:57.816" v="590"/>
          <ac:spMkLst>
            <pc:docMk/>
            <pc:sldMk cId="25457251" sldId="304"/>
            <ac:spMk id="101" creationId="{6B5E2835-4E47-45B3-9CFE-732FF7B05472}"/>
          </ac:spMkLst>
        </pc:spChg>
        <pc:spChg chg="add del">
          <ac:chgData name="Md Jakaria Nur" userId="c4844a1457f09f15" providerId="Windows Live" clId="Web-{F6A8C07A-41DF-4140-908A-9028EC2A1A25}" dt="2024-12-01T06:53:57.816" v="590"/>
          <ac:spMkLst>
            <pc:docMk/>
            <pc:sldMk cId="25457251" sldId="304"/>
            <ac:spMk id="103" creationId="{5B45AD5D-AA52-4F7B-9362-576A39AD9E09}"/>
          </ac:spMkLst>
        </pc:spChg>
        <pc:spChg chg="add del">
          <ac:chgData name="Md Jakaria Nur" userId="c4844a1457f09f15" providerId="Windows Live" clId="Web-{F6A8C07A-41DF-4140-908A-9028EC2A1A25}" dt="2024-12-01T06:53:57.816" v="590"/>
          <ac:spMkLst>
            <pc:docMk/>
            <pc:sldMk cId="25457251" sldId="304"/>
            <ac:spMk id="105" creationId="{AEDD7960-4866-4399-BEF6-DD1431AB4E34}"/>
          </ac:spMkLst>
        </pc:spChg>
        <pc:spChg chg="add del">
          <ac:chgData name="Md Jakaria Nur" userId="c4844a1457f09f15" providerId="Windows Live" clId="Web-{F6A8C07A-41DF-4140-908A-9028EC2A1A25}" dt="2024-12-01T06:53:57.816" v="590"/>
          <ac:spMkLst>
            <pc:docMk/>
            <pc:sldMk cId="25457251" sldId="304"/>
            <ac:spMk id="107" creationId="{55D4142C-5077-457F-A6AD-3FECFDB39685}"/>
          </ac:spMkLst>
        </pc:spChg>
        <pc:spChg chg="add del">
          <ac:chgData name="Md Jakaria Nur" userId="c4844a1457f09f15" providerId="Windows Live" clId="Web-{F6A8C07A-41DF-4140-908A-9028EC2A1A25}" dt="2024-12-01T06:53:57.816" v="590"/>
          <ac:spMkLst>
            <pc:docMk/>
            <pc:sldMk cId="25457251" sldId="304"/>
            <ac:spMk id="109" creationId="{7A5F0580-5EE9-419F-96EE-B6529EF6E7D0}"/>
          </ac:spMkLst>
        </pc:spChg>
        <pc:spChg chg="add del">
          <ac:chgData name="Md Jakaria Nur" userId="c4844a1457f09f15" providerId="Windows Live" clId="Web-{F6A8C07A-41DF-4140-908A-9028EC2A1A25}" dt="2024-12-01T06:52:05.706" v="587"/>
          <ac:spMkLst>
            <pc:docMk/>
            <pc:sldMk cId="25457251" sldId="304"/>
            <ac:spMk id="114" creationId="{20D5D19D-0789-4518-B5DC-D47ADF69D25A}"/>
          </ac:spMkLst>
        </pc:spChg>
        <pc:spChg chg="add del">
          <ac:chgData name="Md Jakaria Nur" userId="c4844a1457f09f15" providerId="Windows Live" clId="Web-{F6A8C07A-41DF-4140-908A-9028EC2A1A25}" dt="2024-12-01T06:55:28.222" v="615"/>
          <ac:spMkLst>
            <pc:docMk/>
            <pc:sldMk cId="25457251" sldId="304"/>
            <ac:spMk id="118" creationId="{08C9B587-E65E-4B52-B37C-ABEBB6E87928}"/>
          </ac:spMkLst>
        </pc:spChg>
        <pc:spChg chg="add del">
          <ac:chgData name="Md Jakaria Nur" userId="c4844a1457f09f15" providerId="Windows Live" clId="Web-{F6A8C07A-41DF-4140-908A-9028EC2A1A25}" dt="2024-12-01T06:52:05.706" v="587"/>
          <ac:spMkLst>
            <pc:docMk/>
            <pc:sldMk cId="25457251" sldId="304"/>
            <ac:spMk id="121" creationId="{B81933D1-5615-42C7-9C0B-4EB7105CCE2D}"/>
          </ac:spMkLst>
        </pc:spChg>
        <pc:spChg chg="add del">
          <ac:chgData name="Md Jakaria Nur" userId="c4844a1457f09f15" providerId="Windows Live" clId="Web-{F6A8C07A-41DF-4140-908A-9028EC2A1A25}" dt="2024-12-01T06:52:05.706" v="587"/>
          <ac:spMkLst>
            <pc:docMk/>
            <pc:sldMk cId="25457251" sldId="304"/>
            <ac:spMk id="123" creationId="{19C9EAEA-39D0-4B0E-A0EB-51E7B26740B1}"/>
          </ac:spMkLst>
        </pc:spChg>
        <pc:spChg chg="add del">
          <ac:chgData name="Md Jakaria Nur" userId="c4844a1457f09f15" providerId="Windows Live" clId="Web-{F6A8C07A-41DF-4140-908A-9028EC2A1A25}" dt="2024-12-01T06:53:57.816" v="589"/>
          <ac:spMkLst>
            <pc:docMk/>
            <pc:sldMk cId="25457251" sldId="304"/>
            <ac:spMk id="125" creationId="{47942995-B07F-4636-9A06-C6A104B260A8}"/>
          </ac:spMkLst>
        </pc:spChg>
        <pc:spChg chg="add del">
          <ac:chgData name="Md Jakaria Nur" userId="c4844a1457f09f15" providerId="Windows Live" clId="Web-{F6A8C07A-41DF-4140-908A-9028EC2A1A25}" dt="2024-12-01T06:53:57.816" v="589"/>
          <ac:spMkLst>
            <pc:docMk/>
            <pc:sldMk cId="25457251" sldId="304"/>
            <ac:spMk id="127" creationId="{B81933D1-5615-42C7-9C0B-4EB7105CCE2D}"/>
          </ac:spMkLst>
        </pc:spChg>
        <pc:spChg chg="add del">
          <ac:chgData name="Md Jakaria Nur" userId="c4844a1457f09f15" providerId="Windows Live" clId="Web-{F6A8C07A-41DF-4140-908A-9028EC2A1A25}" dt="2024-12-01T06:53:57.816" v="589"/>
          <ac:spMkLst>
            <pc:docMk/>
            <pc:sldMk cId="25457251" sldId="304"/>
            <ac:spMk id="128" creationId="{19C9EAEA-39D0-4B0E-A0EB-51E7B26740B1}"/>
          </ac:spMkLst>
        </pc:spChg>
        <pc:spChg chg="add del">
          <ac:chgData name="Md Jakaria Nur" userId="c4844a1457f09f15" providerId="Windows Live" clId="Web-{F6A8C07A-41DF-4140-908A-9028EC2A1A25}" dt="2024-12-01T06:55:28.222" v="615"/>
          <ac:spMkLst>
            <pc:docMk/>
            <pc:sldMk cId="25457251" sldId="304"/>
            <ac:spMk id="130" creationId="{68AF5748-FED8-45BA-8631-26D1D10F3246}"/>
          </ac:spMkLst>
        </pc:spChg>
        <pc:spChg chg="add del">
          <ac:chgData name="Md Jakaria Nur" userId="c4844a1457f09f15" providerId="Windows Live" clId="Web-{F6A8C07A-41DF-4140-908A-9028EC2A1A25}" dt="2024-12-01T06:55:28.222" v="615"/>
          <ac:spMkLst>
            <pc:docMk/>
            <pc:sldMk cId="25457251" sldId="304"/>
            <ac:spMk id="131" creationId="{AF2F604E-43BE-4DC3-B983-E071523364F8}"/>
          </ac:spMkLst>
        </pc:spChg>
        <pc:spChg chg="add del">
          <ac:chgData name="Md Jakaria Nur" userId="c4844a1457f09f15" providerId="Windows Live" clId="Web-{F6A8C07A-41DF-4140-908A-9028EC2A1A25}" dt="2024-12-01T06:55:13.269" v="608"/>
          <ac:spMkLst>
            <pc:docMk/>
            <pc:sldMk cId="25457251" sldId="304"/>
            <ac:spMk id="136" creationId="{B9D7E975-9161-4F2D-AC53-69E1912F6B5D}"/>
          </ac:spMkLst>
        </pc:spChg>
        <pc:spChg chg="add del">
          <ac:chgData name="Md Jakaria Nur" userId="c4844a1457f09f15" providerId="Windows Live" clId="Web-{F6A8C07A-41DF-4140-908A-9028EC2A1A25}" dt="2024-12-01T06:55:13.269" v="608"/>
          <ac:spMkLst>
            <pc:docMk/>
            <pc:sldMk cId="25457251" sldId="304"/>
            <ac:spMk id="138" creationId="{827DC2C4-B485-428A-BF4A-472D2967F47F}"/>
          </ac:spMkLst>
        </pc:spChg>
        <pc:spChg chg="add del">
          <ac:chgData name="Md Jakaria Nur" userId="c4844a1457f09f15" providerId="Windows Live" clId="Web-{F6A8C07A-41DF-4140-908A-9028EC2A1A25}" dt="2024-12-01T06:55:13.269" v="608"/>
          <ac:spMkLst>
            <pc:docMk/>
            <pc:sldMk cId="25457251" sldId="304"/>
            <ac:spMk id="140" creationId="{463E6235-1649-4B47-9862-4026FC473B6F}"/>
          </ac:spMkLst>
        </pc:spChg>
        <pc:spChg chg="add del">
          <ac:chgData name="Md Jakaria Nur" userId="c4844a1457f09f15" providerId="Windows Live" clId="Web-{F6A8C07A-41DF-4140-908A-9028EC2A1A25}" dt="2024-12-01T06:55:19.222" v="610"/>
          <ac:spMkLst>
            <pc:docMk/>
            <pc:sldMk cId="25457251" sldId="304"/>
            <ac:spMk id="142" creationId="{B9D7E975-9161-4F2D-AC53-69E1912F6B5D}"/>
          </ac:spMkLst>
        </pc:spChg>
        <pc:spChg chg="add del">
          <ac:chgData name="Md Jakaria Nur" userId="c4844a1457f09f15" providerId="Windows Live" clId="Web-{F6A8C07A-41DF-4140-908A-9028EC2A1A25}" dt="2024-12-01T06:55:19.222" v="610"/>
          <ac:spMkLst>
            <pc:docMk/>
            <pc:sldMk cId="25457251" sldId="304"/>
            <ac:spMk id="143" creationId="{827DC2C4-B485-428A-BF4A-472D2967F47F}"/>
          </ac:spMkLst>
        </pc:spChg>
        <pc:spChg chg="add del">
          <ac:chgData name="Md Jakaria Nur" userId="c4844a1457f09f15" providerId="Windows Live" clId="Web-{F6A8C07A-41DF-4140-908A-9028EC2A1A25}" dt="2024-12-01T06:55:19.222" v="610"/>
          <ac:spMkLst>
            <pc:docMk/>
            <pc:sldMk cId="25457251" sldId="304"/>
            <ac:spMk id="144" creationId="{463E6235-1649-4B47-9862-4026FC473B6F}"/>
          </ac:spMkLst>
        </pc:spChg>
        <pc:spChg chg="add del">
          <ac:chgData name="Md Jakaria Nur" userId="c4844a1457f09f15" providerId="Windows Live" clId="Web-{F6A8C07A-41DF-4140-908A-9028EC2A1A25}" dt="2024-12-01T06:55:25.628" v="612"/>
          <ac:spMkLst>
            <pc:docMk/>
            <pc:sldMk cId="25457251" sldId="304"/>
            <ac:spMk id="146" creationId="{E45B1D5C-0827-4AF0-8186-11FC5A8B8B92}"/>
          </ac:spMkLst>
        </pc:spChg>
        <pc:spChg chg="add del">
          <ac:chgData name="Md Jakaria Nur" userId="c4844a1457f09f15" providerId="Windows Live" clId="Web-{F6A8C07A-41DF-4140-908A-9028EC2A1A25}" dt="2024-12-01T06:55:25.628" v="612"/>
          <ac:spMkLst>
            <pc:docMk/>
            <pc:sldMk cId="25457251" sldId="304"/>
            <ac:spMk id="147" creationId="{99413ED5-9ED4-4772-BCE4-2BCAE6B12E35}"/>
          </ac:spMkLst>
        </pc:spChg>
        <pc:spChg chg="add del">
          <ac:chgData name="Md Jakaria Nur" userId="c4844a1457f09f15" providerId="Windows Live" clId="Web-{F6A8C07A-41DF-4140-908A-9028EC2A1A25}" dt="2024-12-01T06:55:25.628" v="612"/>
          <ac:spMkLst>
            <pc:docMk/>
            <pc:sldMk cId="25457251" sldId="304"/>
            <ac:spMk id="148" creationId="{04357C93-F0CB-4A1C-8F77-4E9063789819}"/>
          </ac:spMkLst>
        </pc:spChg>
        <pc:spChg chg="add del">
          <ac:chgData name="Md Jakaria Nur" userId="c4844a1457f09f15" providerId="Windows Live" clId="Web-{F6A8C07A-41DF-4140-908A-9028EC2A1A25}" dt="2024-12-01T06:55:25.628" v="612"/>
          <ac:spMkLst>
            <pc:docMk/>
            <pc:sldMk cId="25457251" sldId="304"/>
            <ac:spMk id="149" creationId="{90F533E9-6690-41A8-A372-4C6C622D028D}"/>
          </ac:spMkLst>
        </pc:spChg>
        <pc:spChg chg="add del">
          <ac:chgData name="Md Jakaria Nur" userId="c4844a1457f09f15" providerId="Windows Live" clId="Web-{F6A8C07A-41DF-4140-908A-9028EC2A1A25}" dt="2024-12-01T06:55:28.222" v="614"/>
          <ac:spMkLst>
            <pc:docMk/>
            <pc:sldMk cId="25457251" sldId="304"/>
            <ac:spMk id="151" creationId="{B9D7E975-9161-4F2D-AC53-69E1912F6B5D}"/>
          </ac:spMkLst>
        </pc:spChg>
        <pc:spChg chg="add del">
          <ac:chgData name="Md Jakaria Nur" userId="c4844a1457f09f15" providerId="Windows Live" clId="Web-{F6A8C07A-41DF-4140-908A-9028EC2A1A25}" dt="2024-12-01T06:55:28.222" v="614"/>
          <ac:spMkLst>
            <pc:docMk/>
            <pc:sldMk cId="25457251" sldId="304"/>
            <ac:spMk id="152" creationId="{827DC2C4-B485-428A-BF4A-472D2967F47F}"/>
          </ac:spMkLst>
        </pc:spChg>
        <pc:spChg chg="add del">
          <ac:chgData name="Md Jakaria Nur" userId="c4844a1457f09f15" providerId="Windows Live" clId="Web-{F6A8C07A-41DF-4140-908A-9028EC2A1A25}" dt="2024-12-01T06:55:28.222" v="614"/>
          <ac:spMkLst>
            <pc:docMk/>
            <pc:sldMk cId="25457251" sldId="304"/>
            <ac:spMk id="153" creationId="{463E6235-1649-4B47-9862-4026FC473B6F}"/>
          </ac:spMkLst>
        </pc:spChg>
        <pc:spChg chg="add del">
          <ac:chgData name="Md Jakaria Nur" userId="c4844a1457f09f15" providerId="Windows Live" clId="Web-{F6A8C07A-41DF-4140-908A-9028EC2A1A25}" dt="2024-12-01T06:56:03.457" v="622"/>
          <ac:spMkLst>
            <pc:docMk/>
            <pc:sldMk cId="25457251" sldId="304"/>
            <ac:spMk id="155" creationId="{E45B1D5C-0827-4AF0-8186-11FC5A8B8B92}"/>
          </ac:spMkLst>
        </pc:spChg>
        <pc:spChg chg="add del">
          <ac:chgData name="Md Jakaria Nur" userId="c4844a1457f09f15" providerId="Windows Live" clId="Web-{F6A8C07A-41DF-4140-908A-9028EC2A1A25}" dt="2024-12-01T06:56:03.457" v="622"/>
          <ac:spMkLst>
            <pc:docMk/>
            <pc:sldMk cId="25457251" sldId="304"/>
            <ac:spMk id="156" creationId="{99413ED5-9ED4-4772-BCE4-2BCAE6B12E35}"/>
          </ac:spMkLst>
        </pc:spChg>
        <pc:spChg chg="add del">
          <ac:chgData name="Md Jakaria Nur" userId="c4844a1457f09f15" providerId="Windows Live" clId="Web-{F6A8C07A-41DF-4140-908A-9028EC2A1A25}" dt="2024-12-01T06:56:03.457" v="622"/>
          <ac:spMkLst>
            <pc:docMk/>
            <pc:sldMk cId="25457251" sldId="304"/>
            <ac:spMk id="157" creationId="{04357C93-F0CB-4A1C-8F77-4E9063789819}"/>
          </ac:spMkLst>
        </pc:spChg>
        <pc:spChg chg="add del">
          <ac:chgData name="Md Jakaria Nur" userId="c4844a1457f09f15" providerId="Windows Live" clId="Web-{F6A8C07A-41DF-4140-908A-9028EC2A1A25}" dt="2024-12-01T06:56:03.457" v="622"/>
          <ac:spMkLst>
            <pc:docMk/>
            <pc:sldMk cId="25457251" sldId="304"/>
            <ac:spMk id="158" creationId="{90F533E9-6690-41A8-A372-4C6C622D028D}"/>
          </ac:spMkLst>
        </pc:spChg>
        <pc:spChg chg="add">
          <ac:chgData name="Md Jakaria Nur" userId="c4844a1457f09f15" providerId="Windows Live" clId="Web-{F6A8C07A-41DF-4140-908A-9028EC2A1A25}" dt="2024-12-01T06:56:03.457" v="622"/>
          <ac:spMkLst>
            <pc:docMk/>
            <pc:sldMk cId="25457251" sldId="304"/>
            <ac:spMk id="163" creationId="{B9D7E975-9161-4F2D-AC53-69E1912F6B5D}"/>
          </ac:spMkLst>
        </pc:spChg>
        <pc:spChg chg="add">
          <ac:chgData name="Md Jakaria Nur" userId="c4844a1457f09f15" providerId="Windows Live" clId="Web-{F6A8C07A-41DF-4140-908A-9028EC2A1A25}" dt="2024-12-01T06:56:03.457" v="622"/>
          <ac:spMkLst>
            <pc:docMk/>
            <pc:sldMk cId="25457251" sldId="304"/>
            <ac:spMk id="165" creationId="{827DC2C4-B485-428A-BF4A-472D2967F47F}"/>
          </ac:spMkLst>
        </pc:spChg>
        <pc:spChg chg="add">
          <ac:chgData name="Md Jakaria Nur" userId="c4844a1457f09f15" providerId="Windows Live" clId="Web-{F6A8C07A-41DF-4140-908A-9028EC2A1A25}" dt="2024-12-01T06:56:03.457" v="622"/>
          <ac:spMkLst>
            <pc:docMk/>
            <pc:sldMk cId="25457251" sldId="304"/>
            <ac:spMk id="167" creationId="{463E6235-1649-4B47-9862-4026FC473B6F}"/>
          </ac:spMkLst>
        </pc:spChg>
        <pc:picChg chg="mod">
          <ac:chgData name="Md Jakaria Nur" userId="c4844a1457f09f15" providerId="Windows Live" clId="Web-{F6A8C07A-41DF-4140-908A-9028EC2A1A25}" dt="2024-12-01T06:56:57.988" v="626"/>
          <ac:picMkLst>
            <pc:docMk/>
            <pc:sldMk cId="25457251" sldId="304"/>
            <ac:picMk id="2" creationId="{A0DA352D-994E-B201-D540-C52C64B13497}"/>
          </ac:picMkLst>
        </pc:picChg>
      </pc:sldChg>
      <pc:sldChg chg="add ord replId">
        <pc:chgData name="Md Jakaria Nur" userId="c4844a1457f09f15" providerId="Windows Live" clId="Web-{F6A8C07A-41DF-4140-908A-9028EC2A1A25}" dt="2024-12-01T06:58:15.504" v="633"/>
        <pc:sldMkLst>
          <pc:docMk/>
          <pc:sldMk cId="2656321131" sldId="305"/>
        </pc:sldMkLst>
      </pc:sldChg>
      <pc:sldChg chg="modSp add replId">
        <pc:chgData name="Md Jakaria Nur" userId="c4844a1457f09f15" providerId="Windows Live" clId="Web-{F6A8C07A-41DF-4140-908A-9028EC2A1A25}" dt="2024-12-01T07:03:26.505" v="659"/>
        <pc:sldMkLst>
          <pc:docMk/>
          <pc:sldMk cId="4114286979" sldId="306"/>
        </pc:sldMkLst>
        <pc:picChg chg="mod">
          <ac:chgData name="Md Jakaria Nur" userId="c4844a1457f09f15" providerId="Windows Live" clId="Web-{F6A8C07A-41DF-4140-908A-9028EC2A1A25}" dt="2024-12-01T07:03:26.505" v="659"/>
          <ac:picMkLst>
            <pc:docMk/>
            <pc:sldMk cId="4114286979" sldId="306"/>
            <ac:picMk id="2" creationId="{C394A97B-7C8E-652B-65CE-C8A6D32E034A}"/>
          </ac:picMkLst>
        </pc:picChg>
      </pc:sldChg>
    </pc:docChg>
  </pc:docChgLst>
  <pc:docChgLst>
    <pc:chgData name="Md Jakaria Nur" userId="c4844a1457f09f15" providerId="Windows Live" clId="Web-{E0C2E0BC-D67A-482B-AC36-0273395EE7FB}"/>
    <pc:docChg chg="addSld delSld modSld sldOrd">
      <pc:chgData name="Md Jakaria Nur" userId="c4844a1457f09f15" providerId="Windows Live" clId="Web-{E0C2E0BC-D67A-482B-AC36-0273395EE7FB}" dt="2024-12-01T01:02:17.950" v="118" actId="20577"/>
      <pc:docMkLst>
        <pc:docMk/>
      </pc:docMkLst>
      <pc:sldChg chg="delSp add del ord">
        <pc:chgData name="Md Jakaria Nur" userId="c4844a1457f09f15" providerId="Windows Live" clId="Web-{E0C2E0BC-D67A-482B-AC36-0273395EE7FB}" dt="2024-12-01T00:55:33.236" v="62"/>
        <pc:sldMkLst>
          <pc:docMk/>
          <pc:sldMk cId="0" sldId="257"/>
        </pc:sldMkLst>
        <pc:spChg chg="del">
          <ac:chgData name="Md Jakaria Nur" userId="c4844a1457f09f15" providerId="Windows Live" clId="Web-{E0C2E0BC-D67A-482B-AC36-0273395EE7FB}" dt="2024-12-01T00:55:20.283" v="61"/>
          <ac:spMkLst>
            <pc:docMk/>
            <pc:sldMk cId="0" sldId="257"/>
            <ac:spMk id="24" creationId="{00000000-0000-0000-0000-000000000000}"/>
          </ac:spMkLst>
        </pc:spChg>
        <pc:grpChg chg="del">
          <ac:chgData name="Md Jakaria Nur" userId="c4844a1457f09f15" providerId="Windows Live" clId="Web-{E0C2E0BC-D67A-482B-AC36-0273395EE7FB}" dt="2024-12-01T00:55:13.205" v="59"/>
          <ac:grpSpMkLst>
            <pc:docMk/>
            <pc:sldMk cId="0" sldId="257"/>
            <ac:grpSpMk id="2" creationId="{00000000-0000-0000-0000-000000000000}"/>
          </ac:grpSpMkLst>
        </pc:grpChg>
        <pc:grpChg chg="del">
          <ac:chgData name="Md Jakaria Nur" userId="c4844a1457f09f15" providerId="Windows Live" clId="Web-{E0C2E0BC-D67A-482B-AC36-0273395EE7FB}" dt="2024-12-01T00:55:17.408" v="60"/>
          <ac:grpSpMkLst>
            <pc:docMk/>
            <pc:sldMk cId="0" sldId="257"/>
            <ac:grpSpMk id="12" creationId="{00000000-0000-0000-0000-000000000000}"/>
          </ac:grpSpMkLst>
        </pc:grpChg>
      </pc:sldChg>
      <pc:sldChg chg="addSp delSp modSp">
        <pc:chgData name="Md Jakaria Nur" userId="c4844a1457f09f15" providerId="Windows Live" clId="Web-{E0C2E0BC-D67A-482B-AC36-0273395EE7FB}" dt="2024-12-01T00:56:45.443" v="68" actId="20577"/>
        <pc:sldMkLst>
          <pc:docMk/>
          <pc:sldMk cId="2905278324" sldId="261"/>
        </pc:sldMkLst>
        <pc:spChg chg="mod">
          <ac:chgData name="Md Jakaria Nur" userId="c4844a1457f09f15" providerId="Windows Live" clId="Web-{E0C2E0BC-D67A-482B-AC36-0273395EE7FB}" dt="2024-12-01T00:56:45.443" v="68" actId="20577"/>
          <ac:spMkLst>
            <pc:docMk/>
            <pc:sldMk cId="2905278324" sldId="261"/>
            <ac:spMk id="54" creationId="{00000000-0000-0000-0000-000000000000}"/>
          </ac:spMkLst>
        </pc:spChg>
        <pc:spChg chg="mod ord">
          <ac:chgData name="Md Jakaria Nur" userId="c4844a1457f09f15" providerId="Windows Live" clId="Web-{E0C2E0BC-D67A-482B-AC36-0273395EE7FB}" dt="2024-12-01T00:54:01.657" v="55"/>
          <ac:spMkLst>
            <pc:docMk/>
            <pc:sldMk cId="2905278324" sldId="261"/>
            <ac:spMk id="55" creationId="{00000000-0000-0000-0000-000000000000}"/>
          </ac:spMkLst>
        </pc:spChg>
        <pc:spChg chg="del">
          <ac:chgData name="Md Jakaria Nur" userId="c4844a1457f09f15" providerId="Windows Live" clId="Web-{E0C2E0BC-D67A-482B-AC36-0273395EE7FB}" dt="2024-12-01T00:50:10.325" v="26"/>
          <ac:spMkLst>
            <pc:docMk/>
            <pc:sldMk cId="2905278324" sldId="261"/>
            <ac:spMk id="60" creationId="{5DCB5928-DC7D-4612-9922-441966E15627}"/>
          </ac:spMkLst>
        </pc:spChg>
        <pc:spChg chg="del">
          <ac:chgData name="Md Jakaria Nur" userId="c4844a1457f09f15" providerId="Windows Live" clId="Web-{E0C2E0BC-D67A-482B-AC36-0273395EE7FB}" dt="2024-12-01T00:50:10.325" v="26"/>
          <ac:spMkLst>
            <pc:docMk/>
            <pc:sldMk cId="2905278324" sldId="261"/>
            <ac:spMk id="62" creationId="{682C1161-1736-45EC-99B7-33F3CAE9D517}"/>
          </ac:spMkLst>
        </pc:spChg>
        <pc:spChg chg="del">
          <ac:chgData name="Md Jakaria Nur" userId="c4844a1457f09f15" providerId="Windows Live" clId="Web-{E0C2E0BC-D67A-482B-AC36-0273395EE7FB}" dt="2024-12-01T00:50:10.325" v="26"/>
          <ac:spMkLst>
            <pc:docMk/>
            <pc:sldMk cId="2905278324" sldId="261"/>
            <ac:spMk id="64" creationId="{84D4DDB8-B68F-45B0-9F62-C4279996F672}"/>
          </ac:spMkLst>
        </pc:spChg>
        <pc:spChg chg="del">
          <ac:chgData name="Md Jakaria Nur" userId="c4844a1457f09f15" providerId="Windows Live" clId="Web-{E0C2E0BC-D67A-482B-AC36-0273395EE7FB}" dt="2024-12-01T00:50:10.325" v="26"/>
          <ac:spMkLst>
            <pc:docMk/>
            <pc:sldMk cId="2905278324" sldId="261"/>
            <ac:spMk id="66" creationId="{AF2F604E-43BE-4DC3-B983-E071523364F8}"/>
          </ac:spMkLst>
        </pc:spChg>
        <pc:spChg chg="del">
          <ac:chgData name="Md Jakaria Nur" userId="c4844a1457f09f15" providerId="Windows Live" clId="Web-{E0C2E0BC-D67A-482B-AC36-0273395EE7FB}" dt="2024-12-01T00:50:10.325" v="26"/>
          <ac:spMkLst>
            <pc:docMk/>
            <pc:sldMk cId="2905278324" sldId="261"/>
            <ac:spMk id="68" creationId="{08C9B587-E65E-4B52-B37C-ABEBB6E87928}"/>
          </ac:spMkLst>
        </pc:spChg>
        <pc:spChg chg="add del">
          <ac:chgData name="Md Jakaria Nur" userId="c4844a1457f09f15" providerId="Windows Live" clId="Web-{E0C2E0BC-D67A-482B-AC36-0273395EE7FB}" dt="2024-12-01T00:51:59.609" v="38"/>
          <ac:spMkLst>
            <pc:docMk/>
            <pc:sldMk cId="2905278324" sldId="261"/>
            <ac:spMk id="73" creationId="{F13C74B1-5B17-4795-BED0-7140497B445A}"/>
          </ac:spMkLst>
        </pc:spChg>
        <pc:spChg chg="add del">
          <ac:chgData name="Md Jakaria Nur" userId="c4844a1457f09f15" providerId="Windows Live" clId="Web-{E0C2E0BC-D67A-482B-AC36-0273395EE7FB}" dt="2024-12-01T00:51:59.609" v="38"/>
          <ac:spMkLst>
            <pc:docMk/>
            <pc:sldMk cId="2905278324" sldId="261"/>
            <ac:spMk id="75" creationId="{D4974D33-8DC5-464E-8C6D-BE58F0669C17}"/>
          </ac:spMkLst>
        </pc:spChg>
        <pc:spChg chg="add del">
          <ac:chgData name="Md Jakaria Nur" userId="c4844a1457f09f15" providerId="Windows Live" clId="Web-{E0C2E0BC-D67A-482B-AC36-0273395EE7FB}" dt="2024-12-01T00:51:59.609" v="37"/>
          <ac:spMkLst>
            <pc:docMk/>
            <pc:sldMk cId="2905278324" sldId="261"/>
            <ac:spMk id="80" creationId="{FB5B0058-AF13-4859-B429-4EDDE2A26F7F}"/>
          </ac:spMkLst>
        </pc:spChg>
        <pc:spChg chg="add del">
          <ac:chgData name="Md Jakaria Nur" userId="c4844a1457f09f15" providerId="Windows Live" clId="Web-{E0C2E0BC-D67A-482B-AC36-0273395EE7FB}" dt="2024-12-01T00:51:59.609" v="37"/>
          <ac:spMkLst>
            <pc:docMk/>
            <pc:sldMk cId="2905278324" sldId="261"/>
            <ac:spMk id="84" creationId="{81BD432D-FAB3-4B5D-BF27-4DA7C75B3238}"/>
          </ac:spMkLst>
        </pc:spChg>
        <pc:spChg chg="add del">
          <ac:chgData name="Md Jakaria Nur" userId="c4844a1457f09f15" providerId="Windows Live" clId="Web-{E0C2E0BC-D67A-482B-AC36-0273395EE7FB}" dt="2024-12-01T00:52:34.515" v="54"/>
          <ac:spMkLst>
            <pc:docMk/>
            <pc:sldMk cId="2905278324" sldId="261"/>
            <ac:spMk id="86" creationId="{E6995CE5-F890-4ABA-82A2-26507CE8D2A3}"/>
          </ac:spMkLst>
        </pc:spChg>
        <pc:spChg chg="add del">
          <ac:chgData name="Md Jakaria Nur" userId="c4844a1457f09f15" providerId="Windows Live" clId="Web-{E0C2E0BC-D67A-482B-AC36-0273395EE7FB}" dt="2024-12-01T00:52:34.515" v="54"/>
          <ac:spMkLst>
            <pc:docMk/>
            <pc:sldMk cId="2905278324" sldId="261"/>
            <ac:spMk id="87" creationId="{058A14AF-9FB5-4CC7-BA35-E8E85D3EDF0E}"/>
          </ac:spMkLst>
        </pc:spChg>
        <pc:spChg chg="add del">
          <ac:chgData name="Md Jakaria Nur" userId="c4844a1457f09f15" providerId="Windows Live" clId="Web-{E0C2E0BC-D67A-482B-AC36-0273395EE7FB}" dt="2024-12-01T00:52:34.515" v="54"/>
          <ac:spMkLst>
            <pc:docMk/>
            <pc:sldMk cId="2905278324" sldId="261"/>
            <ac:spMk id="88" creationId="{3A9A4357-BD1D-4622-A4FE-766E6AB8DE84}"/>
          </ac:spMkLst>
        </pc:spChg>
        <pc:spChg chg="add del">
          <ac:chgData name="Md Jakaria Nur" userId="c4844a1457f09f15" providerId="Windows Live" clId="Web-{E0C2E0BC-D67A-482B-AC36-0273395EE7FB}" dt="2024-12-01T00:52:34.515" v="54"/>
          <ac:spMkLst>
            <pc:docMk/>
            <pc:sldMk cId="2905278324" sldId="261"/>
            <ac:spMk id="89" creationId="{E659831F-0D9A-4C63-9EBB-8435B85A440F}"/>
          </ac:spMkLst>
        </pc:spChg>
        <pc:spChg chg="add del">
          <ac:chgData name="Md Jakaria Nur" userId="c4844a1457f09f15" providerId="Windows Live" clId="Web-{E0C2E0BC-D67A-482B-AC36-0273395EE7FB}" dt="2024-12-01T00:54:01.657" v="55"/>
          <ac:spMkLst>
            <pc:docMk/>
            <pc:sldMk cId="2905278324" sldId="261"/>
            <ac:spMk id="94" creationId="{9B7AD9F6-8CE7-4299-8FC6-328F4DCD3FF9}"/>
          </ac:spMkLst>
        </pc:spChg>
        <pc:spChg chg="add del">
          <ac:chgData name="Md Jakaria Nur" userId="c4844a1457f09f15" providerId="Windows Live" clId="Web-{E0C2E0BC-D67A-482B-AC36-0273395EE7FB}" dt="2024-12-01T00:54:01.657" v="55"/>
          <ac:spMkLst>
            <pc:docMk/>
            <pc:sldMk cId="2905278324" sldId="261"/>
            <ac:spMk id="96" creationId="{F49775AF-8896-43EE-92C6-83497D6DC56F}"/>
          </ac:spMkLst>
        </pc:spChg>
        <pc:spChg chg="add">
          <ac:chgData name="Md Jakaria Nur" userId="c4844a1457f09f15" providerId="Windows Live" clId="Web-{E0C2E0BC-D67A-482B-AC36-0273395EE7FB}" dt="2024-12-01T00:54:01.657" v="55"/>
          <ac:spMkLst>
            <pc:docMk/>
            <pc:sldMk cId="2905278324" sldId="261"/>
            <ac:spMk id="101" creationId="{6B5E2835-4E47-45B3-9CFE-732FF7B05472}"/>
          </ac:spMkLst>
        </pc:spChg>
        <pc:spChg chg="add">
          <ac:chgData name="Md Jakaria Nur" userId="c4844a1457f09f15" providerId="Windows Live" clId="Web-{E0C2E0BC-D67A-482B-AC36-0273395EE7FB}" dt="2024-12-01T00:54:01.657" v="55"/>
          <ac:spMkLst>
            <pc:docMk/>
            <pc:sldMk cId="2905278324" sldId="261"/>
            <ac:spMk id="103" creationId="{5B45AD5D-AA52-4F7B-9362-576A39AD9E09}"/>
          </ac:spMkLst>
        </pc:spChg>
        <pc:spChg chg="add">
          <ac:chgData name="Md Jakaria Nur" userId="c4844a1457f09f15" providerId="Windows Live" clId="Web-{E0C2E0BC-D67A-482B-AC36-0273395EE7FB}" dt="2024-12-01T00:54:01.657" v="55"/>
          <ac:spMkLst>
            <pc:docMk/>
            <pc:sldMk cId="2905278324" sldId="261"/>
            <ac:spMk id="105" creationId="{AEDD7960-4866-4399-BEF6-DD1431AB4E34}"/>
          </ac:spMkLst>
        </pc:spChg>
        <pc:spChg chg="add">
          <ac:chgData name="Md Jakaria Nur" userId="c4844a1457f09f15" providerId="Windows Live" clId="Web-{E0C2E0BC-D67A-482B-AC36-0273395EE7FB}" dt="2024-12-01T00:54:01.657" v="55"/>
          <ac:spMkLst>
            <pc:docMk/>
            <pc:sldMk cId="2905278324" sldId="261"/>
            <ac:spMk id="107" creationId="{55D4142C-5077-457F-A6AD-3FECFDB39685}"/>
          </ac:spMkLst>
        </pc:spChg>
        <pc:spChg chg="add">
          <ac:chgData name="Md Jakaria Nur" userId="c4844a1457f09f15" providerId="Windows Live" clId="Web-{E0C2E0BC-D67A-482B-AC36-0273395EE7FB}" dt="2024-12-01T00:54:01.657" v="55"/>
          <ac:spMkLst>
            <pc:docMk/>
            <pc:sldMk cId="2905278324" sldId="261"/>
            <ac:spMk id="109" creationId="{7A5F0580-5EE9-419F-96EE-B6529EF6E7D0}"/>
          </ac:spMkLst>
        </pc:spChg>
        <pc:picChg chg="mod ord">
          <ac:chgData name="Md Jakaria Nur" userId="c4844a1457f09f15" providerId="Windows Live" clId="Web-{E0C2E0BC-D67A-482B-AC36-0273395EE7FB}" dt="2024-12-01T00:54:01.657" v="55"/>
          <ac:picMkLst>
            <pc:docMk/>
            <pc:sldMk cId="2905278324" sldId="261"/>
            <ac:picMk id="2" creationId="{A0DA352D-994E-B201-D540-C52C64B13497}"/>
          </ac:picMkLst>
        </pc:picChg>
        <pc:cxnChg chg="add del">
          <ac:chgData name="Md Jakaria Nur" userId="c4844a1457f09f15" providerId="Windows Live" clId="Web-{E0C2E0BC-D67A-482B-AC36-0273395EE7FB}" dt="2024-12-01T00:51:59.609" v="37"/>
          <ac:cxnSpMkLst>
            <pc:docMk/>
            <pc:sldMk cId="2905278324" sldId="261"/>
            <ac:cxnSpMk id="82" creationId="{07A9243D-8FC3-4B36-874B-55906B03F484}"/>
          </ac:cxnSpMkLst>
        </pc:cxnChg>
      </pc:sldChg>
      <pc:sldChg chg="addSp delSp modSp mod setBg">
        <pc:chgData name="Md Jakaria Nur" userId="c4844a1457f09f15" providerId="Windows Live" clId="Web-{E0C2E0BC-D67A-482B-AC36-0273395EE7FB}" dt="2024-12-01T01:02:17.950" v="118" actId="20577"/>
        <pc:sldMkLst>
          <pc:docMk/>
          <pc:sldMk cId="0" sldId="281"/>
        </pc:sldMkLst>
        <pc:spChg chg="mod">
          <ac:chgData name="Md Jakaria Nur" userId="c4844a1457f09f15" providerId="Windows Live" clId="Web-{E0C2E0BC-D67A-482B-AC36-0273395EE7FB}" dt="2024-12-01T01:02:06.200" v="117"/>
          <ac:spMkLst>
            <pc:docMk/>
            <pc:sldMk cId="0" sldId="281"/>
            <ac:spMk id="2" creationId="{00000000-0000-0000-0000-000000000000}"/>
          </ac:spMkLst>
        </pc:spChg>
        <pc:spChg chg="add del">
          <ac:chgData name="Md Jakaria Nur" userId="c4844a1457f09f15" providerId="Windows Live" clId="Web-{E0C2E0BC-D67A-482B-AC36-0273395EE7FB}" dt="2024-12-01T00:58:36.475" v="90"/>
          <ac:spMkLst>
            <pc:docMk/>
            <pc:sldMk cId="0" sldId="281"/>
            <ac:spMk id="37" creationId="{29D3B9FB-0E33-EEEB-C137-9B4A8D2AE522}"/>
          </ac:spMkLst>
        </pc:spChg>
        <pc:spChg chg="add mod">
          <ac:chgData name="Md Jakaria Nur" userId="c4844a1457f09f15" providerId="Windows Live" clId="Web-{E0C2E0BC-D67A-482B-AC36-0273395EE7FB}" dt="2024-12-01T01:02:17.950" v="118" actId="20577"/>
          <ac:spMkLst>
            <pc:docMk/>
            <pc:sldMk cId="0" sldId="281"/>
            <ac:spMk id="38" creationId="{1A06EE7E-C1B9-3D0F-E342-B8038A229B0F}"/>
          </ac:spMkLst>
        </pc:spChg>
        <pc:spChg chg="add del">
          <ac:chgData name="Md Jakaria Nur" userId="c4844a1457f09f15" providerId="Windows Live" clId="Web-{E0C2E0BC-D67A-482B-AC36-0273395EE7FB}" dt="2024-12-01T01:01:42.121" v="110"/>
          <ac:spMkLst>
            <pc:docMk/>
            <pc:sldMk cId="0" sldId="281"/>
            <ac:spMk id="43" creationId="{27FCFAB8-9E9C-414D-9FCB-CECED12D584F}"/>
          </ac:spMkLst>
        </pc:spChg>
        <pc:spChg chg="add del">
          <ac:chgData name="Md Jakaria Nur" userId="c4844a1457f09f15" providerId="Windows Live" clId="Web-{E0C2E0BC-D67A-482B-AC36-0273395EE7FB}" dt="2024-12-01T01:01:42.121" v="110"/>
          <ac:spMkLst>
            <pc:docMk/>
            <pc:sldMk cId="0" sldId="281"/>
            <ac:spMk id="45" creationId="{76C16827-9A48-4468-BE81-11EC18E0AE54}"/>
          </ac:spMkLst>
        </pc:spChg>
        <pc:spChg chg="add del">
          <ac:chgData name="Md Jakaria Nur" userId="c4844a1457f09f15" providerId="Windows Live" clId="Web-{E0C2E0BC-D67A-482B-AC36-0273395EE7FB}" dt="2024-12-01T01:01:42.121" v="110"/>
          <ac:spMkLst>
            <pc:docMk/>
            <pc:sldMk cId="0" sldId="281"/>
            <ac:spMk id="47" creationId="{899956BA-5C38-49F9-88D6-BD6C71E9C767}"/>
          </ac:spMkLst>
        </pc:spChg>
        <pc:spChg chg="add del">
          <ac:chgData name="Md Jakaria Nur" userId="c4844a1457f09f15" providerId="Windows Live" clId="Web-{E0C2E0BC-D67A-482B-AC36-0273395EE7FB}" dt="2024-12-01T01:01:47.652" v="112"/>
          <ac:spMkLst>
            <pc:docMk/>
            <pc:sldMk cId="0" sldId="281"/>
            <ac:spMk id="49" creationId="{FA23A907-97FB-4A8F-880A-DD77401C4296}"/>
          </ac:spMkLst>
        </pc:spChg>
        <pc:spChg chg="add del">
          <ac:chgData name="Md Jakaria Nur" userId="c4844a1457f09f15" providerId="Windows Live" clId="Web-{E0C2E0BC-D67A-482B-AC36-0273395EE7FB}" dt="2024-12-01T01:01:47.652" v="112"/>
          <ac:spMkLst>
            <pc:docMk/>
            <pc:sldMk cId="0" sldId="281"/>
            <ac:spMk id="50" creationId="{C2554CA6-288E-4202-BC52-2E5A8F0C0AED}"/>
          </ac:spMkLst>
        </pc:spChg>
        <pc:spChg chg="add del">
          <ac:chgData name="Md Jakaria Nur" userId="c4844a1457f09f15" providerId="Windows Live" clId="Web-{E0C2E0BC-D67A-482B-AC36-0273395EE7FB}" dt="2024-12-01T01:01:47.652" v="112"/>
          <ac:spMkLst>
            <pc:docMk/>
            <pc:sldMk cId="0" sldId="281"/>
            <ac:spMk id="51" creationId="{B10BB131-AC8E-4A8E-A5D1-36260F720C3B}"/>
          </ac:spMkLst>
        </pc:spChg>
        <pc:spChg chg="add del">
          <ac:chgData name="Md Jakaria Nur" userId="c4844a1457f09f15" providerId="Windows Live" clId="Web-{E0C2E0BC-D67A-482B-AC36-0273395EE7FB}" dt="2024-12-01T01:01:47.652" v="112"/>
          <ac:spMkLst>
            <pc:docMk/>
            <pc:sldMk cId="0" sldId="281"/>
            <ac:spMk id="52" creationId="{5B7778FC-632E-4DCA-A7CB-0D7731CCF970}"/>
          </ac:spMkLst>
        </pc:spChg>
        <pc:spChg chg="add del">
          <ac:chgData name="Md Jakaria Nur" userId="c4844a1457f09f15" providerId="Windows Live" clId="Web-{E0C2E0BC-D67A-482B-AC36-0273395EE7FB}" dt="2024-12-01T01:02:01.371" v="114"/>
          <ac:spMkLst>
            <pc:docMk/>
            <pc:sldMk cId="0" sldId="281"/>
            <ac:spMk id="54" creationId="{907EF6B7-1338-4443-8C46-6A318D952DFD}"/>
          </ac:spMkLst>
        </pc:spChg>
        <pc:spChg chg="add del">
          <ac:chgData name="Md Jakaria Nur" userId="c4844a1457f09f15" providerId="Windows Live" clId="Web-{E0C2E0BC-D67A-482B-AC36-0273395EE7FB}" dt="2024-12-01T01:02:01.371" v="114"/>
          <ac:spMkLst>
            <pc:docMk/>
            <pc:sldMk cId="0" sldId="281"/>
            <ac:spMk id="55" creationId="{DAAE4CDD-124C-4DCF-9584-B6033B545DD5}"/>
          </ac:spMkLst>
        </pc:spChg>
        <pc:spChg chg="add del">
          <ac:chgData name="Md Jakaria Nur" userId="c4844a1457f09f15" providerId="Windows Live" clId="Web-{E0C2E0BC-D67A-482B-AC36-0273395EE7FB}" dt="2024-12-01T01:02:01.371" v="114"/>
          <ac:spMkLst>
            <pc:docMk/>
            <pc:sldMk cId="0" sldId="281"/>
            <ac:spMk id="56" creationId="{081E4A58-353D-44AE-B2FC-2A74E2E400F7}"/>
          </ac:spMkLst>
        </pc:spChg>
        <pc:spChg chg="add del">
          <ac:chgData name="Md Jakaria Nur" userId="c4844a1457f09f15" providerId="Windows Live" clId="Web-{E0C2E0BC-D67A-482B-AC36-0273395EE7FB}" dt="2024-12-01T01:02:06.200" v="116"/>
          <ac:spMkLst>
            <pc:docMk/>
            <pc:sldMk cId="0" sldId="281"/>
            <ac:spMk id="58" creationId="{C2554CA6-288E-4202-BC52-2E5A8F0C0AED}"/>
          </ac:spMkLst>
        </pc:spChg>
        <pc:spChg chg="add del">
          <ac:chgData name="Md Jakaria Nur" userId="c4844a1457f09f15" providerId="Windows Live" clId="Web-{E0C2E0BC-D67A-482B-AC36-0273395EE7FB}" dt="2024-12-01T01:02:06.200" v="116"/>
          <ac:spMkLst>
            <pc:docMk/>
            <pc:sldMk cId="0" sldId="281"/>
            <ac:spMk id="59" creationId="{B10BB131-AC8E-4A8E-A5D1-36260F720C3B}"/>
          </ac:spMkLst>
        </pc:spChg>
        <pc:spChg chg="add del">
          <ac:chgData name="Md Jakaria Nur" userId="c4844a1457f09f15" providerId="Windows Live" clId="Web-{E0C2E0BC-D67A-482B-AC36-0273395EE7FB}" dt="2024-12-01T01:02:06.200" v="116"/>
          <ac:spMkLst>
            <pc:docMk/>
            <pc:sldMk cId="0" sldId="281"/>
            <ac:spMk id="60" creationId="{5B7778FC-632E-4DCA-A7CB-0D7731CCF970}"/>
          </ac:spMkLst>
        </pc:spChg>
        <pc:spChg chg="add del">
          <ac:chgData name="Md Jakaria Nur" userId="c4844a1457f09f15" providerId="Windows Live" clId="Web-{E0C2E0BC-D67A-482B-AC36-0273395EE7FB}" dt="2024-12-01T01:02:06.200" v="116"/>
          <ac:spMkLst>
            <pc:docMk/>
            <pc:sldMk cId="0" sldId="281"/>
            <ac:spMk id="61" creationId="{FA23A907-97FB-4A8F-880A-DD77401C4296}"/>
          </ac:spMkLst>
        </pc:spChg>
        <pc:spChg chg="add">
          <ac:chgData name="Md Jakaria Nur" userId="c4844a1457f09f15" providerId="Windows Live" clId="Web-{E0C2E0BC-D67A-482B-AC36-0273395EE7FB}" dt="2024-12-01T01:02:06.200" v="117"/>
          <ac:spMkLst>
            <pc:docMk/>
            <pc:sldMk cId="0" sldId="281"/>
            <ac:spMk id="63" creationId="{907EF6B7-1338-4443-8C46-6A318D952DFD}"/>
          </ac:spMkLst>
        </pc:spChg>
        <pc:spChg chg="add">
          <ac:chgData name="Md Jakaria Nur" userId="c4844a1457f09f15" providerId="Windows Live" clId="Web-{E0C2E0BC-D67A-482B-AC36-0273395EE7FB}" dt="2024-12-01T01:02:06.200" v="117"/>
          <ac:spMkLst>
            <pc:docMk/>
            <pc:sldMk cId="0" sldId="281"/>
            <ac:spMk id="64" creationId="{DAAE4CDD-124C-4DCF-9584-B6033B545DD5}"/>
          </ac:spMkLst>
        </pc:spChg>
        <pc:spChg chg="add">
          <ac:chgData name="Md Jakaria Nur" userId="c4844a1457f09f15" providerId="Windows Live" clId="Web-{E0C2E0BC-D67A-482B-AC36-0273395EE7FB}" dt="2024-12-01T01:02:06.200" v="117"/>
          <ac:spMkLst>
            <pc:docMk/>
            <pc:sldMk cId="0" sldId="281"/>
            <ac:spMk id="65" creationId="{081E4A58-353D-44AE-B2FC-2A74E2E400F7}"/>
          </ac:spMkLst>
        </pc:spChg>
        <pc:graphicFrameChg chg="del">
          <ac:chgData name="Md Jakaria Nur" userId="c4844a1457f09f15" providerId="Windows Live" clId="Web-{E0C2E0BC-D67A-482B-AC36-0273395EE7FB}" dt="2024-12-01T00:58:19.631" v="88"/>
          <ac:graphicFrameMkLst>
            <pc:docMk/>
            <pc:sldMk cId="0" sldId="281"/>
            <ac:graphicFrameMk id="11" creationId="{7C72AB2C-875D-0551-7F79-59F99424CA69}"/>
          </ac:graphicFrameMkLst>
        </pc:graphicFrameChg>
        <pc:picChg chg="del">
          <ac:chgData name="Md Jakaria Nur" userId="c4844a1457f09f15" providerId="Windows Live" clId="Web-{E0C2E0BC-D67A-482B-AC36-0273395EE7FB}" dt="2024-12-01T00:58:17.225" v="87"/>
          <ac:picMkLst>
            <pc:docMk/>
            <pc:sldMk cId="0" sldId="281"/>
            <ac:picMk id="5" creationId="{00000000-0000-0000-0000-000000000000}"/>
          </ac:picMkLst>
        </pc:picChg>
      </pc:sldChg>
      <pc:sldChg chg="del">
        <pc:chgData name="Md Jakaria Nur" userId="c4844a1457f09f15" providerId="Windows Live" clId="Web-{E0C2E0BC-D67A-482B-AC36-0273395EE7FB}" dt="2024-12-01T00:54:11.532" v="56"/>
        <pc:sldMkLst>
          <pc:docMk/>
          <pc:sldMk cId="1196201313" sldId="283"/>
        </pc:sldMkLst>
      </pc:sldChg>
    </pc:docChg>
  </pc:docChgLst>
  <pc:docChgLst>
    <pc:chgData name="Monira Islam" userId="3596f034514bc2e8" providerId="Windows Live" clId="Web-{779E99C7-A241-4DB9-8FE7-3695E9EC8C48}"/>
    <pc:docChg chg="addSld delSld modSld sldOrd">
      <pc:chgData name="Monira Islam" userId="3596f034514bc2e8" providerId="Windows Live" clId="Web-{779E99C7-A241-4DB9-8FE7-3695E9EC8C48}" dt="2024-12-01T06:50:48.076" v="56"/>
      <pc:docMkLst>
        <pc:docMk/>
      </pc:docMkLst>
      <pc:sldChg chg="modSp">
        <pc:chgData name="Monira Islam" userId="3596f034514bc2e8" providerId="Windows Live" clId="Web-{779E99C7-A241-4DB9-8FE7-3695E9EC8C48}" dt="2024-12-01T06:08:00.251" v="10" actId="20577"/>
        <pc:sldMkLst>
          <pc:docMk/>
          <pc:sldMk cId="1404121209" sldId="291"/>
        </pc:sldMkLst>
        <pc:spChg chg="mod">
          <ac:chgData name="Monira Islam" userId="3596f034514bc2e8" providerId="Windows Live" clId="Web-{779E99C7-A241-4DB9-8FE7-3695E9EC8C48}" dt="2024-12-01T06:06:51.765" v="0" actId="20577"/>
          <ac:spMkLst>
            <pc:docMk/>
            <pc:sldMk cId="1404121209" sldId="291"/>
            <ac:spMk id="2" creationId="{00000000-0000-0000-0000-000000000000}"/>
          </ac:spMkLst>
        </pc:spChg>
        <pc:spChg chg="mod">
          <ac:chgData name="Monira Islam" userId="3596f034514bc2e8" providerId="Windows Live" clId="Web-{779E99C7-A241-4DB9-8FE7-3695E9EC8C48}" dt="2024-12-01T06:08:00.251" v="10" actId="20577"/>
          <ac:spMkLst>
            <pc:docMk/>
            <pc:sldMk cId="1404121209" sldId="291"/>
            <ac:spMk id="38" creationId="{1A06EE7E-C1B9-3D0F-E342-B8038A229B0F}"/>
          </ac:spMkLst>
        </pc:spChg>
      </pc:sldChg>
      <pc:sldChg chg="ord">
        <pc:chgData name="Monira Islam" userId="3596f034514bc2e8" providerId="Windows Live" clId="Web-{779E99C7-A241-4DB9-8FE7-3695E9EC8C48}" dt="2024-12-01T06:36:17.513" v="55"/>
        <pc:sldMkLst>
          <pc:docMk/>
          <pc:sldMk cId="3942488847" sldId="292"/>
        </pc:sldMkLst>
      </pc:sldChg>
      <pc:sldChg chg="modSp">
        <pc:chgData name="Monira Islam" userId="3596f034514bc2e8" providerId="Windows Live" clId="Web-{779E99C7-A241-4DB9-8FE7-3695E9EC8C48}" dt="2024-12-01T06:14:08.640" v="49" actId="20577"/>
        <pc:sldMkLst>
          <pc:docMk/>
          <pc:sldMk cId="1701400887" sldId="299"/>
        </pc:sldMkLst>
        <pc:spChg chg="mod">
          <ac:chgData name="Monira Islam" userId="3596f034514bc2e8" providerId="Windows Live" clId="Web-{779E99C7-A241-4DB9-8FE7-3695E9EC8C48}" dt="2024-12-01T06:08:49.003" v="11" actId="1076"/>
          <ac:spMkLst>
            <pc:docMk/>
            <pc:sldMk cId="1701400887" sldId="299"/>
            <ac:spMk id="2" creationId="{00000000-0000-0000-0000-000000000000}"/>
          </ac:spMkLst>
        </pc:spChg>
        <pc:spChg chg="mod">
          <ac:chgData name="Monira Islam" userId="3596f034514bc2e8" providerId="Windows Live" clId="Web-{779E99C7-A241-4DB9-8FE7-3695E9EC8C48}" dt="2024-12-01T06:14:08.640" v="49" actId="20577"/>
          <ac:spMkLst>
            <pc:docMk/>
            <pc:sldMk cId="1701400887" sldId="299"/>
            <ac:spMk id="38" creationId="{1A06EE7E-C1B9-3D0F-E342-B8038A229B0F}"/>
          </ac:spMkLst>
        </pc:spChg>
      </pc:sldChg>
      <pc:sldChg chg="add del ord replId">
        <pc:chgData name="Monira Islam" userId="3596f034514bc2e8" providerId="Windows Live" clId="Web-{779E99C7-A241-4DB9-8FE7-3695E9EC8C48}" dt="2024-12-01T06:50:48.076" v="56"/>
        <pc:sldMkLst>
          <pc:docMk/>
          <pc:sldMk cId="979150607"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96341-BE6E-4DA6-BF3F-AFE6847CE4C1}" type="datetimeFigureOut">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F5FF8-CCCE-4D9B-AB5D-BE57403C58BC}" type="slidenum">
              <a:t>‹#›</a:t>
            </a:fld>
            <a:endParaRPr lang="en-US"/>
          </a:p>
        </p:txBody>
      </p:sp>
    </p:spTree>
    <p:extLst>
      <p:ext uri="{BB962C8B-B14F-4D97-AF65-F5344CB8AC3E}">
        <p14:creationId xmlns:p14="http://schemas.microsoft.com/office/powerpoint/2010/main" val="37840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46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99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369836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330200" y="-249933"/>
            <a:ext cx="12981939" cy="7360173"/>
          </a:xfrm>
          <a:prstGeom prst="rect">
            <a:avLst/>
          </a:prstGeom>
          <a:noFill/>
          <a:ln>
            <a:noFill/>
          </a:ln>
        </p:spPr>
      </p:pic>
      <p:pic>
        <p:nvPicPr>
          <p:cNvPr id="17" name="Google Shape;17;p3"/>
          <p:cNvPicPr preferRelativeResize="0"/>
          <p:nvPr/>
        </p:nvPicPr>
        <p:blipFill>
          <a:blip r:embed="rId3">
            <a:alphaModFix/>
          </a:blip>
          <a:stretch>
            <a:fillRect/>
          </a:stretch>
        </p:blipFill>
        <p:spPr>
          <a:xfrm>
            <a:off x="2498868" y="596933"/>
            <a:ext cx="7194267" cy="5664135"/>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3564000" y="3401200"/>
            <a:ext cx="5064000" cy="10876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5333"/>
            </a:lvl1pPr>
            <a:lvl2pPr lvl="1" algn="ctr">
              <a:spcBef>
                <a:spcPts val="0"/>
              </a:spcBef>
              <a:spcAft>
                <a:spcPts val="0"/>
              </a:spcAft>
              <a:buSzPts val="4000"/>
              <a:buNone/>
              <a:defRPr sz="5333"/>
            </a:lvl2pPr>
            <a:lvl3pPr lvl="2" algn="ctr">
              <a:spcBef>
                <a:spcPts val="0"/>
              </a:spcBef>
              <a:spcAft>
                <a:spcPts val="0"/>
              </a:spcAft>
              <a:buSzPts val="4000"/>
              <a:buNone/>
              <a:defRPr sz="5333"/>
            </a:lvl3pPr>
            <a:lvl4pPr lvl="3" algn="ctr">
              <a:spcBef>
                <a:spcPts val="0"/>
              </a:spcBef>
              <a:spcAft>
                <a:spcPts val="0"/>
              </a:spcAft>
              <a:buSzPts val="4000"/>
              <a:buNone/>
              <a:defRPr sz="5333"/>
            </a:lvl4pPr>
            <a:lvl5pPr lvl="4" algn="ctr">
              <a:spcBef>
                <a:spcPts val="0"/>
              </a:spcBef>
              <a:spcAft>
                <a:spcPts val="0"/>
              </a:spcAft>
              <a:buSzPts val="4000"/>
              <a:buNone/>
              <a:defRPr sz="5333"/>
            </a:lvl5pPr>
            <a:lvl6pPr lvl="5" algn="ctr">
              <a:spcBef>
                <a:spcPts val="0"/>
              </a:spcBef>
              <a:spcAft>
                <a:spcPts val="0"/>
              </a:spcAft>
              <a:buSzPts val="4000"/>
              <a:buNone/>
              <a:defRPr sz="5333"/>
            </a:lvl6pPr>
            <a:lvl7pPr lvl="6" algn="ctr">
              <a:spcBef>
                <a:spcPts val="0"/>
              </a:spcBef>
              <a:spcAft>
                <a:spcPts val="0"/>
              </a:spcAft>
              <a:buSzPts val="4000"/>
              <a:buNone/>
              <a:defRPr sz="5333"/>
            </a:lvl7pPr>
            <a:lvl8pPr lvl="7" algn="ctr">
              <a:spcBef>
                <a:spcPts val="0"/>
              </a:spcBef>
              <a:spcAft>
                <a:spcPts val="0"/>
              </a:spcAft>
              <a:buSzPts val="4000"/>
              <a:buNone/>
              <a:defRPr sz="5333"/>
            </a:lvl8pPr>
            <a:lvl9pPr lvl="8" algn="ctr">
              <a:spcBef>
                <a:spcPts val="0"/>
              </a:spcBef>
              <a:spcAft>
                <a:spcPts val="0"/>
              </a:spcAft>
              <a:buSzPts val="4000"/>
              <a:buNone/>
              <a:defRPr sz="5333"/>
            </a:lvl9pPr>
          </a:lstStyle>
          <a:p>
            <a:endParaRPr/>
          </a:p>
        </p:txBody>
      </p:sp>
      <p:sp>
        <p:nvSpPr>
          <p:cNvPr id="19" name="Google Shape;19;p3"/>
          <p:cNvSpPr txBox="1">
            <a:spLocks noGrp="1"/>
          </p:cNvSpPr>
          <p:nvPr>
            <p:ph type="subTitle" idx="1"/>
          </p:nvPr>
        </p:nvSpPr>
        <p:spPr>
          <a:xfrm>
            <a:off x="3916988" y="4409800"/>
            <a:ext cx="4358000" cy="10568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2133">
                <a:solidFill>
                  <a:schemeClr val="dk2"/>
                </a:solidFill>
              </a:defRPr>
            </a:lvl1pPr>
            <a:lvl2pPr lvl="1"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24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5037600" y="1871733"/>
            <a:ext cx="2116800" cy="133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6400" b="0">
                <a:solidFill>
                  <a:schemeClr val="dk1"/>
                </a:solidFill>
              </a:defRPr>
            </a:lvl1pPr>
            <a:lvl2pPr lvl="1" algn="ctr" rtl="0">
              <a:spcBef>
                <a:spcPts val="0"/>
              </a:spcBef>
              <a:spcAft>
                <a:spcPts val="0"/>
              </a:spcAft>
              <a:buClr>
                <a:schemeClr val="dk2"/>
              </a:buClr>
              <a:buSzPts val="4800"/>
              <a:buNone/>
              <a:defRPr sz="6400">
                <a:solidFill>
                  <a:schemeClr val="dk2"/>
                </a:solidFill>
              </a:defRPr>
            </a:lvl2pPr>
            <a:lvl3pPr lvl="2" algn="ctr" rtl="0">
              <a:spcBef>
                <a:spcPts val="0"/>
              </a:spcBef>
              <a:spcAft>
                <a:spcPts val="0"/>
              </a:spcAft>
              <a:buClr>
                <a:schemeClr val="dk2"/>
              </a:buClr>
              <a:buSzPts val="4800"/>
              <a:buNone/>
              <a:defRPr sz="6400">
                <a:solidFill>
                  <a:schemeClr val="dk2"/>
                </a:solidFill>
              </a:defRPr>
            </a:lvl3pPr>
            <a:lvl4pPr lvl="3" algn="ctr" rtl="0">
              <a:spcBef>
                <a:spcPts val="0"/>
              </a:spcBef>
              <a:spcAft>
                <a:spcPts val="0"/>
              </a:spcAft>
              <a:buClr>
                <a:schemeClr val="dk2"/>
              </a:buClr>
              <a:buSzPts val="4800"/>
              <a:buNone/>
              <a:defRPr sz="6400">
                <a:solidFill>
                  <a:schemeClr val="dk2"/>
                </a:solidFill>
              </a:defRPr>
            </a:lvl4pPr>
            <a:lvl5pPr lvl="4" algn="ctr" rtl="0">
              <a:spcBef>
                <a:spcPts val="0"/>
              </a:spcBef>
              <a:spcAft>
                <a:spcPts val="0"/>
              </a:spcAft>
              <a:buClr>
                <a:schemeClr val="dk2"/>
              </a:buClr>
              <a:buSzPts val="4800"/>
              <a:buNone/>
              <a:defRPr sz="6400">
                <a:solidFill>
                  <a:schemeClr val="dk2"/>
                </a:solidFill>
              </a:defRPr>
            </a:lvl5pPr>
            <a:lvl6pPr lvl="5" algn="ctr" rtl="0">
              <a:spcBef>
                <a:spcPts val="0"/>
              </a:spcBef>
              <a:spcAft>
                <a:spcPts val="0"/>
              </a:spcAft>
              <a:buClr>
                <a:schemeClr val="dk2"/>
              </a:buClr>
              <a:buSzPts val="4800"/>
              <a:buNone/>
              <a:defRPr sz="6400">
                <a:solidFill>
                  <a:schemeClr val="dk2"/>
                </a:solidFill>
              </a:defRPr>
            </a:lvl6pPr>
            <a:lvl7pPr lvl="6" algn="ctr" rtl="0">
              <a:spcBef>
                <a:spcPts val="0"/>
              </a:spcBef>
              <a:spcAft>
                <a:spcPts val="0"/>
              </a:spcAft>
              <a:buClr>
                <a:schemeClr val="dk2"/>
              </a:buClr>
              <a:buSzPts val="4800"/>
              <a:buNone/>
              <a:defRPr sz="6400">
                <a:solidFill>
                  <a:schemeClr val="dk2"/>
                </a:solidFill>
              </a:defRPr>
            </a:lvl7pPr>
            <a:lvl8pPr lvl="7" algn="ctr" rtl="0">
              <a:spcBef>
                <a:spcPts val="0"/>
              </a:spcBef>
              <a:spcAft>
                <a:spcPts val="0"/>
              </a:spcAft>
              <a:buClr>
                <a:schemeClr val="dk2"/>
              </a:buClr>
              <a:buSzPts val="4800"/>
              <a:buNone/>
              <a:defRPr sz="6400">
                <a:solidFill>
                  <a:schemeClr val="dk2"/>
                </a:solidFill>
              </a:defRPr>
            </a:lvl8pPr>
            <a:lvl9pPr lvl="8" algn="ctr" rtl="0">
              <a:spcBef>
                <a:spcPts val="0"/>
              </a:spcBef>
              <a:spcAft>
                <a:spcPts val="0"/>
              </a:spcAft>
              <a:buClr>
                <a:schemeClr val="dk2"/>
              </a:buClr>
              <a:buSzPts val="4800"/>
              <a:buNone/>
              <a:defRPr sz="6400">
                <a:solidFill>
                  <a:schemeClr val="dk2"/>
                </a:solidFill>
              </a:defRPr>
            </a:lvl9pPr>
          </a:lstStyle>
          <a:p>
            <a:r>
              <a:t>xx%</a:t>
            </a:r>
          </a:p>
        </p:txBody>
      </p:sp>
    </p:spTree>
    <p:extLst>
      <p:ext uri="{BB962C8B-B14F-4D97-AF65-F5344CB8AC3E}">
        <p14:creationId xmlns:p14="http://schemas.microsoft.com/office/powerpoint/2010/main" val="17944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lobe and money bag with gold coins&#10;&#10;Description automatically generated">
            <a:extLst>
              <a:ext uri="{FF2B5EF4-FFF2-40B4-BE49-F238E27FC236}">
                <a16:creationId xmlns:a16="http://schemas.microsoft.com/office/drawing/2014/main" id="{A0DA352D-994E-B201-D540-C52C64B13497}"/>
              </a:ext>
            </a:extLst>
          </p:cNvPr>
          <p:cNvPicPr>
            <a:picLocks noChangeAspect="1"/>
          </p:cNvPicPr>
          <p:nvPr/>
        </p:nvPicPr>
        <p:blipFill>
          <a:blip r:embed="rId3"/>
          <a:srcRect l="1803"/>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03" name="Freeform: Shape 10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Freeform: Shape 10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Google Shape;54;p13"/>
          <p:cNvSpPr txBox="1">
            <a:spLocks noGrp="1"/>
          </p:cNvSpPr>
          <p:nvPr>
            <p:ph type="ctrTitle"/>
          </p:nvPr>
        </p:nvSpPr>
        <p:spPr>
          <a:xfrm>
            <a:off x="371094" y="1161288"/>
            <a:ext cx="3438144" cy="1125728"/>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ct val="0"/>
              </a:spcBef>
            </a:pPr>
            <a:r>
              <a:rPr lang="en-US" sz="2800" b="1">
                <a:solidFill>
                  <a:schemeClr val="tx1"/>
                </a:solidFill>
                <a:highlight>
                  <a:srgbClr val="FFFFFF"/>
                </a:highlight>
                <a:latin typeface="+mj-lt"/>
                <a:ea typeface="+mj-ea"/>
                <a:cs typeface="+mj-cs"/>
              </a:rPr>
              <a:t>Digital Money Management System</a:t>
            </a:r>
          </a:p>
        </p:txBody>
      </p:sp>
      <p:sp>
        <p:nvSpPr>
          <p:cNvPr id="107" name="Rectangle 1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9" name="Rectangle 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Google Shape;55;p13"/>
          <p:cNvSpPr txBox="1">
            <a:spLocks noGrp="1"/>
          </p:cNvSpPr>
          <p:nvPr>
            <p:ph type="subTitle" idx="1"/>
          </p:nvPr>
        </p:nvSpPr>
        <p:spPr>
          <a:xfrm>
            <a:off x="371094" y="2718054"/>
            <a:ext cx="3438906" cy="3207258"/>
          </a:xfrm>
          <a:prstGeom prst="rect">
            <a:avLst/>
          </a:prstGeom>
        </p:spPr>
        <p:txBody>
          <a:bodyPr spcFirstLastPara="1" vert="horz" lIns="91440" tIns="45720" rIns="91440" bIns="45720" rtlCol="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indent="-228600">
              <a:lnSpc>
                <a:spcPct val="90000"/>
              </a:lnSpc>
              <a:spcAft>
                <a:spcPts val="600"/>
              </a:spcAft>
              <a:buFont typeface="Arial" panose="020B0604020202020204" pitchFamily="34" charset="0"/>
              <a:buChar char="•"/>
            </a:pPr>
            <a:r>
              <a:rPr lang="en-US" sz="1700" b="1">
                <a:solidFill>
                  <a:schemeClr val="tx1"/>
                </a:solidFill>
                <a:latin typeface="+mn-lt"/>
                <a:ea typeface="+mn-ea"/>
                <a:cs typeface="+mn-cs"/>
              </a:rPr>
              <a:t>Present by</a:t>
            </a:r>
            <a:endParaRPr lang="en-US" sz="17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700" b="1">
                <a:solidFill>
                  <a:schemeClr val="tx1"/>
                </a:solidFill>
                <a:latin typeface="+mn-lt"/>
                <a:ea typeface="+mn-ea"/>
                <a:cs typeface="+mn-cs"/>
              </a:rPr>
              <a:t>01. Sami Ansari</a:t>
            </a:r>
          </a:p>
          <a:p>
            <a:pPr indent="-228600">
              <a:lnSpc>
                <a:spcPct val="90000"/>
              </a:lnSpc>
              <a:spcAft>
                <a:spcPts val="600"/>
              </a:spcAft>
              <a:buFont typeface="Arial" panose="020B0604020202020204" pitchFamily="34" charset="0"/>
              <a:buChar char="•"/>
            </a:pPr>
            <a:r>
              <a:rPr lang="en-US" sz="1700" b="1">
                <a:solidFill>
                  <a:schemeClr val="tx1"/>
                </a:solidFill>
                <a:latin typeface="+mn-lt"/>
                <a:ea typeface="+mn-ea"/>
                <a:cs typeface="+mn-cs"/>
              </a:rPr>
              <a:t>02. Monira Islam</a:t>
            </a:r>
          </a:p>
          <a:p>
            <a:pPr indent="-228600">
              <a:lnSpc>
                <a:spcPct val="90000"/>
              </a:lnSpc>
              <a:spcAft>
                <a:spcPts val="600"/>
              </a:spcAft>
              <a:buFont typeface="Arial" panose="020B0604020202020204" pitchFamily="34" charset="0"/>
              <a:buChar char="•"/>
            </a:pPr>
            <a:r>
              <a:rPr lang="en-US" sz="1700" b="1">
                <a:solidFill>
                  <a:schemeClr val="tx1"/>
                </a:solidFill>
                <a:latin typeface="+mn-lt"/>
                <a:ea typeface="+mn-ea"/>
                <a:cs typeface="+mn-cs"/>
              </a:rPr>
              <a:t>01. Md Jakaria Nur</a:t>
            </a:r>
          </a:p>
        </p:txBody>
      </p:sp>
    </p:spTree>
    <p:extLst>
      <p:ext uri="{BB962C8B-B14F-4D97-AF65-F5344CB8AC3E}">
        <p14:creationId xmlns:p14="http://schemas.microsoft.com/office/powerpoint/2010/main" val="290527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376" y="252114"/>
            <a:ext cx="11783340" cy="753314"/>
          </a:xfrm>
        </p:spPr>
        <p:txBody>
          <a:bodyPr vert="horz" lIns="91440" tIns="45720" rIns="91440" bIns="45720" rtlCol="0" anchor="t">
            <a:normAutofit/>
          </a:bodyPr>
          <a:lstStyle/>
          <a:p>
            <a:endParaRPr lang="en-US"/>
          </a:p>
        </p:txBody>
      </p:sp>
      <p:sp>
        <p:nvSpPr>
          <p:cNvPr id="4" name="Google Shape;61;p14">
            <a:extLst>
              <a:ext uri="{FF2B5EF4-FFF2-40B4-BE49-F238E27FC236}">
                <a16:creationId xmlns:a16="http://schemas.microsoft.com/office/drawing/2014/main" id="{499AFE33-EC50-592E-A7D4-9D407578B40F}"/>
              </a:ext>
            </a:extLst>
          </p:cNvPr>
          <p:cNvSpPr txBox="1">
            <a:spLocks/>
          </p:cNvSpPr>
          <p:nvPr/>
        </p:nvSpPr>
        <p:spPr>
          <a:xfrm>
            <a:off x="210901" y="250068"/>
            <a:ext cx="11780095" cy="751505"/>
          </a:xfrm>
          <a:prstGeom prst="rect">
            <a:avLst/>
          </a:prstGeom>
          <a:solidFill>
            <a:schemeClr val="tx2">
              <a:lumMod val="75000"/>
              <a:lumOff val="25000"/>
            </a:schemeClr>
          </a:solidFill>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R="0" lvl="0" algn="l" defTabSz="914400" rtl="0" eaLnBrk="1" latinLnBrk="0" hangingPunct="1">
              <a:lnSpc>
                <a:spcPct val="100000"/>
              </a:lnSpc>
              <a:spcBef>
                <a:spcPts val="0"/>
              </a:spcBef>
              <a:spcAft>
                <a:spcPts val="0"/>
              </a:spcAft>
              <a:buClr>
                <a:srgbClr val="000000"/>
              </a:buClr>
              <a:buSzPts val="2800"/>
              <a:buFont typeface="Arial"/>
              <a:buNone/>
              <a:defRPr sz="1867" b="0" i="0" u="none" strike="noStrike" kern="1200"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a:lnSpc>
                <a:spcPct val="125000"/>
              </a:lnSpc>
            </a:pPr>
            <a:r>
              <a:rPr lang="en-GB" sz="2900" b="1">
                <a:solidFill>
                  <a:schemeClr val="bg1"/>
                </a:solidFill>
              </a:rPr>
              <a:t>User Functions</a:t>
            </a:r>
            <a:endParaRPr lang="en-US" sz="1850" b="1">
              <a:solidFill>
                <a:schemeClr val="bg1"/>
              </a:solidFill>
            </a:endParaRPr>
          </a:p>
        </p:txBody>
      </p:sp>
      <p:sp>
        <p:nvSpPr>
          <p:cNvPr id="2" name="TextBox 1">
            <a:extLst>
              <a:ext uri="{FF2B5EF4-FFF2-40B4-BE49-F238E27FC236}">
                <a16:creationId xmlns:a16="http://schemas.microsoft.com/office/drawing/2014/main" id="{6EB4B164-BF4B-DD3F-ECE7-16F6F850C521}"/>
              </a:ext>
            </a:extLst>
          </p:cNvPr>
          <p:cNvSpPr txBox="1"/>
          <p:nvPr/>
        </p:nvSpPr>
        <p:spPr>
          <a:xfrm>
            <a:off x="205082" y="1358931"/>
            <a:ext cx="1178277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1. Financial Tracking:</a:t>
            </a:r>
            <a:endParaRPr lang="en-US" sz="2000" b="1"/>
          </a:p>
          <a:p>
            <a:r>
              <a:rPr lang="en-US" sz="2000">
                <a:ea typeface="+mn-lt"/>
                <a:cs typeface="+mn-lt"/>
              </a:rPr>
              <a:t>  ○ Monthly and yearly reports for users.</a:t>
            </a:r>
          </a:p>
          <a:p>
            <a:r>
              <a:rPr lang="en-US" sz="2000">
                <a:ea typeface="+mn-lt"/>
                <a:cs typeface="+mn-lt"/>
              </a:rPr>
              <a:t>  ○ Track expenses across categories: Food, Housing, Children, Health, and Others.</a:t>
            </a:r>
          </a:p>
          <a:p>
            <a:r>
              <a:rPr lang="en-US" sz="2000">
                <a:ea typeface="+mn-lt"/>
                <a:cs typeface="+mn-lt"/>
              </a:rPr>
              <a:t>  ○ View transaction history for better financial insights.</a:t>
            </a:r>
          </a:p>
          <a:p>
            <a:r>
              <a:rPr lang="en-US" sz="2000" b="1">
                <a:ea typeface="+mn-lt"/>
                <a:cs typeface="+mn-lt"/>
              </a:rPr>
              <a:t>2. Account Operations:</a:t>
            </a:r>
            <a:endParaRPr lang="en-US" sz="2000" b="1"/>
          </a:p>
          <a:p>
            <a:r>
              <a:rPr lang="en-US" sz="2000">
                <a:ea typeface="+mn-lt"/>
                <a:cs typeface="+mn-lt"/>
              </a:rPr>
              <a:t>  ○ Deposit and withdraw money.</a:t>
            </a:r>
          </a:p>
          <a:p>
            <a:r>
              <a:rPr lang="en-US" sz="2000">
                <a:ea typeface="+mn-lt"/>
                <a:cs typeface="+mn-lt"/>
              </a:rPr>
              <a:t>  ○ Category-based Withdrawals:</a:t>
            </a:r>
          </a:p>
          <a:p>
            <a:r>
              <a:rPr lang="en-US" sz="2000">
                <a:ea typeface="+mn-lt"/>
                <a:cs typeface="+mn-lt"/>
              </a:rPr>
              <a:t>      ■ Users choose a category (e.g., Food, Housing) before confirming a withdrawal.</a:t>
            </a:r>
            <a:endParaRPr lang="en-US" sz="2000"/>
          </a:p>
          <a:p>
            <a:r>
              <a:rPr lang="en-US" sz="2000">
                <a:ea typeface="+mn-lt"/>
                <a:cs typeface="+mn-lt"/>
              </a:rPr>
              <a:t>  ○ Update personal account details, including:</a:t>
            </a:r>
          </a:p>
          <a:p>
            <a:r>
              <a:rPr lang="en-US" sz="2000">
                <a:ea typeface="+mn-lt"/>
                <a:cs typeface="+mn-lt"/>
              </a:rPr>
              <a:t>      ■ Name.</a:t>
            </a:r>
          </a:p>
          <a:p>
            <a:r>
              <a:rPr lang="en-US" sz="2000">
                <a:ea typeface="+mn-lt"/>
                <a:cs typeface="+mn-lt"/>
              </a:rPr>
              <a:t>      ■ Account number.</a:t>
            </a:r>
          </a:p>
          <a:p>
            <a:r>
              <a:rPr lang="en-US" sz="2000">
                <a:ea typeface="+mn-lt"/>
                <a:cs typeface="+mn-lt"/>
              </a:rPr>
              <a:t>      ■ Password. </a:t>
            </a:r>
          </a:p>
          <a:p>
            <a:r>
              <a:rPr lang="en-US" sz="2000" b="1">
                <a:ea typeface="+mn-lt"/>
                <a:cs typeface="+mn-lt"/>
              </a:rPr>
              <a:t>3. Account Management:</a:t>
            </a:r>
          </a:p>
          <a:p>
            <a:r>
              <a:rPr lang="en-US" sz="2000">
                <a:ea typeface="+mn-lt"/>
                <a:cs typeface="+mn-lt"/>
              </a:rPr>
              <a:t>  ○ Account Deletion:</a:t>
            </a:r>
          </a:p>
          <a:p>
            <a:r>
              <a:rPr lang="en-US" sz="2000">
                <a:ea typeface="+mn-lt"/>
                <a:cs typeface="+mn-lt"/>
              </a:rPr>
              <a:t>     ■ Users can request account deletion.</a:t>
            </a:r>
          </a:p>
          <a:p>
            <a:r>
              <a:rPr lang="en-US" sz="2000">
                <a:ea typeface="+mn-lt"/>
                <a:cs typeface="+mn-lt"/>
              </a:rPr>
              <a:t>     ■ Deletion is finalized upon admin approval</a:t>
            </a:r>
            <a:endParaRPr lang="en-US" sz="2000"/>
          </a:p>
        </p:txBody>
      </p:sp>
    </p:spTree>
    <p:extLst>
      <p:ext uri="{BB962C8B-B14F-4D97-AF65-F5344CB8AC3E}">
        <p14:creationId xmlns:p14="http://schemas.microsoft.com/office/powerpoint/2010/main" val="394248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376" y="252114"/>
            <a:ext cx="11783340" cy="6186091"/>
          </a:xfrm>
        </p:spPr>
        <p:txBody>
          <a:bodyPr vert="horz" lIns="91440" tIns="45720" rIns="91440" bIns="45720" rtlCol="0" anchor="t">
            <a:normAutofit/>
          </a:bodyPr>
          <a:lstStyle/>
          <a:p>
            <a:endParaRPr lang="en-US"/>
          </a:p>
        </p:txBody>
      </p:sp>
      <p:sp>
        <p:nvSpPr>
          <p:cNvPr id="4" name="Google Shape;61;p14">
            <a:extLst>
              <a:ext uri="{FF2B5EF4-FFF2-40B4-BE49-F238E27FC236}">
                <a16:creationId xmlns:a16="http://schemas.microsoft.com/office/drawing/2014/main" id="{499AFE33-EC50-592E-A7D4-9D407578B40F}"/>
              </a:ext>
            </a:extLst>
          </p:cNvPr>
          <p:cNvSpPr txBox="1">
            <a:spLocks/>
          </p:cNvSpPr>
          <p:nvPr/>
        </p:nvSpPr>
        <p:spPr>
          <a:xfrm>
            <a:off x="210901" y="602846"/>
            <a:ext cx="11780095" cy="751505"/>
          </a:xfrm>
          <a:prstGeom prst="rect">
            <a:avLst/>
          </a:prstGeom>
          <a:solidFill>
            <a:schemeClr val="tx2">
              <a:lumMod val="75000"/>
              <a:lumOff val="25000"/>
            </a:schemeClr>
          </a:solidFill>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R="0" lvl="0" algn="l" defTabSz="914400" rtl="0" eaLnBrk="1" latinLnBrk="0" hangingPunct="1">
              <a:lnSpc>
                <a:spcPct val="100000"/>
              </a:lnSpc>
              <a:spcBef>
                <a:spcPts val="0"/>
              </a:spcBef>
              <a:spcAft>
                <a:spcPts val="0"/>
              </a:spcAft>
              <a:buClr>
                <a:srgbClr val="000000"/>
              </a:buClr>
              <a:buSzPts val="2800"/>
              <a:buFont typeface="Arial"/>
              <a:buNone/>
              <a:defRPr sz="1867" b="0" i="0" u="none" strike="noStrike" kern="1200"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a:lnSpc>
                <a:spcPct val="125000"/>
              </a:lnSpc>
            </a:pPr>
            <a:r>
              <a:rPr lang="en-GB" sz="2900" b="1">
                <a:solidFill>
                  <a:schemeClr val="bg1"/>
                </a:solidFill>
              </a:rPr>
              <a:t>Administrative Functions</a:t>
            </a:r>
            <a:endParaRPr lang="en-US" sz="1850" b="1">
              <a:solidFill>
                <a:schemeClr val="bg1"/>
              </a:solidFill>
            </a:endParaRPr>
          </a:p>
        </p:txBody>
      </p:sp>
      <p:sp>
        <p:nvSpPr>
          <p:cNvPr id="2" name="TextBox 1">
            <a:extLst>
              <a:ext uri="{FF2B5EF4-FFF2-40B4-BE49-F238E27FC236}">
                <a16:creationId xmlns:a16="http://schemas.microsoft.com/office/drawing/2014/main" id="{6EB4B164-BF4B-DD3F-ECE7-16F6F850C521}"/>
              </a:ext>
            </a:extLst>
          </p:cNvPr>
          <p:cNvSpPr txBox="1"/>
          <p:nvPr/>
        </p:nvSpPr>
        <p:spPr>
          <a:xfrm>
            <a:off x="211668" y="1848555"/>
            <a:ext cx="11782775"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1. User Management:</a:t>
            </a:r>
          </a:p>
          <a:p>
            <a:r>
              <a:rPr lang="en-US" sz="2000">
                <a:ea typeface="+mn-lt"/>
                <a:cs typeface="+mn-lt"/>
              </a:rPr>
              <a:t>      ○ View a complete list of all user accounts.</a:t>
            </a:r>
          </a:p>
          <a:p>
            <a:r>
              <a:rPr lang="en-US" sz="2000">
                <a:ea typeface="+mn-lt"/>
                <a:cs typeface="+mn-lt"/>
              </a:rPr>
              <a:t>      ○ Search for specific user accounts for detailed management.</a:t>
            </a:r>
          </a:p>
          <a:p>
            <a:r>
              <a:rPr lang="en-US" sz="2000">
                <a:ea typeface="+mn-lt"/>
                <a:cs typeface="+mn-lt"/>
              </a:rPr>
              <a:t>      ○ Approve or decline account deletion requests.</a:t>
            </a:r>
          </a:p>
          <a:p>
            <a:endParaRPr lang="en-US" sz="2000">
              <a:ea typeface="+mn-lt"/>
              <a:cs typeface="+mn-lt"/>
            </a:endParaRPr>
          </a:p>
          <a:p>
            <a:r>
              <a:rPr lang="en-US" sz="2000" b="1">
                <a:ea typeface="+mn-lt"/>
                <a:cs typeface="+mn-lt"/>
              </a:rPr>
              <a:t>2. Monitoring and Reporting:</a:t>
            </a:r>
          </a:p>
          <a:p>
            <a:r>
              <a:rPr lang="en-US" sz="2000">
                <a:ea typeface="+mn-lt"/>
                <a:cs typeface="+mn-lt"/>
              </a:rPr>
              <a:t>      ○ Access and monitor all accounts on a single page.</a:t>
            </a:r>
          </a:p>
          <a:p>
            <a:r>
              <a:rPr lang="en-US" sz="2000">
                <a:ea typeface="+mn-lt"/>
                <a:cs typeface="+mn-lt"/>
              </a:rPr>
              <a:t>      ○ Generate reports on user activities and system performance.</a:t>
            </a:r>
          </a:p>
          <a:p>
            <a:r>
              <a:rPr lang="en-US" sz="2000">
                <a:ea typeface="+mn-lt"/>
                <a:cs typeface="+mn-lt"/>
              </a:rPr>
              <a:t>      ○ Ensure compliance with financial regulations and maintain system health.</a:t>
            </a:r>
          </a:p>
          <a:p>
            <a:endParaRPr lang="en-US" sz="2000">
              <a:ea typeface="+mn-lt"/>
              <a:cs typeface="+mn-lt"/>
            </a:endParaRPr>
          </a:p>
          <a:p>
            <a:r>
              <a:rPr lang="en-US" sz="2000" b="1">
                <a:ea typeface="+mn-lt"/>
                <a:cs typeface="+mn-lt"/>
              </a:rPr>
              <a:t>3. Security Protocols:</a:t>
            </a:r>
          </a:p>
          <a:p>
            <a:r>
              <a:rPr lang="en-US" sz="2000">
                <a:ea typeface="+mn-lt"/>
                <a:cs typeface="+mn-lt"/>
              </a:rPr>
              <a:t>      ○ Ensure robust encryption for data security.</a:t>
            </a:r>
          </a:p>
          <a:p>
            <a:r>
              <a:rPr lang="en-US" sz="2000">
                <a:ea typeface="+mn-lt"/>
                <a:cs typeface="+mn-lt"/>
              </a:rPr>
              <a:t>      ○ Validate transactions and maintain a secure database for all activities.</a:t>
            </a:r>
            <a:endParaRPr lang="en-US" sz="2000"/>
          </a:p>
        </p:txBody>
      </p:sp>
    </p:spTree>
    <p:extLst>
      <p:ext uri="{BB962C8B-B14F-4D97-AF65-F5344CB8AC3E}">
        <p14:creationId xmlns:p14="http://schemas.microsoft.com/office/powerpoint/2010/main" val="135811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376" y="252114"/>
            <a:ext cx="11783340" cy="6186091"/>
          </a:xfrm>
        </p:spPr>
        <p:txBody>
          <a:bodyPr vert="horz" lIns="91440" tIns="45720" rIns="91440" bIns="45720" rtlCol="0" anchor="t">
            <a:normAutofit/>
          </a:bodyPr>
          <a:lstStyle/>
          <a:p>
            <a:endParaRPr lang="en-US"/>
          </a:p>
        </p:txBody>
      </p:sp>
      <p:sp>
        <p:nvSpPr>
          <p:cNvPr id="4" name="Google Shape;61;p14">
            <a:extLst>
              <a:ext uri="{FF2B5EF4-FFF2-40B4-BE49-F238E27FC236}">
                <a16:creationId xmlns:a16="http://schemas.microsoft.com/office/drawing/2014/main" id="{499AFE33-EC50-592E-A7D4-9D407578B40F}"/>
              </a:ext>
            </a:extLst>
          </p:cNvPr>
          <p:cNvSpPr txBox="1">
            <a:spLocks/>
          </p:cNvSpPr>
          <p:nvPr/>
        </p:nvSpPr>
        <p:spPr>
          <a:xfrm>
            <a:off x="210901" y="602846"/>
            <a:ext cx="11780095" cy="751505"/>
          </a:xfrm>
          <a:prstGeom prst="rect">
            <a:avLst/>
          </a:prstGeom>
          <a:solidFill>
            <a:schemeClr val="tx2">
              <a:lumMod val="75000"/>
              <a:lumOff val="25000"/>
            </a:schemeClr>
          </a:solidFill>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R="0" lvl="0" algn="l" defTabSz="914400" rtl="0" eaLnBrk="1" latinLnBrk="0" hangingPunct="1">
              <a:lnSpc>
                <a:spcPct val="100000"/>
              </a:lnSpc>
              <a:spcBef>
                <a:spcPts val="0"/>
              </a:spcBef>
              <a:spcAft>
                <a:spcPts val="0"/>
              </a:spcAft>
              <a:buClr>
                <a:srgbClr val="000000"/>
              </a:buClr>
              <a:buSzPts val="2800"/>
              <a:buFont typeface="Arial"/>
              <a:buNone/>
              <a:defRPr sz="1867" b="0" i="0" u="none" strike="noStrike" kern="1200"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a:lnSpc>
                <a:spcPct val="125000"/>
              </a:lnSpc>
            </a:pPr>
            <a:r>
              <a:rPr lang="en-GB" sz="2900" b="1">
                <a:solidFill>
                  <a:schemeClr val="bg1"/>
                </a:solidFill>
              </a:rPr>
              <a:t>Implementation Details </a:t>
            </a:r>
            <a:endParaRPr lang="en-US" sz="1850" b="1">
              <a:solidFill>
                <a:schemeClr val="bg1"/>
              </a:solidFill>
            </a:endParaRPr>
          </a:p>
        </p:txBody>
      </p:sp>
      <p:sp>
        <p:nvSpPr>
          <p:cNvPr id="2" name="TextBox 1">
            <a:extLst>
              <a:ext uri="{FF2B5EF4-FFF2-40B4-BE49-F238E27FC236}">
                <a16:creationId xmlns:a16="http://schemas.microsoft.com/office/drawing/2014/main" id="{6EB4B164-BF4B-DD3F-ECE7-16F6F850C521}"/>
              </a:ext>
            </a:extLst>
          </p:cNvPr>
          <p:cNvSpPr txBox="1"/>
          <p:nvPr/>
        </p:nvSpPr>
        <p:spPr>
          <a:xfrm>
            <a:off x="211668" y="1848555"/>
            <a:ext cx="117827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1. </a:t>
            </a:r>
            <a:r>
              <a:rPr lang="en-US" sz="2000" b="1">
                <a:ea typeface="+mn-lt"/>
                <a:cs typeface="+mn-lt"/>
              </a:rPr>
              <a:t>Programming Language:</a:t>
            </a:r>
          </a:p>
          <a:p>
            <a:r>
              <a:rPr lang="en-US" sz="2000">
                <a:ea typeface="+mn-lt"/>
                <a:cs typeface="+mn-lt"/>
              </a:rPr>
              <a:t>  ○ System core built using C language for lightweight, efficient operations.</a:t>
            </a:r>
          </a:p>
          <a:p>
            <a:endParaRPr lang="en-US">
              <a:ea typeface="+mn-lt"/>
              <a:cs typeface="+mn-lt"/>
            </a:endParaRPr>
          </a:p>
          <a:p>
            <a:r>
              <a:rPr lang="en-US" sz="2000">
                <a:ea typeface="+mn-lt"/>
                <a:cs typeface="+mn-lt"/>
              </a:rPr>
              <a:t>2. </a:t>
            </a:r>
            <a:r>
              <a:rPr lang="en-US" sz="2000" b="1">
                <a:ea typeface="+mn-lt"/>
                <a:cs typeface="+mn-lt"/>
              </a:rPr>
              <a:t>Key Modules:</a:t>
            </a:r>
          </a:p>
          <a:p>
            <a:r>
              <a:rPr lang="en-US" sz="2000">
                <a:ea typeface="+mn-lt"/>
                <a:cs typeface="+mn-lt"/>
              </a:rPr>
              <a:t>  ○ User Module:</a:t>
            </a:r>
          </a:p>
          <a:p>
            <a:r>
              <a:rPr lang="en-US" sz="2000">
                <a:ea typeface="+mn-lt"/>
                <a:cs typeface="+mn-lt"/>
              </a:rPr>
              <a:t>     ■ User authentication and account management.</a:t>
            </a:r>
          </a:p>
          <a:p>
            <a:r>
              <a:rPr lang="en-US" sz="2000">
                <a:ea typeface="+mn-lt"/>
                <a:cs typeface="+mn-lt"/>
              </a:rPr>
              <a:t>     ■ Financial transaction and history tracking.</a:t>
            </a:r>
          </a:p>
          <a:p>
            <a:r>
              <a:rPr lang="en-US" sz="2000">
                <a:ea typeface="+mn-lt"/>
                <a:cs typeface="+mn-lt"/>
              </a:rPr>
              <a:t>  ○ Admin Module:</a:t>
            </a:r>
          </a:p>
          <a:p>
            <a:r>
              <a:rPr lang="en-US" sz="2000">
                <a:ea typeface="+mn-lt"/>
                <a:cs typeface="+mn-lt"/>
              </a:rPr>
              <a:t>     ■ Account approval, deletion, and monitoring tools.</a:t>
            </a:r>
          </a:p>
          <a:p>
            <a:r>
              <a:rPr lang="en-US">
                <a:ea typeface="+mn-lt"/>
                <a:cs typeface="+mn-lt"/>
              </a:rPr>
              <a:t>  ○ </a:t>
            </a:r>
            <a:r>
              <a:rPr lang="en-US" sz="2000">
                <a:ea typeface="+mn-lt"/>
                <a:cs typeface="+mn-lt"/>
              </a:rPr>
              <a:t>Report Generation: </a:t>
            </a:r>
          </a:p>
          <a:p>
            <a:r>
              <a:rPr lang="en-US" sz="2000">
                <a:ea typeface="+mn-lt"/>
                <a:cs typeface="+mn-lt"/>
              </a:rPr>
              <a:t>     ■ Tools for generating monthly and yearly financial summaries. </a:t>
            </a:r>
            <a:endParaRPr lang="en-US" sz="2000"/>
          </a:p>
        </p:txBody>
      </p:sp>
    </p:spTree>
    <p:extLst>
      <p:ext uri="{BB962C8B-B14F-4D97-AF65-F5344CB8AC3E}">
        <p14:creationId xmlns:p14="http://schemas.microsoft.com/office/powerpoint/2010/main" val="33127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with a graph on the screen&#10;&#10;Description automatically generated">
            <a:extLst>
              <a:ext uri="{FF2B5EF4-FFF2-40B4-BE49-F238E27FC236}">
                <a16:creationId xmlns:a16="http://schemas.microsoft.com/office/drawing/2014/main" id="{A0DA352D-994E-B201-D540-C52C64B13497}"/>
              </a:ext>
            </a:extLst>
          </p:cNvPr>
          <p:cNvPicPr>
            <a:picLocks noChangeAspect="1"/>
          </p:cNvPicPr>
          <p:nvPr/>
        </p:nvPicPr>
        <p:blipFill>
          <a:blip r:embed="rId3"/>
          <a:srcRect l="1346" r="1510" b="-1"/>
          <a:stretch/>
        </p:blipFill>
        <p:spPr>
          <a:xfrm>
            <a:off x="621675" y="1170216"/>
            <a:ext cx="6589537" cy="4513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5" name="Right Triangle 16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8052497" y="1056640"/>
            <a:ext cx="3197660" cy="3125746"/>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ct val="0"/>
              </a:spcBef>
            </a:pPr>
            <a:r>
              <a:rPr lang="en-US" sz="3400" b="1">
                <a:highlight>
                  <a:srgbClr val="FFFFFF"/>
                </a:highlight>
                <a:latin typeface="+mj-lt"/>
                <a:ea typeface="+mj-ea"/>
                <a:cs typeface="+mj-cs"/>
              </a:rPr>
              <a:t>Working Process and Code of</a:t>
            </a:r>
            <a:br>
              <a:rPr lang="en-US" sz="3400" b="1">
                <a:highlight>
                  <a:srgbClr val="FFFFFF"/>
                </a:highlight>
                <a:latin typeface="+mj-lt"/>
                <a:ea typeface="+mj-ea"/>
                <a:cs typeface="+mj-cs"/>
              </a:rPr>
            </a:br>
            <a:r>
              <a:rPr lang="en-US" sz="3400" b="1">
                <a:highlight>
                  <a:srgbClr val="FFFFFF"/>
                </a:highlight>
                <a:latin typeface="+mj-lt"/>
                <a:ea typeface="+mj-ea"/>
                <a:cs typeface="+mj-cs"/>
              </a:rPr>
              <a:t>Digital Money Management System</a:t>
            </a:r>
          </a:p>
        </p:txBody>
      </p:sp>
    </p:spTree>
    <p:extLst>
      <p:ext uri="{BB962C8B-B14F-4D97-AF65-F5344CB8AC3E}">
        <p14:creationId xmlns:p14="http://schemas.microsoft.com/office/powerpoint/2010/main" val="2545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0" name="Rectangle 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computer screen&#10;&#10;Description automatically generated">
            <a:extLst>
              <a:ext uri="{FF2B5EF4-FFF2-40B4-BE49-F238E27FC236}">
                <a16:creationId xmlns:a16="http://schemas.microsoft.com/office/drawing/2014/main" id="{C394A97B-7C8E-652B-65CE-C8A6D32E034A}"/>
              </a:ext>
            </a:extLst>
          </p:cNvPr>
          <p:cNvPicPr>
            <a:picLocks noChangeAspect="1"/>
          </p:cNvPicPr>
          <p:nvPr/>
        </p:nvPicPr>
        <p:blipFill>
          <a:blip r:embed="rId2"/>
          <a:srcRect l="3213" r="3213"/>
          <a:stretch/>
        </p:blipFill>
        <p:spPr>
          <a:xfrm>
            <a:off x="838200" y="1001098"/>
            <a:ext cx="10628376" cy="5143670"/>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EEC349B8-63EA-A9FB-BDB0-7881081ABEEF}"/>
              </a:ext>
            </a:extLst>
          </p:cNvPr>
          <p:cNvSpPr txBox="1"/>
          <p:nvPr/>
        </p:nvSpPr>
        <p:spPr>
          <a:xfrm>
            <a:off x="3555999" y="522111"/>
            <a:ext cx="4444999" cy="461665"/>
          </a:xfrm>
          <a:prstGeom prst="rect">
            <a:avLst/>
          </a:prstGeom>
          <a:solidFill>
            <a:schemeClr val="tx2">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FFFF"/>
                </a:solidFill>
              </a:rPr>
              <a:t>Home Page</a:t>
            </a:r>
          </a:p>
        </p:txBody>
      </p:sp>
    </p:spTree>
    <p:extLst>
      <p:ext uri="{BB962C8B-B14F-4D97-AF65-F5344CB8AC3E}">
        <p14:creationId xmlns:p14="http://schemas.microsoft.com/office/powerpoint/2010/main" val="174595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0" name="Rectangle 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C394A97B-7C8E-652B-65CE-C8A6D32E034A}"/>
              </a:ext>
            </a:extLst>
          </p:cNvPr>
          <p:cNvPicPr>
            <a:picLocks noChangeAspect="1"/>
          </p:cNvPicPr>
          <p:nvPr/>
        </p:nvPicPr>
        <p:blipFill>
          <a:blip r:embed="rId2"/>
          <a:srcRect b="13614"/>
          <a:stretch/>
        </p:blipFill>
        <p:spPr>
          <a:xfrm>
            <a:off x="838200" y="1001098"/>
            <a:ext cx="10628376" cy="5143670"/>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EEC349B8-63EA-A9FB-BDB0-7881081ABEEF}"/>
              </a:ext>
            </a:extLst>
          </p:cNvPr>
          <p:cNvSpPr txBox="1"/>
          <p:nvPr/>
        </p:nvSpPr>
        <p:spPr>
          <a:xfrm>
            <a:off x="3555999" y="522111"/>
            <a:ext cx="4444999" cy="461665"/>
          </a:xfrm>
          <a:prstGeom prst="rect">
            <a:avLst/>
          </a:prstGeom>
          <a:solidFill>
            <a:schemeClr val="tx2">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FFFF"/>
                </a:solidFill>
              </a:rPr>
              <a:t>User Dashboard</a:t>
            </a:r>
            <a:endParaRPr lang="en-US">
              <a:solidFill>
                <a:srgbClr val="FFFFFF"/>
              </a:solidFill>
            </a:endParaRPr>
          </a:p>
        </p:txBody>
      </p:sp>
    </p:spTree>
    <p:extLst>
      <p:ext uri="{BB962C8B-B14F-4D97-AF65-F5344CB8AC3E}">
        <p14:creationId xmlns:p14="http://schemas.microsoft.com/office/powerpoint/2010/main" val="411428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0" name="Rectangle 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C394A97B-7C8E-652B-65CE-C8A6D32E034A}"/>
              </a:ext>
            </a:extLst>
          </p:cNvPr>
          <p:cNvPicPr>
            <a:picLocks noChangeAspect="1"/>
          </p:cNvPicPr>
          <p:nvPr/>
        </p:nvPicPr>
        <p:blipFill>
          <a:blip r:embed="rId2"/>
          <a:srcRect l="7712" r="7712"/>
          <a:stretch/>
        </p:blipFill>
        <p:spPr>
          <a:xfrm>
            <a:off x="838200" y="1142209"/>
            <a:ext cx="10628376" cy="5002559"/>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A64631B7-60E1-CFC2-B021-3E40C08B2F65}"/>
              </a:ext>
            </a:extLst>
          </p:cNvPr>
          <p:cNvSpPr txBox="1"/>
          <p:nvPr/>
        </p:nvSpPr>
        <p:spPr>
          <a:xfrm>
            <a:off x="3555999" y="522111"/>
            <a:ext cx="4444999" cy="461665"/>
          </a:xfrm>
          <a:prstGeom prst="rect">
            <a:avLst/>
          </a:prstGeom>
          <a:solidFill>
            <a:schemeClr val="tx2">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FFFF"/>
                </a:solidFill>
              </a:rPr>
              <a:t>Admin Dashboard</a:t>
            </a:r>
            <a:endParaRPr lang="en-US">
              <a:solidFill>
                <a:srgbClr val="FFFFFF"/>
              </a:solidFill>
            </a:endParaRPr>
          </a:p>
        </p:txBody>
      </p:sp>
    </p:spTree>
    <p:extLst>
      <p:ext uri="{BB962C8B-B14F-4D97-AF65-F5344CB8AC3E}">
        <p14:creationId xmlns:p14="http://schemas.microsoft.com/office/powerpoint/2010/main" val="340570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0" name="Rectangle 4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1;p14">
            <a:extLst>
              <a:ext uri="{FF2B5EF4-FFF2-40B4-BE49-F238E27FC236}">
                <a16:creationId xmlns:a16="http://schemas.microsoft.com/office/drawing/2014/main" id="{499AFE33-EC50-592E-A7D4-9D407578B40F}"/>
              </a:ext>
            </a:extLst>
          </p:cNvPr>
          <p:cNvSpPr txBox="1">
            <a:spLocks/>
          </p:cNvSpPr>
          <p:nvPr/>
        </p:nvSpPr>
        <p:spPr>
          <a:xfrm>
            <a:off x="1282963" y="1238080"/>
            <a:ext cx="9849751" cy="1349671"/>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RPr/>
            </a:defPPr>
            <a:lvl1pPr marR="0" lvl="0" algn="l" defTabSz="914400" rtl="0" eaLnBrk="1" latinLnBrk="0" hangingPunct="1">
              <a:lnSpc>
                <a:spcPct val="100000"/>
              </a:lnSpc>
              <a:spcBef>
                <a:spcPts val="0"/>
              </a:spcBef>
              <a:spcAft>
                <a:spcPts val="0"/>
              </a:spcAft>
              <a:buClr>
                <a:srgbClr val="000000"/>
              </a:buClr>
              <a:buSzPts val="2800"/>
              <a:buFont typeface="Arial"/>
              <a:buNone/>
              <a:defRPr sz="1867" b="0" i="0" u="none" strike="noStrike" kern="1200"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5400" b="1" kern="1200">
                <a:solidFill>
                  <a:schemeClr val="tx1"/>
                </a:solidFill>
                <a:latin typeface="+mj-lt"/>
                <a:ea typeface="+mj-ea"/>
                <a:cs typeface="+mj-cs"/>
              </a:rPr>
              <a:t>Expected Outcomes </a:t>
            </a:r>
          </a:p>
        </p:txBody>
      </p:sp>
      <p:sp>
        <p:nvSpPr>
          <p:cNvPr id="3" name="Subtitle 2"/>
          <p:cNvSpPr>
            <a:spLocks noGrp="1"/>
          </p:cNvSpPr>
          <p:nvPr>
            <p:ph type="subTitle" idx="1"/>
          </p:nvPr>
        </p:nvSpPr>
        <p:spPr>
          <a:xfrm>
            <a:off x="1289304" y="2902913"/>
            <a:ext cx="9849751" cy="3032168"/>
          </a:xfrm>
        </p:spPr>
        <p:txBody>
          <a:bodyPr vert="horz" lIns="91440" tIns="45720" rIns="91440" bIns="45720" rtlCol="0" anchor="ctr">
            <a:normAutofit/>
          </a:bodyPr>
          <a:lstStyle/>
          <a:p>
            <a:pPr indent="-228600" algn="l">
              <a:buFont typeface="Arial" panose="020B0604020202020204" pitchFamily="34" charset="0"/>
              <a:buChar char="•"/>
            </a:pPr>
            <a:r>
              <a:rPr lang="en-US" sz="2000"/>
              <a:t>1. Enhanced financial transparency for users.</a:t>
            </a:r>
          </a:p>
          <a:p>
            <a:pPr indent="-228600" algn="l">
              <a:buFont typeface="Arial" panose="020B0604020202020204" pitchFamily="34" charset="0"/>
              <a:buChar char="•"/>
            </a:pPr>
            <a:r>
              <a:rPr lang="en-US" sz="2000"/>
              <a:t>2. Simplified transaction tracking with categorized withdrawals.</a:t>
            </a:r>
          </a:p>
          <a:p>
            <a:pPr indent="-228600" algn="l">
              <a:buFont typeface="Arial" panose="020B0604020202020204" pitchFamily="34" charset="0"/>
              <a:buChar char="•"/>
            </a:pPr>
            <a:r>
              <a:rPr lang="en-US" sz="2000"/>
              <a:t>3. Administrative efficiency in handling user accounts and monitoring system activity.</a:t>
            </a:r>
          </a:p>
          <a:p>
            <a:pPr indent="-228600" algn="l">
              <a:buFont typeface="Arial" panose="020B0604020202020204" pitchFamily="34" charset="0"/>
              <a:buChar char="•"/>
            </a:pPr>
            <a:r>
              <a:rPr lang="en-US" sz="2000"/>
              <a:t>4. Robust security for user data and transactions. </a:t>
            </a:r>
          </a:p>
        </p:txBody>
      </p:sp>
    </p:spTree>
    <p:extLst>
      <p:ext uri="{BB962C8B-B14F-4D97-AF65-F5344CB8AC3E}">
        <p14:creationId xmlns:p14="http://schemas.microsoft.com/office/powerpoint/2010/main" val="913460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4"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Google Shape;61;p14">
            <a:extLst>
              <a:ext uri="{FF2B5EF4-FFF2-40B4-BE49-F238E27FC236}">
                <a16:creationId xmlns:a16="http://schemas.microsoft.com/office/drawing/2014/main" id="{499AFE33-EC50-592E-A7D4-9D407578B40F}"/>
              </a:ext>
            </a:extLst>
          </p:cNvPr>
          <p:cNvSpPr txBox="1">
            <a:spLocks/>
          </p:cNvSpPr>
          <p:nvPr/>
        </p:nvSpPr>
        <p:spPr>
          <a:xfrm>
            <a:off x="789708" y="841664"/>
            <a:ext cx="4874661" cy="5156800"/>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RPr/>
            </a:defPPr>
            <a:lvl1pPr marR="0" lvl="0" algn="l" defTabSz="914400" rtl="0" eaLnBrk="1" latinLnBrk="0" hangingPunct="1">
              <a:lnSpc>
                <a:spcPct val="100000"/>
              </a:lnSpc>
              <a:spcBef>
                <a:spcPts val="0"/>
              </a:spcBef>
              <a:spcAft>
                <a:spcPts val="0"/>
              </a:spcAft>
              <a:buClr>
                <a:srgbClr val="000000"/>
              </a:buClr>
              <a:buSzPts val="2800"/>
              <a:buFont typeface="Arial"/>
              <a:buNone/>
              <a:defRPr sz="1867" b="0" i="0" u="none" strike="noStrike" kern="1200"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4800" b="1" kern="1200">
                <a:solidFill>
                  <a:schemeClr val="bg1"/>
                </a:solidFill>
                <a:latin typeface="+mj-lt"/>
                <a:ea typeface="+mj-ea"/>
                <a:cs typeface="+mj-cs"/>
              </a:rPr>
              <a:t>Future Enhancements</a:t>
            </a:r>
          </a:p>
        </p:txBody>
      </p:sp>
      <p:sp>
        <p:nvSpPr>
          <p:cNvPr id="3" name="Subtitle 2"/>
          <p:cNvSpPr>
            <a:spLocks noGrp="1"/>
          </p:cNvSpPr>
          <p:nvPr>
            <p:ph type="subTitle" idx="1"/>
          </p:nvPr>
        </p:nvSpPr>
        <p:spPr>
          <a:xfrm>
            <a:off x="6534687" y="841664"/>
            <a:ext cx="4867605" cy="5156800"/>
          </a:xfrm>
        </p:spPr>
        <p:txBody>
          <a:bodyPr vert="horz" lIns="91440" tIns="45720" rIns="91440" bIns="45720" rtlCol="0" anchor="ctr">
            <a:normAutofit/>
          </a:bodyPr>
          <a:lstStyle/>
          <a:p>
            <a:pPr algn="l"/>
            <a:r>
              <a:rPr lang="en-US" kern="1200">
                <a:solidFill>
                  <a:schemeClr val="tx2"/>
                </a:solidFill>
                <a:latin typeface="+mn-lt"/>
                <a:ea typeface="+mn-ea"/>
                <a:cs typeface="+mn-cs"/>
              </a:rPr>
              <a:t>1. Integration of a Graphical User Interface (GUI) for a better user experience.</a:t>
            </a:r>
          </a:p>
          <a:p>
            <a:pPr algn="l"/>
            <a:r>
              <a:rPr lang="en-US" kern="1200">
                <a:solidFill>
                  <a:schemeClr val="tx2"/>
                </a:solidFill>
                <a:latin typeface="+mn-lt"/>
                <a:ea typeface="+mn-ea"/>
                <a:cs typeface="+mn-cs"/>
              </a:rPr>
              <a:t>2. Multi-user support within a single application instance.</a:t>
            </a:r>
          </a:p>
          <a:p>
            <a:pPr algn="l"/>
            <a:r>
              <a:rPr lang="en-US" kern="1200">
                <a:solidFill>
                  <a:schemeClr val="tx2"/>
                </a:solidFill>
                <a:latin typeface="+mn-lt"/>
                <a:ea typeface="+mn-ea"/>
                <a:cs typeface="+mn-cs"/>
              </a:rPr>
              <a:t>3. Advanced data export options, including CSV formats.</a:t>
            </a:r>
          </a:p>
          <a:p>
            <a:pPr algn="l"/>
            <a:r>
              <a:rPr lang="en-US" kern="1200">
                <a:solidFill>
                  <a:schemeClr val="tx2"/>
                </a:solidFill>
                <a:latin typeface="+mn-lt"/>
                <a:ea typeface="+mn-ea"/>
                <a:cs typeface="+mn-cs"/>
              </a:rPr>
              <a:t>4. AI-driven financial recommendations based on user spending habits.</a:t>
            </a:r>
          </a:p>
        </p:txBody>
      </p:sp>
    </p:spTree>
    <p:extLst>
      <p:ext uri="{BB962C8B-B14F-4D97-AF65-F5344CB8AC3E}">
        <p14:creationId xmlns:p14="http://schemas.microsoft.com/office/powerpoint/2010/main" val="248069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1;p14">
            <a:extLst>
              <a:ext uri="{FF2B5EF4-FFF2-40B4-BE49-F238E27FC236}">
                <a16:creationId xmlns:a16="http://schemas.microsoft.com/office/drawing/2014/main" id="{499AFE33-EC50-592E-A7D4-9D407578B40F}"/>
              </a:ext>
            </a:extLst>
          </p:cNvPr>
          <p:cNvSpPr txBox="1">
            <a:spLocks/>
          </p:cNvSpPr>
          <p:nvPr/>
        </p:nvSpPr>
        <p:spPr>
          <a:xfrm>
            <a:off x="1078828" y="1147158"/>
            <a:ext cx="6038470" cy="471331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RPr/>
            </a:defPPr>
            <a:lvl1pPr marR="0" lvl="0" algn="l" defTabSz="914400" rtl="0" eaLnBrk="1" latinLnBrk="0" hangingPunct="1">
              <a:lnSpc>
                <a:spcPct val="100000"/>
              </a:lnSpc>
              <a:spcBef>
                <a:spcPts val="0"/>
              </a:spcBef>
              <a:spcAft>
                <a:spcPts val="0"/>
              </a:spcAft>
              <a:buClr>
                <a:srgbClr val="000000"/>
              </a:buClr>
              <a:buSzPts val="2800"/>
              <a:buFont typeface="Arial"/>
              <a:buNone/>
              <a:defRPr sz="1867" b="0" i="0" u="none" strike="noStrike" kern="1200"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867"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6000" b="1" kern="1200">
                <a:solidFill>
                  <a:schemeClr val="tx1"/>
                </a:solidFill>
                <a:latin typeface="+mj-lt"/>
                <a:ea typeface="+mj-ea"/>
                <a:cs typeface="+mj-cs"/>
              </a:rPr>
              <a:t>Conclusion</a:t>
            </a:r>
          </a:p>
        </p:txBody>
      </p:sp>
      <p:grpSp>
        <p:nvGrpSpPr>
          <p:cNvPr id="28" name="Group 27">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030590" y="1292375"/>
            <a:ext cx="3300156" cy="4427040"/>
          </a:xfrm>
        </p:spPr>
        <p:txBody>
          <a:bodyPr vert="horz" lIns="91440" tIns="45720" rIns="91440" bIns="45720" rtlCol="0" anchor="ctr">
            <a:noAutofit/>
          </a:bodyPr>
          <a:lstStyle/>
          <a:p>
            <a:pPr algn="l"/>
            <a:r>
              <a:rPr lang="en-US" sz="2000" kern="1200">
                <a:latin typeface="+mn-lt"/>
                <a:ea typeface="+mn-ea"/>
                <a:cs typeface="+mn-cs"/>
              </a:rPr>
              <a:t>The Digital Money Management System bridges the gap between financial technology and user-friendly application design. It offers a seamless experience for tracking finances, managing transactions, and maintaining account security. With potential future upgrades, the system aims to set new standards in digital financial management.</a:t>
            </a:r>
            <a:endParaRPr lang="en-US" sz="2000" kern="1200">
              <a:latin typeface="+mn-lt"/>
            </a:endParaRPr>
          </a:p>
        </p:txBody>
      </p:sp>
    </p:spTree>
    <p:extLst>
      <p:ext uri="{BB962C8B-B14F-4D97-AF65-F5344CB8AC3E}">
        <p14:creationId xmlns:p14="http://schemas.microsoft.com/office/powerpoint/2010/main" val="302535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39" y="1107039"/>
            <a:ext cx="8074816" cy="947547"/>
          </a:xfrm>
          <a:solidFill>
            <a:schemeClr val="accent1"/>
          </a:solidFill>
          <a:scene3d>
            <a:camera prst="orthographicFront">
              <a:rot lat="0" lon="0" rev="0"/>
            </a:camera>
            <a:lightRig rig="contrasting" dir="t">
              <a:rot lat="0" lon="0" rev="7800000"/>
            </a:lightRig>
          </a:scene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p>
            <a:pPr algn="l"/>
            <a:r>
              <a:rPr lang="en-US" sz="6600" b="1">
                <a:solidFill>
                  <a:schemeClr val="bg1"/>
                </a:solidFill>
                <a:ea typeface="+mn-lt"/>
                <a:cs typeface="+mn-lt"/>
              </a:rPr>
              <a:t>Problem Statement</a:t>
            </a:r>
            <a:endParaRPr lang="en-US" b="1">
              <a:solidFill>
                <a:schemeClr val="bg1"/>
              </a:solidFill>
              <a:ea typeface="+mj-ea"/>
              <a:cs typeface="+mj-cs"/>
            </a:endParaRPr>
          </a:p>
        </p:txBody>
      </p:sp>
      <p:sp>
        <p:nvSpPr>
          <p:cNvPr id="38" name="TextBox 37">
            <a:extLst>
              <a:ext uri="{FF2B5EF4-FFF2-40B4-BE49-F238E27FC236}">
                <a16:creationId xmlns:a16="http://schemas.microsoft.com/office/drawing/2014/main" id="{1A06EE7E-C1B9-3D0F-E342-B8038A229B0F}"/>
              </a:ext>
            </a:extLst>
          </p:cNvPr>
          <p:cNvSpPr txBox="1"/>
          <p:nvPr/>
        </p:nvSpPr>
        <p:spPr>
          <a:xfrm>
            <a:off x="1285240" y="2538149"/>
            <a:ext cx="8074815" cy="323171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400" b="1">
                <a:ea typeface="+mn-lt"/>
                <a:cs typeface="+mn-lt"/>
              </a:rPr>
              <a:t>Managing finances efficiently is a challenge for individuals and administrators due to:</a:t>
            </a:r>
            <a:endParaRPr lang="en-US" b="1"/>
          </a:p>
          <a:p>
            <a:endParaRPr lang="en-US" sz="2400">
              <a:ea typeface="+mn-lt"/>
              <a:cs typeface="+mn-lt"/>
            </a:endParaRPr>
          </a:p>
          <a:p>
            <a:pPr marL="342900" indent="-342900">
              <a:buFont typeface="Wingdings"/>
              <a:buChar char="q"/>
            </a:pPr>
            <a:r>
              <a:rPr lang="en-US" sz="2400">
                <a:ea typeface="+mn-lt"/>
                <a:cs typeface="+mn-lt"/>
              </a:rPr>
              <a:t>Difficulty in tracking monthly and yearly expenses across multiple categories.</a:t>
            </a:r>
            <a:endParaRPr lang="en-US"/>
          </a:p>
          <a:p>
            <a:pPr marL="342900" indent="-342900">
              <a:buFont typeface="Wingdings"/>
              <a:buChar char="q"/>
            </a:pPr>
            <a:r>
              <a:rPr lang="en-US" sz="2400">
                <a:ea typeface="+mn-lt"/>
                <a:cs typeface="+mn-lt"/>
              </a:rPr>
              <a:t>Limited tools for managing account information securely and conveniently.</a:t>
            </a:r>
            <a:endParaRPr lang="en-US"/>
          </a:p>
          <a:p>
            <a:pPr marL="342900" indent="-342900">
              <a:buFont typeface="Wingdings"/>
              <a:buChar char="q"/>
            </a:pPr>
            <a:r>
              <a:rPr lang="en-US" sz="2400">
                <a:ea typeface="+mn-lt"/>
                <a:cs typeface="+mn-lt"/>
              </a:rPr>
              <a:t>Lack of transparency in financial transactions and history.</a:t>
            </a:r>
            <a:endParaRPr lang="en-US">
              <a:ea typeface="+mn-lt"/>
              <a:cs typeface="+mn-lt"/>
            </a:endParaRPr>
          </a:p>
          <a:p>
            <a:pPr indent="-228600">
              <a:lnSpc>
                <a:spcPct val="90000"/>
              </a:lnSpc>
              <a:spcAft>
                <a:spcPts val="600"/>
              </a:spcAft>
              <a:buFont typeface="Wingdings" panose="020B0604020202020204" pitchFamily="34" charset="0"/>
              <a:buChar char="q"/>
            </a:pPr>
            <a:endParaRPr lang="en-US" sz="2400"/>
          </a:p>
        </p:txBody>
      </p:sp>
    </p:spTree>
    <p:extLst>
      <p:ext uri="{BB962C8B-B14F-4D97-AF65-F5344CB8AC3E}">
        <p14:creationId xmlns:p14="http://schemas.microsoft.com/office/powerpoint/2010/main" val="1404121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732D8E5-298E-49F3-C63A-93F7D392B9D5}"/>
              </a:ext>
            </a:extLst>
          </p:cNvPr>
          <p:cNvSpPr txBox="1"/>
          <p:nvPr/>
        </p:nvSpPr>
        <p:spPr>
          <a:xfrm>
            <a:off x="1113810" y="2825248"/>
            <a:ext cx="4036334" cy="2387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Thank You!</a:t>
            </a:r>
          </a:p>
        </p:txBody>
      </p:sp>
      <p:grpSp>
        <p:nvGrpSpPr>
          <p:cNvPr id="88" name="Group 8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89" name="Rectangle 8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ccept">
            <a:extLst>
              <a:ext uri="{FF2B5EF4-FFF2-40B4-BE49-F238E27FC236}">
                <a16:creationId xmlns:a16="http://schemas.microsoft.com/office/drawing/2014/main" id="{6AA192E2-B3E8-2BD2-928D-B245D516D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7021" y="928201"/>
            <a:ext cx="4926942" cy="4926942"/>
          </a:xfrm>
          <a:prstGeom prst="rect">
            <a:avLst/>
          </a:prstGeom>
        </p:spPr>
      </p:pic>
      <p:sp>
        <p:nvSpPr>
          <p:cNvPr id="95" name="Rectangle 9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02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0" y="1064706"/>
            <a:ext cx="7298704" cy="1046324"/>
          </a:xfrm>
          <a:solidFill>
            <a:schemeClr val="accent1"/>
          </a:solidFill>
          <a:scene3d>
            <a:camera prst="orthographicFront">
              <a:rot lat="0" lon="0" rev="0"/>
            </a:camera>
            <a:lightRig rig="contrasting" dir="t">
              <a:rot lat="0" lon="0" rev="7800000"/>
            </a:lightRig>
          </a:scene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algn="l"/>
            <a:r>
              <a:rPr lang="en-US" sz="4800" b="1">
                <a:solidFill>
                  <a:schemeClr val="bg1"/>
                </a:solidFill>
                <a:latin typeface="+mj-lt"/>
                <a:ea typeface="+mj-ea"/>
                <a:cs typeface="+mj-cs"/>
              </a:rPr>
              <a:t>Solution</a:t>
            </a:r>
            <a:r>
              <a:rPr lang="en-US" sz="4800" b="1" kern="1200">
                <a:solidFill>
                  <a:schemeClr val="bg1"/>
                </a:solidFill>
                <a:latin typeface="+mj-lt"/>
                <a:ea typeface="+mj-ea"/>
                <a:cs typeface="+mj-cs"/>
              </a:rPr>
              <a:t> </a:t>
            </a:r>
            <a:r>
              <a:rPr lang="en-US" sz="4800" b="1">
                <a:solidFill>
                  <a:schemeClr val="bg1"/>
                </a:solidFill>
                <a:latin typeface="+mj-lt"/>
                <a:ea typeface="+mj-ea"/>
                <a:cs typeface="+mj-cs"/>
              </a:rPr>
              <a:t>Proposal  </a:t>
            </a:r>
            <a:r>
              <a:rPr lang="en-US" sz="4800" b="1" kern="1200">
                <a:solidFill>
                  <a:schemeClr val="bg1"/>
                </a:solidFill>
                <a:latin typeface="+mj-lt"/>
                <a:ea typeface="+mj-ea"/>
                <a:cs typeface="+mj-cs"/>
              </a:rPr>
              <a:t>System</a:t>
            </a:r>
          </a:p>
        </p:txBody>
      </p:sp>
      <p:sp>
        <p:nvSpPr>
          <p:cNvPr id="38" name="TextBox 37">
            <a:extLst>
              <a:ext uri="{FF2B5EF4-FFF2-40B4-BE49-F238E27FC236}">
                <a16:creationId xmlns:a16="http://schemas.microsoft.com/office/drawing/2014/main" id="{1A06EE7E-C1B9-3D0F-E342-B8038A229B0F}"/>
              </a:ext>
            </a:extLst>
          </p:cNvPr>
          <p:cNvSpPr txBox="1"/>
          <p:nvPr/>
        </p:nvSpPr>
        <p:spPr>
          <a:xfrm>
            <a:off x="1285240" y="2405024"/>
            <a:ext cx="8074815" cy="280039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r>
              <a:rPr lang="en-US" sz="2000" b="1">
                <a:ea typeface="+mn-lt"/>
                <a:cs typeface="+mn-lt"/>
              </a:rPr>
              <a:t>The Digital Money Management System (DMMS) provides a comprehensive solution to these challenges by offering:</a:t>
            </a:r>
            <a:endParaRPr lang="en-US" sz="2000" b="1"/>
          </a:p>
          <a:p>
            <a:pPr marL="457200" indent="-457200">
              <a:buFont typeface="Wingdings"/>
              <a:buChar char="q"/>
            </a:pPr>
            <a:endParaRPr lang="en-US" sz="2000" b="1">
              <a:ea typeface="+mn-lt"/>
              <a:cs typeface="+mn-lt"/>
            </a:endParaRPr>
          </a:p>
          <a:p>
            <a:pPr marL="457200" indent="-457200">
              <a:buFont typeface="Wingdings"/>
              <a:buChar char="q"/>
            </a:pPr>
            <a:r>
              <a:rPr lang="en-US" sz="2000" b="1">
                <a:ea typeface="+mn-lt"/>
                <a:cs typeface="+mn-lt"/>
              </a:rPr>
              <a:t>Financial Tracking</a:t>
            </a:r>
            <a:r>
              <a:rPr lang="en-US" sz="2000">
                <a:ea typeface="+mn-lt"/>
                <a:cs typeface="+mn-lt"/>
              </a:rPr>
              <a:t>: Monthly and yearly reports with categorized insights for Food, Housing, Health, Children, and Others.</a:t>
            </a:r>
          </a:p>
          <a:p>
            <a:pPr marL="457200" indent="-457200">
              <a:buFont typeface="Wingdings"/>
              <a:buChar char="q"/>
            </a:pPr>
            <a:r>
              <a:rPr lang="en-US" sz="2000" b="1">
                <a:ea typeface="+mn-lt"/>
                <a:cs typeface="+mn-lt"/>
              </a:rPr>
              <a:t>Account Management</a:t>
            </a:r>
            <a:r>
              <a:rPr lang="en-US" sz="2000">
                <a:ea typeface="+mn-lt"/>
                <a:cs typeface="+mn-lt"/>
              </a:rPr>
              <a:t>: Secure deposits, withdrawals, and account updates with admin-approved deletion requests.</a:t>
            </a:r>
            <a:endParaRPr lang="en-US" sz="2000"/>
          </a:p>
          <a:p>
            <a:pPr marL="457200" indent="-457200">
              <a:buFont typeface="Wingdings"/>
              <a:buChar char="q"/>
            </a:pPr>
            <a:r>
              <a:rPr lang="en-US" sz="2000" b="1">
                <a:ea typeface="+mn-lt"/>
                <a:cs typeface="+mn-lt"/>
              </a:rPr>
              <a:t>User-Friendly Operations</a:t>
            </a:r>
            <a:r>
              <a:rPr lang="en-US" sz="2000">
                <a:ea typeface="+mn-lt"/>
                <a:cs typeface="+mn-lt"/>
              </a:rPr>
              <a:t>: Simplified transaction history and robust data handling for all users.</a:t>
            </a:r>
            <a:endParaRPr lang="en-US" sz="2000"/>
          </a:p>
          <a:p>
            <a:pPr marL="457200" indent="-457200">
              <a:buFont typeface="Wingdings"/>
              <a:buChar char="q"/>
            </a:pPr>
            <a:r>
              <a:rPr lang="en-US" sz="2000" b="1">
                <a:ea typeface="+mn-lt"/>
                <a:cs typeface="+mn-lt"/>
              </a:rPr>
              <a:t>Administrative Tools</a:t>
            </a:r>
            <a:r>
              <a:rPr lang="en-US" sz="2000">
                <a:ea typeface="+mn-lt"/>
                <a:cs typeface="+mn-lt"/>
              </a:rPr>
              <a:t>: A centralized dashboard for monitoring accounts, managing requests, and generating reports.</a:t>
            </a:r>
          </a:p>
          <a:p>
            <a:pPr indent="-228600">
              <a:lnSpc>
                <a:spcPct val="90000"/>
              </a:lnSpc>
              <a:spcAft>
                <a:spcPts val="600"/>
              </a:spcAft>
              <a:buFont typeface="Wingdings"/>
              <a:buChar char="q"/>
            </a:pPr>
            <a:endParaRPr lang="en-US" sz="2000" b="1"/>
          </a:p>
        </p:txBody>
      </p:sp>
    </p:spTree>
    <p:extLst>
      <p:ext uri="{BB962C8B-B14F-4D97-AF65-F5344CB8AC3E}">
        <p14:creationId xmlns:p14="http://schemas.microsoft.com/office/powerpoint/2010/main" val="170140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71074" y="1396686"/>
            <a:ext cx="3240506" cy="4064628"/>
          </a:xfrm>
          <a:scene3d>
            <a:camera prst="orthographicFront">
              <a:rot lat="0" lon="0" rev="0"/>
            </a:camera>
            <a:lightRig rig="contrasting" dir="t">
              <a:rot lat="0" lon="0" rev="7800000"/>
            </a:lightRig>
          </a:scene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r>
              <a:rPr lang="en-US" sz="4400" b="1" kern="1200">
                <a:solidFill>
                  <a:srgbClr val="FFFFFF"/>
                </a:solidFill>
                <a:latin typeface="Arial"/>
                <a:ea typeface="+mj-ea"/>
                <a:cs typeface="Arial"/>
              </a:rPr>
              <a:t>WHAT IS OUR VISION</a:t>
            </a:r>
            <a:r>
              <a:rPr lang="en-US" sz="4400" b="1">
                <a:solidFill>
                  <a:srgbClr val="FFFFFF"/>
                </a:solidFill>
                <a:latin typeface="Arial"/>
                <a:ea typeface="+mj-ea"/>
                <a:cs typeface="Arial"/>
              </a:rPr>
              <a:t>?</a:t>
            </a:r>
            <a:endParaRPr lang="en-US">
              <a:ea typeface="+mj-ea"/>
            </a:endParaRPr>
          </a:p>
        </p:txBody>
      </p:sp>
      <p:sp>
        <p:nvSpPr>
          <p:cNvPr id="74" name="Arc 7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1A06EE7E-C1B9-3D0F-E342-B8038A229B0F}"/>
              </a:ext>
            </a:extLst>
          </p:cNvPr>
          <p:cNvSpPr txBox="1"/>
          <p:nvPr/>
        </p:nvSpPr>
        <p:spPr>
          <a:xfrm>
            <a:off x="5483042" y="1921144"/>
            <a:ext cx="5536397" cy="234072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pPr>
            <a:r>
              <a:rPr lang="en-US" sz="2400"/>
              <a:t>This system aims to save the most valuable time for the user and reduce hassle by simplifying the features so that users get friendly service from the host. We are using the V model for this project</a:t>
            </a:r>
            <a:endParaRPr lang="en-US"/>
          </a:p>
          <a:p>
            <a:pPr indent="-228600">
              <a:lnSpc>
                <a:spcPct val="90000"/>
              </a:lnSpc>
              <a:spcAft>
                <a:spcPts val="600"/>
              </a:spcAft>
              <a:buFont typeface="Arial" panose="020B0604020202020204" pitchFamily="34" charset="0"/>
              <a:buChar char="•"/>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software development process&#10;&#10;Description automatically generated">
            <a:extLst>
              <a:ext uri="{FF2B5EF4-FFF2-40B4-BE49-F238E27FC236}">
                <a16:creationId xmlns:a16="http://schemas.microsoft.com/office/drawing/2014/main" id="{33EACF48-D53D-D0C8-C895-CEDB96D6FB60}"/>
              </a:ext>
            </a:extLst>
          </p:cNvPr>
          <p:cNvPicPr>
            <a:picLocks noChangeAspect="1"/>
          </p:cNvPicPr>
          <p:nvPr/>
        </p:nvPicPr>
        <p:blipFill>
          <a:blip r:embed="rId2"/>
          <a:stretch>
            <a:fillRect/>
          </a:stretch>
        </p:blipFill>
        <p:spPr>
          <a:xfrm>
            <a:off x="3124766" y="643467"/>
            <a:ext cx="5942468" cy="5571065"/>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60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05502" y="2109799"/>
            <a:ext cx="4416754" cy="944081"/>
          </a:xfrm>
          <a:custGeom>
            <a:avLst/>
            <a:gdLst/>
            <a:ahLst/>
            <a:cxnLst/>
            <a:rect l="l" t="t" r="r" b="b"/>
            <a:pathLst>
              <a:path w="6625131" h="1416122">
                <a:moveTo>
                  <a:pt x="0" y="0"/>
                </a:moveTo>
                <a:lnTo>
                  <a:pt x="6625131" y="0"/>
                </a:lnTo>
                <a:lnTo>
                  <a:pt x="6625131" y="1416122"/>
                </a:lnTo>
                <a:lnTo>
                  <a:pt x="0" y="1416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47351" y="3423611"/>
            <a:ext cx="4416754" cy="944081"/>
          </a:xfrm>
          <a:custGeom>
            <a:avLst/>
            <a:gdLst/>
            <a:ahLst/>
            <a:cxnLst/>
            <a:rect l="l" t="t" r="r" b="b"/>
            <a:pathLst>
              <a:path w="6625131" h="1416122">
                <a:moveTo>
                  <a:pt x="0" y="0"/>
                </a:moveTo>
                <a:lnTo>
                  <a:pt x="6625131" y="0"/>
                </a:lnTo>
                <a:lnTo>
                  <a:pt x="6625131" y="1416121"/>
                </a:lnTo>
                <a:lnTo>
                  <a:pt x="0" y="1416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8340" y="4834896"/>
            <a:ext cx="4416754" cy="944081"/>
          </a:xfrm>
          <a:custGeom>
            <a:avLst/>
            <a:gdLst/>
            <a:ahLst/>
            <a:cxnLst/>
            <a:rect l="l" t="t" r="r" b="b"/>
            <a:pathLst>
              <a:path w="6625131" h="1416122">
                <a:moveTo>
                  <a:pt x="0" y="0"/>
                </a:moveTo>
                <a:lnTo>
                  <a:pt x="6625132" y="0"/>
                </a:lnTo>
                <a:lnTo>
                  <a:pt x="6625132" y="1416122"/>
                </a:lnTo>
                <a:lnTo>
                  <a:pt x="0" y="1416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6582840" y="3605065"/>
            <a:ext cx="4574905" cy="944081"/>
          </a:xfrm>
          <a:custGeom>
            <a:avLst/>
            <a:gdLst/>
            <a:ahLst/>
            <a:cxnLst/>
            <a:rect l="l" t="t" r="r" b="b"/>
            <a:pathLst>
              <a:path w="6625131" h="1416122">
                <a:moveTo>
                  <a:pt x="0" y="0"/>
                </a:moveTo>
                <a:lnTo>
                  <a:pt x="6625131" y="0"/>
                </a:lnTo>
                <a:lnTo>
                  <a:pt x="6625131" y="1416121"/>
                </a:lnTo>
                <a:lnTo>
                  <a:pt x="0" y="1416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6625971" y="2102064"/>
            <a:ext cx="4574904" cy="944081"/>
          </a:xfrm>
          <a:custGeom>
            <a:avLst/>
            <a:gdLst/>
            <a:ahLst/>
            <a:cxnLst/>
            <a:rect l="l" t="t" r="r" b="b"/>
            <a:pathLst>
              <a:path w="6625131" h="1416122">
                <a:moveTo>
                  <a:pt x="0" y="0"/>
                </a:moveTo>
                <a:lnTo>
                  <a:pt x="6625131" y="0"/>
                </a:lnTo>
                <a:lnTo>
                  <a:pt x="6625131" y="1416122"/>
                </a:lnTo>
                <a:lnTo>
                  <a:pt x="0" y="1416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7016329" y="735234"/>
            <a:ext cx="948157" cy="948157"/>
          </a:xfrm>
          <a:custGeom>
            <a:avLst/>
            <a:gdLst/>
            <a:ahLst/>
            <a:cxnLst/>
            <a:rect l="l" t="t" r="r" b="b"/>
            <a:pathLst>
              <a:path w="1422236" h="1422236">
                <a:moveTo>
                  <a:pt x="0" y="0"/>
                </a:moveTo>
                <a:lnTo>
                  <a:pt x="1422235" y="0"/>
                </a:lnTo>
                <a:lnTo>
                  <a:pt x="1422235" y="1422235"/>
                </a:lnTo>
                <a:lnTo>
                  <a:pt x="0" y="14222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428669" y="959238"/>
            <a:ext cx="4431186" cy="62837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4854"/>
              </a:lnSpc>
            </a:pPr>
            <a:r>
              <a:rPr lang="en-US" sz="4300" b="1">
                <a:solidFill>
                  <a:srgbClr val="000000"/>
                </a:solidFill>
                <a:latin typeface="Poppins Bold"/>
              </a:rPr>
              <a:t>CORE FEATURES</a:t>
            </a:r>
            <a:endParaRPr lang="en-US" sz="4300" b="1">
              <a:solidFill>
                <a:srgbClr val="000000"/>
              </a:solidFill>
              <a:latin typeface="Poppins Bold"/>
              <a:cs typeface="Poppins Bold"/>
            </a:endParaRPr>
          </a:p>
        </p:txBody>
      </p:sp>
      <p:sp>
        <p:nvSpPr>
          <p:cNvPr id="9" name="TextBox 9"/>
          <p:cNvSpPr txBox="1"/>
          <p:nvPr/>
        </p:nvSpPr>
        <p:spPr>
          <a:xfrm>
            <a:off x="2525247" y="2418681"/>
            <a:ext cx="2419352" cy="3763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a:lnSpc>
                <a:spcPts val="3080"/>
              </a:lnSpc>
              <a:spcBef>
                <a:spcPct val="0"/>
              </a:spcBef>
            </a:pPr>
            <a:r>
              <a:rPr lang="en-US" sz="2200" b="1">
                <a:solidFill>
                  <a:srgbClr val="232B26"/>
                </a:solidFill>
                <a:ea typeface="+mn-lt"/>
                <a:cs typeface="+mn-lt"/>
              </a:rPr>
              <a:t>Financial Tracking</a:t>
            </a:r>
            <a:endParaRPr lang="en-US" b="1"/>
          </a:p>
        </p:txBody>
      </p:sp>
      <p:sp>
        <p:nvSpPr>
          <p:cNvPr id="10" name="TextBox 10"/>
          <p:cNvSpPr txBox="1"/>
          <p:nvPr/>
        </p:nvSpPr>
        <p:spPr>
          <a:xfrm>
            <a:off x="2448799" y="3721728"/>
            <a:ext cx="2831040" cy="3763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a:lnSpc>
                <a:spcPts val="3080"/>
              </a:lnSpc>
              <a:spcBef>
                <a:spcPct val="0"/>
              </a:spcBef>
            </a:pPr>
            <a:r>
              <a:rPr lang="en-US" sz="2200" b="1">
                <a:solidFill>
                  <a:srgbClr val="232B26"/>
                </a:solidFill>
                <a:ea typeface="+mn-lt"/>
                <a:cs typeface="+mn-lt"/>
              </a:rPr>
              <a:t>Account Operations</a:t>
            </a:r>
            <a:endParaRPr lang="en-US" b="1"/>
          </a:p>
        </p:txBody>
      </p:sp>
      <p:sp>
        <p:nvSpPr>
          <p:cNvPr id="11" name="TextBox 11"/>
          <p:cNvSpPr txBox="1"/>
          <p:nvPr/>
        </p:nvSpPr>
        <p:spPr>
          <a:xfrm>
            <a:off x="6773592" y="3879881"/>
            <a:ext cx="3197996" cy="3763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a:lnSpc>
                <a:spcPts val="3080"/>
              </a:lnSpc>
              <a:spcBef>
                <a:spcPct val="0"/>
              </a:spcBef>
            </a:pPr>
            <a:r>
              <a:rPr lang="en-US" sz="2200" b="1">
                <a:solidFill>
                  <a:srgbClr val="232B26"/>
                </a:solidFill>
                <a:ea typeface="+mn-lt"/>
                <a:cs typeface="+mn-lt"/>
              </a:rPr>
              <a:t>Monitoring &amp; Reporting</a:t>
            </a:r>
            <a:endParaRPr lang="en-US" b="1"/>
          </a:p>
        </p:txBody>
      </p:sp>
      <p:sp>
        <p:nvSpPr>
          <p:cNvPr id="12" name="TextBox 12"/>
          <p:cNvSpPr txBox="1"/>
          <p:nvPr/>
        </p:nvSpPr>
        <p:spPr>
          <a:xfrm>
            <a:off x="7023218" y="2378485"/>
            <a:ext cx="2507883" cy="38227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a:lnSpc>
                <a:spcPts val="3080"/>
              </a:lnSpc>
              <a:spcBef>
                <a:spcPct val="0"/>
              </a:spcBef>
            </a:pPr>
            <a:r>
              <a:rPr lang="en-US" sz="2200" b="1">
                <a:solidFill>
                  <a:srgbClr val="232B26"/>
                </a:solidFill>
                <a:ea typeface="+mn-lt"/>
                <a:cs typeface="+mn-lt"/>
              </a:rPr>
              <a:t>User Management</a:t>
            </a:r>
            <a:endParaRPr lang="en-US" b="1"/>
          </a:p>
        </p:txBody>
      </p:sp>
      <p:sp>
        <p:nvSpPr>
          <p:cNvPr id="15" name="TextBox 15"/>
          <p:cNvSpPr txBox="1"/>
          <p:nvPr/>
        </p:nvSpPr>
        <p:spPr>
          <a:xfrm>
            <a:off x="2057954" y="5141374"/>
            <a:ext cx="2931681" cy="3763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a:lnSpc>
                <a:spcPts val="3080"/>
              </a:lnSpc>
              <a:spcBef>
                <a:spcPct val="0"/>
              </a:spcBef>
            </a:pPr>
            <a:r>
              <a:rPr lang="en-US" sz="2200" b="1">
                <a:solidFill>
                  <a:srgbClr val="232B26"/>
                </a:solidFill>
                <a:ea typeface="+mn-lt"/>
                <a:cs typeface="+mn-lt"/>
              </a:rPr>
              <a:t>Account Management</a:t>
            </a:r>
            <a:endParaRPr lang="en-US" b="1"/>
          </a:p>
        </p:txBody>
      </p:sp>
      <p:sp>
        <p:nvSpPr>
          <p:cNvPr id="16" name="Freeform 5">
            <a:extLst>
              <a:ext uri="{FF2B5EF4-FFF2-40B4-BE49-F238E27FC236}">
                <a16:creationId xmlns:a16="http://schemas.microsoft.com/office/drawing/2014/main" id="{11E8DCDB-55F6-D50D-D2C9-950DABF3A15B}"/>
              </a:ext>
            </a:extLst>
          </p:cNvPr>
          <p:cNvSpPr/>
          <p:nvPr/>
        </p:nvSpPr>
        <p:spPr>
          <a:xfrm rot="10800000">
            <a:off x="6568462" y="4855894"/>
            <a:ext cx="4574904" cy="958458"/>
          </a:xfrm>
          <a:custGeom>
            <a:avLst/>
            <a:gdLst/>
            <a:ahLst/>
            <a:cxnLst/>
            <a:rect l="l" t="t" r="r" b="b"/>
            <a:pathLst>
              <a:path w="6625131" h="1416122">
                <a:moveTo>
                  <a:pt x="0" y="0"/>
                </a:moveTo>
                <a:lnTo>
                  <a:pt x="6625131" y="0"/>
                </a:lnTo>
                <a:lnTo>
                  <a:pt x="6625131" y="1416121"/>
                </a:lnTo>
                <a:lnTo>
                  <a:pt x="0" y="1416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1">
            <a:extLst>
              <a:ext uri="{FF2B5EF4-FFF2-40B4-BE49-F238E27FC236}">
                <a16:creationId xmlns:a16="http://schemas.microsoft.com/office/drawing/2014/main" id="{C1872968-052D-765B-E039-D27625A51B87}"/>
              </a:ext>
            </a:extLst>
          </p:cNvPr>
          <p:cNvSpPr txBox="1"/>
          <p:nvPr/>
        </p:nvSpPr>
        <p:spPr>
          <a:xfrm>
            <a:off x="7018006" y="5116332"/>
            <a:ext cx="2507883" cy="38227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just">
              <a:lnSpc>
                <a:spcPts val="3080"/>
              </a:lnSpc>
              <a:spcBef>
                <a:spcPct val="0"/>
              </a:spcBef>
            </a:pPr>
            <a:r>
              <a:rPr lang="en-US" sz="2200" b="1">
                <a:solidFill>
                  <a:srgbClr val="232B26"/>
                </a:solidFill>
                <a:ea typeface="+mn-lt"/>
                <a:cs typeface="+mn-lt"/>
              </a:rPr>
              <a:t>Security Protocols:</a:t>
            </a:r>
            <a:endParaRPr lang="en-US" b="1"/>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F286683-EF44-0BDF-3986-DA9C9C57DEB9}"/>
              </a:ext>
            </a:extLst>
          </p:cNvPr>
          <p:cNvPicPr>
            <a:picLocks noChangeAspect="1"/>
          </p:cNvPicPr>
          <p:nvPr/>
        </p:nvPicPr>
        <p:blipFill>
          <a:blip r:embed="rId2"/>
          <a:stretch>
            <a:fillRect/>
          </a:stretch>
        </p:blipFill>
        <p:spPr>
          <a:xfrm>
            <a:off x="-943" y="5752"/>
            <a:ext cx="12208264" cy="68464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613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screen&#10;&#10;Description automatically generated">
            <a:extLst>
              <a:ext uri="{FF2B5EF4-FFF2-40B4-BE49-F238E27FC236}">
                <a16:creationId xmlns:a16="http://schemas.microsoft.com/office/drawing/2014/main" id="{0C5423F7-D625-71B1-0EE8-F82BBCED39BA}"/>
              </a:ext>
            </a:extLst>
          </p:cNvPr>
          <p:cNvPicPr>
            <a:picLocks noChangeAspect="1"/>
          </p:cNvPicPr>
          <p:nvPr/>
        </p:nvPicPr>
        <p:blipFill>
          <a:blip r:embed="rId2"/>
          <a:srcRect l="5798" r="5794" b="-1"/>
          <a:stretch/>
        </p:blipFill>
        <p:spPr>
          <a:xfrm>
            <a:off x="838200" y="704765"/>
            <a:ext cx="10628376" cy="544000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3820F3F6-E3D9-1465-DE0F-FC655A3B5F0A}"/>
              </a:ext>
            </a:extLst>
          </p:cNvPr>
          <p:cNvSpPr txBox="1"/>
          <p:nvPr/>
        </p:nvSpPr>
        <p:spPr>
          <a:xfrm>
            <a:off x="3174999" y="112889"/>
            <a:ext cx="4444999" cy="461665"/>
          </a:xfrm>
          <a:prstGeom prst="rect">
            <a:avLst/>
          </a:prstGeom>
          <a:solidFill>
            <a:schemeClr val="tx2">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FFFF"/>
                </a:solidFill>
              </a:rPr>
              <a:t>Home Page</a:t>
            </a:r>
          </a:p>
        </p:txBody>
      </p:sp>
    </p:spTree>
    <p:extLst>
      <p:ext uri="{BB962C8B-B14F-4D97-AF65-F5344CB8AC3E}">
        <p14:creationId xmlns:p14="http://schemas.microsoft.com/office/powerpoint/2010/main" val="398479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money management system&#10;&#10;Description automatically generated">
            <a:extLst>
              <a:ext uri="{FF2B5EF4-FFF2-40B4-BE49-F238E27FC236}">
                <a16:creationId xmlns:a16="http://schemas.microsoft.com/office/drawing/2014/main" id="{A0DA352D-994E-B201-D540-C52C64B13497}"/>
              </a:ext>
            </a:extLst>
          </p:cNvPr>
          <p:cNvPicPr>
            <a:picLocks noChangeAspect="1"/>
          </p:cNvPicPr>
          <p:nvPr/>
        </p:nvPicPr>
        <p:blipFill>
          <a:blip r:embed="rId3"/>
          <a:srcRect l="348" t="477" r="364" b="-105"/>
          <a:stretch/>
        </p:blipFill>
        <p:spPr>
          <a:xfrm>
            <a:off x="623506" y="925801"/>
            <a:ext cx="6629744" cy="4822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5" name="Right Triangle 16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8052497" y="1344187"/>
            <a:ext cx="3197660" cy="3125746"/>
          </a:xfrm>
          <a:prstGeom prst="rect">
            <a:avLst/>
          </a:prstGeom>
        </p:spPr>
        <p:txBody>
          <a:bodyPr spcFirstLastPara="1" vert="horz" lIns="91440" tIns="45720" rIns="91440" bIns="45720" rtlCol="0" anchor="b"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ct val="0"/>
              </a:spcBef>
            </a:pPr>
            <a:r>
              <a:rPr lang="en-US" sz="2400" b="1">
                <a:highlight>
                  <a:srgbClr val="FFFFFF"/>
                </a:highlight>
                <a:ea typeface="+mj-ea"/>
              </a:rPr>
              <a:t>1: Deposit Money</a:t>
            </a:r>
            <a:br>
              <a:rPr lang="en-US" sz="2400" b="1">
                <a:highlight>
                  <a:srgbClr val="FFFFFF"/>
                </a:highlight>
                <a:ea typeface="+mj-ea"/>
              </a:rPr>
            </a:br>
            <a:br>
              <a:rPr lang="en-US" sz="2400" b="1">
                <a:highlight>
                  <a:srgbClr val="FFFFFF"/>
                </a:highlight>
                <a:ea typeface="+mj-ea"/>
              </a:rPr>
            </a:br>
            <a:r>
              <a:rPr lang="en-US" sz="2400" b="1">
                <a:highlight>
                  <a:srgbClr val="FFFFFF"/>
                </a:highlight>
                <a:ea typeface="+mj-ea"/>
              </a:rPr>
              <a:t>2: Withdraw Money</a:t>
            </a:r>
            <a:br>
              <a:rPr lang="en-US" sz="2400" b="1">
                <a:highlight>
                  <a:srgbClr val="FFFFFF"/>
                </a:highlight>
                <a:ea typeface="+mj-ea"/>
              </a:rPr>
            </a:br>
            <a:br>
              <a:rPr lang="en-US" sz="2400" b="1">
                <a:highlight>
                  <a:srgbClr val="FFFFFF"/>
                </a:highlight>
                <a:ea typeface="+mj-ea"/>
              </a:rPr>
            </a:br>
            <a:r>
              <a:rPr lang="en-US" sz="2400" b="1">
                <a:highlight>
                  <a:srgbClr val="FFFFFF"/>
                </a:highlight>
                <a:ea typeface="+mj-ea"/>
              </a:rPr>
              <a:t>3: Transaction History</a:t>
            </a:r>
            <a:br>
              <a:rPr lang="en-US" sz="2400" b="1">
                <a:highlight>
                  <a:srgbClr val="FFFFFF"/>
                </a:highlight>
                <a:ea typeface="+mj-ea"/>
              </a:rPr>
            </a:br>
            <a:br>
              <a:rPr lang="en-US" sz="2400" b="1">
                <a:highlight>
                  <a:srgbClr val="FFFFFF"/>
                </a:highlight>
                <a:ea typeface="+mj-ea"/>
              </a:rPr>
            </a:br>
            <a:r>
              <a:rPr lang="en-US" sz="2400" b="1">
                <a:highlight>
                  <a:srgbClr val="FFFFFF"/>
                </a:highlight>
                <a:ea typeface="+mj-ea"/>
              </a:rPr>
              <a:t>4: View All Accounts</a:t>
            </a:r>
            <a:br>
              <a:rPr lang="en-US" sz="2400" b="1">
                <a:highlight>
                  <a:srgbClr val="FFFFFF"/>
                </a:highlight>
                <a:ea typeface="+mj-ea"/>
              </a:rPr>
            </a:br>
            <a:br>
              <a:rPr lang="en-US" sz="2400" b="1">
                <a:highlight>
                  <a:srgbClr val="FFFFFF"/>
                </a:highlight>
                <a:ea typeface="+mj-ea"/>
              </a:rPr>
            </a:br>
            <a:r>
              <a:rPr lang="en-US" sz="2400" b="1">
                <a:highlight>
                  <a:srgbClr val="FFFFFF"/>
                </a:highlight>
                <a:ea typeface="+mj-ea"/>
              </a:rPr>
              <a:t>5: Search Account</a:t>
            </a:r>
            <a:endParaRPr lang="en-US" sz="2400" b="1">
              <a:ea typeface="+mj-ea"/>
            </a:endParaRPr>
          </a:p>
        </p:txBody>
      </p:sp>
    </p:spTree>
    <p:extLst>
      <p:ext uri="{BB962C8B-B14F-4D97-AF65-F5344CB8AC3E}">
        <p14:creationId xmlns:p14="http://schemas.microsoft.com/office/powerpoint/2010/main" val="2656321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3</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Digital Money Management System</vt:lpstr>
      <vt:lpstr>Problem Statement</vt:lpstr>
      <vt:lpstr>Solution Proposal  System</vt:lpstr>
      <vt:lpstr>WHAT IS OUR VISION?</vt:lpstr>
      <vt:lpstr>PowerPoint Presentation</vt:lpstr>
      <vt:lpstr>PowerPoint Presentation</vt:lpstr>
      <vt:lpstr>PowerPoint Presentation</vt:lpstr>
      <vt:lpstr>PowerPoint Presentation</vt:lpstr>
      <vt:lpstr>1: Deposit Money  2: Withdraw Money  3: Transaction History  4: View All Accounts  5: Search Account</vt:lpstr>
      <vt:lpstr>PowerPoint Presentation</vt:lpstr>
      <vt:lpstr>PowerPoint Presentation</vt:lpstr>
      <vt:lpstr>PowerPoint Presentation</vt:lpstr>
      <vt:lpstr>Working Process and Code of Digital Money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2024-11-05T11:25:23Z</dcterms:created>
  <dcterms:modified xsi:type="dcterms:W3CDTF">2024-12-01T07:15:22Z</dcterms:modified>
</cp:coreProperties>
</file>