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81" r:id="rId3"/>
    <p:sldId id="283" r:id="rId4"/>
    <p:sldId id="258" r:id="rId5"/>
    <p:sldId id="284" r:id="rId6"/>
    <p:sldId id="285" r:id="rId7"/>
    <p:sldId id="286" r:id="rId8"/>
    <p:sldId id="287" r:id="rId9"/>
    <p:sldId id="289" r:id="rId10"/>
    <p:sldId id="290" r:id="rId11"/>
    <p:sldId id="28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B0960-FD1C-3582-C652-AEA594AF13F0}" v="1" dt="2024-12-11T06:17:07.778"/>
    <p1510:client id="{A4807D7E-0E12-3938-599A-8221DEDE1133}" v="604" dt="2024-12-11T08:28:34.017"/>
    <p1510:client id="{AF171EFA-BB19-DD2E-87CE-B66EE4E47768}" v="17" dt="2024-12-11T06:58:04.155"/>
    <p1510:client id="{E8D01D00-2BAC-45DD-D419-2A3DBE9D142C}" v="410" dt="2024-12-11T06:56:27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Jakaria Nur" userId="81a5465ef7831a47" providerId="Windows Live" clId="Web-{6B23A48D-FF72-43E1-89F5-2098B97BBF6E}"/>
    <pc:docChg chg="modSld">
      <pc:chgData name="Md Jakaria Nur" userId="81a5465ef7831a47" providerId="Windows Live" clId="Web-{6B23A48D-FF72-43E1-89F5-2098B97BBF6E}" dt="2024-11-11T03:05:47.474" v="97" actId="20577"/>
      <pc:docMkLst>
        <pc:docMk/>
      </pc:docMkLst>
      <pc:sldChg chg="modSp delAnim">
        <pc:chgData name="Md Jakaria Nur" userId="81a5465ef7831a47" providerId="Windows Live" clId="Web-{6B23A48D-FF72-43E1-89F5-2098B97BBF6E}" dt="2024-11-11T03:05:47.474" v="97" actId="20577"/>
        <pc:sldMkLst>
          <pc:docMk/>
          <pc:sldMk cId="3141826142" sldId="258"/>
        </pc:sldMkLst>
        <pc:spChg chg="mod">
          <ac:chgData name="Md Jakaria Nur" userId="81a5465ef7831a47" providerId="Windows Live" clId="Web-{6B23A48D-FF72-43E1-89F5-2098B97BBF6E}" dt="2024-11-11T03:05:47.474" v="97" actId="20577"/>
          <ac:spMkLst>
            <pc:docMk/>
            <pc:sldMk cId="3141826142" sldId="258"/>
            <ac:spMk id="7" creationId="{3C22B07A-5DF3-3C6A-4D39-6B4A76ACF91E}"/>
          </ac:spMkLst>
        </pc:spChg>
      </pc:sldChg>
      <pc:sldChg chg="addSp modSp delAnim">
        <pc:chgData name="Md Jakaria Nur" userId="81a5465ef7831a47" providerId="Windows Live" clId="Web-{6B23A48D-FF72-43E1-89F5-2098B97BBF6E}" dt="2024-11-11T02:44:23.786" v="13"/>
        <pc:sldMkLst>
          <pc:docMk/>
          <pc:sldMk cId="2905278324" sldId="261"/>
        </pc:sldMkLst>
        <pc:spChg chg="mod">
          <ac:chgData name="Md Jakaria Nur" userId="81a5465ef7831a47" providerId="Windows Live" clId="Web-{6B23A48D-FF72-43E1-89F5-2098B97BBF6E}" dt="2024-11-11T02:41:44.781" v="0"/>
          <ac:spMkLst>
            <pc:docMk/>
            <pc:sldMk cId="2905278324" sldId="261"/>
            <ac:spMk id="54" creationId="{00000000-0000-0000-0000-000000000000}"/>
          </ac:spMkLst>
        </pc:spChg>
        <pc:spChg chg="mod">
          <ac:chgData name="Md Jakaria Nur" userId="81a5465ef7831a47" providerId="Windows Live" clId="Web-{6B23A48D-FF72-43E1-89F5-2098B97BBF6E}" dt="2024-11-11T02:41:44.781" v="0"/>
          <ac:spMkLst>
            <pc:docMk/>
            <pc:sldMk cId="2905278324" sldId="261"/>
            <ac:spMk id="55" creationId="{00000000-0000-0000-0000-000000000000}"/>
          </ac:spMkLst>
        </pc:spChg>
        <pc:spChg chg="add">
          <ac:chgData name="Md Jakaria Nur" userId="81a5465ef7831a47" providerId="Windows Live" clId="Web-{6B23A48D-FF72-43E1-89F5-2098B97BBF6E}" dt="2024-11-11T02:41:44.781" v="0"/>
          <ac:spMkLst>
            <pc:docMk/>
            <pc:sldMk cId="2905278324" sldId="261"/>
            <ac:spMk id="60" creationId="{5DCB5928-DC7D-4612-9922-441966E15627}"/>
          </ac:spMkLst>
        </pc:spChg>
        <pc:spChg chg="add">
          <ac:chgData name="Md Jakaria Nur" userId="81a5465ef7831a47" providerId="Windows Live" clId="Web-{6B23A48D-FF72-43E1-89F5-2098B97BBF6E}" dt="2024-11-11T02:41:44.781" v="0"/>
          <ac:spMkLst>
            <pc:docMk/>
            <pc:sldMk cId="2905278324" sldId="261"/>
            <ac:spMk id="62" creationId="{682C1161-1736-45EC-99B7-33F3CAE9D517}"/>
          </ac:spMkLst>
        </pc:spChg>
        <pc:spChg chg="add">
          <ac:chgData name="Md Jakaria Nur" userId="81a5465ef7831a47" providerId="Windows Live" clId="Web-{6B23A48D-FF72-43E1-89F5-2098B97BBF6E}" dt="2024-11-11T02:41:44.781" v="0"/>
          <ac:spMkLst>
            <pc:docMk/>
            <pc:sldMk cId="2905278324" sldId="261"/>
            <ac:spMk id="64" creationId="{84D4DDB8-B68F-45B0-9F62-C4279996F672}"/>
          </ac:spMkLst>
        </pc:spChg>
        <pc:spChg chg="add">
          <ac:chgData name="Md Jakaria Nur" userId="81a5465ef7831a47" providerId="Windows Live" clId="Web-{6B23A48D-FF72-43E1-89F5-2098B97BBF6E}" dt="2024-11-11T02:41:44.781" v="0"/>
          <ac:spMkLst>
            <pc:docMk/>
            <pc:sldMk cId="2905278324" sldId="261"/>
            <ac:spMk id="66" creationId="{AF2F604E-43BE-4DC3-B983-E071523364F8}"/>
          </ac:spMkLst>
        </pc:spChg>
        <pc:spChg chg="add">
          <ac:chgData name="Md Jakaria Nur" userId="81a5465ef7831a47" providerId="Windows Live" clId="Web-{6B23A48D-FF72-43E1-89F5-2098B97BBF6E}" dt="2024-11-11T02:41:44.781" v="0"/>
          <ac:spMkLst>
            <pc:docMk/>
            <pc:sldMk cId="2905278324" sldId="261"/>
            <ac:spMk id="68" creationId="{08C9B587-E65E-4B52-B37C-ABEBB6E87928}"/>
          </ac:spMkLst>
        </pc:spChg>
        <pc:picChg chg="mod">
          <ac:chgData name="Md Jakaria Nur" userId="81a5465ef7831a47" providerId="Windows Live" clId="Web-{6B23A48D-FF72-43E1-89F5-2098B97BBF6E}" dt="2024-11-11T02:43:45.613" v="11"/>
          <ac:picMkLst>
            <pc:docMk/>
            <pc:sldMk cId="2905278324" sldId="261"/>
            <ac:picMk id="2" creationId="{A0DA352D-994E-B201-D540-C52C64B13497}"/>
          </ac:picMkLst>
        </pc:picChg>
      </pc:sldChg>
      <pc:sldChg chg="addSp delSp modSp mod setBg">
        <pc:chgData name="Md Jakaria Nur" userId="81a5465ef7831a47" providerId="Windows Live" clId="Web-{6B23A48D-FF72-43E1-89F5-2098B97BBF6E}" dt="2024-11-11T02:48:45.858" v="58"/>
        <pc:sldMkLst>
          <pc:docMk/>
          <pc:sldMk cId="2912021308" sldId="276"/>
        </pc:sldMkLst>
        <pc:spChg chg="add del">
          <ac:chgData name="Md Jakaria Nur" userId="81a5465ef7831a47" providerId="Windows Live" clId="Web-{6B23A48D-FF72-43E1-89F5-2098B97BBF6E}" dt="2024-11-11T02:45:54.446" v="24"/>
          <ac:spMkLst>
            <pc:docMk/>
            <pc:sldMk cId="2912021308" sldId="276"/>
            <ac:spMk id="2" creationId="{45890FDE-E4C2-67E1-3B6F-B355BB3A635A}"/>
          </ac:spMkLst>
        </pc:spChg>
        <pc:spChg chg="add mod">
          <ac:chgData name="Md Jakaria Nur" userId="81a5465ef7831a47" providerId="Windows Live" clId="Web-{6B23A48D-FF72-43E1-89F5-2098B97BBF6E}" dt="2024-11-11T02:48:45.858" v="58"/>
          <ac:spMkLst>
            <pc:docMk/>
            <pc:sldMk cId="2912021308" sldId="276"/>
            <ac:spMk id="4" creationId="{8732D8E5-298E-49F3-C63A-93F7D392B9D5}"/>
          </ac:spMkLst>
        </pc:spChg>
        <pc:spChg chg="add del">
          <ac:chgData name="Md Jakaria Nur" userId="81a5465ef7831a47" providerId="Windows Live" clId="Web-{6B23A48D-FF72-43E1-89F5-2098B97BBF6E}" dt="2024-11-11T02:47:10.964" v="52"/>
          <ac:spMkLst>
            <pc:docMk/>
            <pc:sldMk cId="2912021308" sldId="276"/>
            <ac:spMk id="9" creationId="{D278ADA9-6383-4BDD-80D2-8899A402687B}"/>
          </ac:spMkLst>
        </pc:spChg>
        <pc:spChg chg="add del">
          <ac:chgData name="Md Jakaria Nur" userId="81a5465ef7831a47" providerId="Windows Live" clId="Web-{6B23A48D-FF72-43E1-89F5-2098B97BBF6E}" dt="2024-11-11T02:47:10.964" v="52"/>
          <ac:spMkLst>
            <pc:docMk/>
            <pc:sldMk cId="2912021308" sldId="276"/>
            <ac:spMk id="11" creationId="{484B7147-B0F6-40ED-B5A2-FF72BC8198B6}"/>
          </ac:spMkLst>
        </pc:spChg>
        <pc:spChg chg="add del">
          <ac:chgData name="Md Jakaria Nur" userId="81a5465ef7831a47" providerId="Windows Live" clId="Web-{6B23A48D-FF72-43E1-89F5-2098B97BBF6E}" dt="2024-11-11T02:47:10.964" v="52"/>
          <ac:spMkLst>
            <pc:docMk/>
            <pc:sldMk cId="2912021308" sldId="276"/>
            <ac:spMk id="13" creationId="{B36D2DE0-0628-4A9A-A59D-7BA8B5EB3022}"/>
          </ac:spMkLst>
        </pc:spChg>
        <pc:spChg chg="add del">
          <ac:chgData name="Md Jakaria Nur" userId="81a5465ef7831a47" providerId="Windows Live" clId="Web-{6B23A48D-FF72-43E1-89F5-2098B97BBF6E}" dt="2024-11-11T02:47:10.964" v="52"/>
          <ac:spMkLst>
            <pc:docMk/>
            <pc:sldMk cId="2912021308" sldId="276"/>
            <ac:spMk id="15" creationId="{48E405C9-94BE-41DA-928C-DEC9A8550E9F}"/>
          </ac:spMkLst>
        </pc:spChg>
        <pc:spChg chg="add del">
          <ac:chgData name="Md Jakaria Nur" userId="81a5465ef7831a47" providerId="Windows Live" clId="Web-{6B23A48D-FF72-43E1-89F5-2098B97BBF6E}" dt="2024-11-11T02:47:10.964" v="52"/>
          <ac:spMkLst>
            <pc:docMk/>
            <pc:sldMk cId="2912021308" sldId="276"/>
            <ac:spMk id="17" creationId="{D2091A72-D5BB-42AC-8FD3-F7747D90861E}"/>
          </ac:spMkLst>
        </pc:spChg>
        <pc:spChg chg="add del">
          <ac:chgData name="Md Jakaria Nur" userId="81a5465ef7831a47" providerId="Windows Live" clId="Web-{6B23A48D-FF72-43E1-89F5-2098B97BBF6E}" dt="2024-11-11T02:47:10.964" v="52"/>
          <ac:spMkLst>
            <pc:docMk/>
            <pc:sldMk cId="2912021308" sldId="276"/>
            <ac:spMk id="19" creationId="{6ED12BFC-A737-46AF-8411-481112D54B0C}"/>
          </ac:spMkLst>
        </pc:spChg>
        <pc:spChg chg="add del">
          <ac:chgData name="Md Jakaria Nur" userId="81a5465ef7831a47" providerId="Windows Live" clId="Web-{6B23A48D-FF72-43E1-89F5-2098B97BBF6E}" dt="2024-11-11T02:47:37.450" v="54"/>
          <ac:spMkLst>
            <pc:docMk/>
            <pc:sldMk cId="2912021308" sldId="276"/>
            <ac:spMk id="23" creationId="{5A292AEA-2528-46C0-B426-95822B6141FB}"/>
          </ac:spMkLst>
        </pc:spChg>
        <pc:spChg chg="add del">
          <ac:chgData name="Md Jakaria Nur" userId="81a5465ef7831a47" providerId="Windows Live" clId="Web-{6B23A48D-FF72-43E1-89F5-2098B97BBF6E}" dt="2024-11-11T02:47:37.450" v="54"/>
          <ac:spMkLst>
            <pc:docMk/>
            <pc:sldMk cId="2912021308" sldId="276"/>
            <ac:spMk id="29" creationId="{D8B7B198-E4DF-43CD-AD8C-199884323745}"/>
          </ac:spMkLst>
        </pc:spChg>
        <pc:spChg chg="add del">
          <ac:chgData name="Md Jakaria Nur" userId="81a5465ef7831a47" providerId="Windows Live" clId="Web-{6B23A48D-FF72-43E1-89F5-2098B97BBF6E}" dt="2024-11-11T02:47:37.450" v="54"/>
          <ac:spMkLst>
            <pc:docMk/>
            <pc:sldMk cId="2912021308" sldId="276"/>
            <ac:spMk id="35" creationId="{2BE67753-EA0E-4819-8D22-0B6600CF7231}"/>
          </ac:spMkLst>
        </pc:spChg>
        <pc:spChg chg="add del">
          <ac:chgData name="Md Jakaria Nur" userId="81a5465ef7831a47" providerId="Windows Live" clId="Web-{6B23A48D-FF72-43E1-89F5-2098B97BBF6E}" dt="2024-11-11T02:48:45.858" v="58"/>
          <ac:spMkLst>
            <pc:docMk/>
            <pc:sldMk cId="2912021308" sldId="276"/>
            <ac:spMk id="40" creationId="{A3363022-C969-41E9-8EB2-E4C94908C1FA}"/>
          </ac:spMkLst>
        </pc:spChg>
        <pc:spChg chg="add del">
          <ac:chgData name="Md Jakaria Nur" userId="81a5465ef7831a47" providerId="Windows Live" clId="Web-{6B23A48D-FF72-43E1-89F5-2098B97BBF6E}" dt="2024-11-11T02:48:45.858" v="58"/>
          <ac:spMkLst>
            <pc:docMk/>
            <pc:sldMk cId="2912021308" sldId="276"/>
            <ac:spMk id="41" creationId="{8D1AD6B3-BE88-4CEB-BA17-790657CC4729}"/>
          </ac:spMkLst>
        </pc:spChg>
        <pc:spChg chg="add del">
          <ac:chgData name="Md Jakaria Nur" userId="81a5465ef7831a47" providerId="Windows Live" clId="Web-{6B23A48D-FF72-43E1-89F5-2098B97BBF6E}" dt="2024-11-11T02:48:45.843" v="57"/>
          <ac:spMkLst>
            <pc:docMk/>
            <pc:sldMk cId="2912021308" sldId="276"/>
            <ac:spMk id="48" creationId="{23D09407-53BC-485E-B4CE-BC5E4FC4B25B}"/>
          </ac:spMkLst>
        </pc:spChg>
        <pc:spChg chg="add del">
          <ac:chgData name="Md Jakaria Nur" userId="81a5465ef7831a47" providerId="Windows Live" clId="Web-{6B23A48D-FF72-43E1-89F5-2098B97BBF6E}" dt="2024-11-11T02:48:45.843" v="57"/>
          <ac:spMkLst>
            <pc:docMk/>
            <pc:sldMk cId="2912021308" sldId="276"/>
            <ac:spMk id="50" creationId="{921DB988-49FC-4608-B0A2-E2F3A4019041}"/>
          </ac:spMkLst>
        </pc:spChg>
        <pc:spChg chg="add">
          <ac:chgData name="Md Jakaria Nur" userId="81a5465ef7831a47" providerId="Windows Live" clId="Web-{6B23A48D-FF72-43E1-89F5-2098B97BBF6E}" dt="2024-11-11T02:48:45.858" v="58"/>
          <ac:spMkLst>
            <pc:docMk/>
            <pc:sldMk cId="2912021308" sldId="276"/>
            <ac:spMk id="64" creationId="{643A7A40-1AE6-4218-A8E0-8248174A5377}"/>
          </ac:spMkLst>
        </pc:spChg>
        <pc:spChg chg="add">
          <ac:chgData name="Md Jakaria Nur" userId="81a5465ef7831a47" providerId="Windows Live" clId="Web-{6B23A48D-FF72-43E1-89F5-2098B97BBF6E}" dt="2024-11-11T02:48:45.858" v="58"/>
          <ac:spMkLst>
            <pc:docMk/>
            <pc:sldMk cId="2912021308" sldId="276"/>
            <ac:spMk id="65" creationId="{BD8AB40A-4374-4897-B5EE-9F8913476E47}"/>
          </ac:spMkLst>
        </pc:spChg>
        <pc:grpChg chg="add del">
          <ac:chgData name="Md Jakaria Nur" userId="81a5465ef7831a47" providerId="Windows Live" clId="Web-{6B23A48D-FF72-43E1-89F5-2098B97BBF6E}" dt="2024-11-11T02:47:37.450" v="54"/>
          <ac:grpSpMkLst>
            <pc:docMk/>
            <pc:sldMk cId="2912021308" sldId="276"/>
            <ac:grpSpMk id="24" creationId="{87F87F1B-42BA-4AC7-A4E2-41544DDB2CE3}"/>
          </ac:grpSpMkLst>
        </pc:grpChg>
        <pc:grpChg chg="add del">
          <ac:chgData name="Md Jakaria Nur" userId="81a5465ef7831a47" providerId="Windows Live" clId="Web-{6B23A48D-FF72-43E1-89F5-2098B97BBF6E}" dt="2024-11-11T02:47:37.450" v="54"/>
          <ac:grpSpMkLst>
            <pc:docMk/>
            <pc:sldMk cId="2912021308" sldId="276"/>
            <ac:grpSpMk id="30" creationId="{967346A5-7569-4F15-AB5D-BE3DADF192C0}"/>
          </ac:grpSpMkLst>
        </pc:grpChg>
        <pc:grpChg chg="add del">
          <ac:chgData name="Md Jakaria Nur" userId="81a5465ef7831a47" providerId="Windows Live" clId="Web-{6B23A48D-FF72-43E1-89F5-2098B97BBF6E}" dt="2024-11-11T02:47:37.450" v="54"/>
          <ac:grpSpMkLst>
            <pc:docMk/>
            <pc:sldMk cId="2912021308" sldId="276"/>
            <ac:grpSpMk id="36" creationId="{D76D63AC-0421-45EC-B383-E79A61A78C6B}"/>
          </ac:grpSpMkLst>
        </pc:grpChg>
        <pc:grpChg chg="add del">
          <ac:chgData name="Md Jakaria Nur" userId="81a5465ef7831a47" providerId="Windows Live" clId="Web-{6B23A48D-FF72-43E1-89F5-2098B97BBF6E}" dt="2024-11-11T02:48:45.858" v="58"/>
          <ac:grpSpMkLst>
            <pc:docMk/>
            <pc:sldMk cId="2912021308" sldId="276"/>
            <ac:grpSpMk id="42" creationId="{89D1390B-7E13-4B4F-9CB2-391063412E54}"/>
          </ac:grpSpMkLst>
        </pc:grpChg>
        <pc:grpChg chg="add del">
          <ac:chgData name="Md Jakaria Nur" userId="81a5465ef7831a47" providerId="Windows Live" clId="Web-{6B23A48D-FF72-43E1-89F5-2098B97BBF6E}" dt="2024-11-11T02:48:45.843" v="57"/>
          <ac:grpSpMkLst>
            <pc:docMk/>
            <pc:sldMk cId="2912021308" sldId="276"/>
            <ac:grpSpMk id="52" creationId="{E9B930FD-8671-4C4C-ADCF-73AC1D0CD417}"/>
          </ac:grpSpMkLst>
        </pc:grpChg>
        <pc:grpChg chg="add del">
          <ac:chgData name="Md Jakaria Nur" userId="81a5465ef7831a47" providerId="Windows Live" clId="Web-{6B23A48D-FF72-43E1-89F5-2098B97BBF6E}" dt="2024-11-11T02:48:45.843" v="57"/>
          <ac:grpSpMkLst>
            <pc:docMk/>
            <pc:sldMk cId="2912021308" sldId="276"/>
            <ac:grpSpMk id="58" creationId="{383C2651-AE0C-4AE4-8725-E2F9414FE219}"/>
          </ac:grpSpMkLst>
        </pc:grpChg>
        <pc:grpChg chg="add">
          <ac:chgData name="Md Jakaria Nur" userId="81a5465ef7831a47" providerId="Windows Live" clId="Web-{6B23A48D-FF72-43E1-89F5-2098B97BBF6E}" dt="2024-11-11T02:48:45.858" v="58"/>
          <ac:grpSpMkLst>
            <pc:docMk/>
            <pc:sldMk cId="2912021308" sldId="276"/>
            <ac:grpSpMk id="66" creationId="{2783379C-045E-4010-ABDC-A270A0AA1068}"/>
          </ac:grpSpMkLst>
        </pc:grpChg>
        <pc:grpChg chg="add">
          <ac:chgData name="Md Jakaria Nur" userId="81a5465ef7831a47" providerId="Windows Live" clId="Web-{6B23A48D-FF72-43E1-89F5-2098B97BBF6E}" dt="2024-11-11T02:48:45.858" v="58"/>
          <ac:grpSpMkLst>
            <pc:docMk/>
            <pc:sldMk cId="2912021308" sldId="276"/>
            <ac:grpSpMk id="67" creationId="{F5FDDF18-F156-4D2D-82C6-F55008E338B5}"/>
          </ac:grpSpMkLst>
        </pc:grpChg>
        <pc:picChg chg="del">
          <ac:chgData name="Md Jakaria Nur" userId="81a5465ef7831a47" providerId="Windows Live" clId="Web-{6B23A48D-FF72-43E1-89F5-2098B97BBF6E}" dt="2024-11-11T02:45:45.227" v="22"/>
          <ac:picMkLst>
            <pc:docMk/>
            <pc:sldMk cId="2912021308" sldId="276"/>
            <ac:picMk id="3" creationId="{4F94124A-D340-7AA1-7B50-FB7252C2E806}"/>
          </ac:picMkLst>
        </pc:picChg>
        <pc:picChg chg="add mod">
          <ac:chgData name="Md Jakaria Nur" userId="81a5465ef7831a47" providerId="Windows Live" clId="Web-{6B23A48D-FF72-43E1-89F5-2098B97BBF6E}" dt="2024-11-11T02:48:45.858" v="58"/>
          <ac:picMkLst>
            <pc:docMk/>
            <pc:sldMk cId="2912021308" sldId="276"/>
            <ac:picMk id="8" creationId="{6AA192E2-B3E8-2BD2-928D-B245D516DF5D}"/>
          </ac:picMkLst>
        </pc:picChg>
      </pc:sldChg>
      <pc:sldChg chg="modSp delAnim">
        <pc:chgData name="Md Jakaria Nur" userId="81a5465ef7831a47" providerId="Windows Live" clId="Web-{6B23A48D-FF72-43E1-89F5-2098B97BBF6E}" dt="2024-11-11T02:50:13.877" v="86" actId="20577"/>
        <pc:sldMkLst>
          <pc:docMk/>
          <pc:sldMk cId="1196201313" sldId="283"/>
        </pc:sldMkLst>
        <pc:spChg chg="mod">
          <ac:chgData name="Md Jakaria Nur" userId="81a5465ef7831a47" providerId="Windows Live" clId="Web-{6B23A48D-FF72-43E1-89F5-2098B97BBF6E}" dt="2024-11-11T02:50:13.877" v="86" actId="20577"/>
          <ac:spMkLst>
            <pc:docMk/>
            <pc:sldMk cId="1196201313" sldId="283"/>
            <ac:spMk id="2" creationId="{CAEFA606-D4C1-E85E-EED1-2AF9F5D4D19E}"/>
          </ac:spMkLst>
        </pc:spChg>
        <pc:spChg chg="mod">
          <ac:chgData name="Md Jakaria Nur" userId="81a5465ef7831a47" providerId="Windows Live" clId="Web-{6B23A48D-FF72-43E1-89F5-2098B97BBF6E}" dt="2024-11-11T02:49:45.157" v="73" actId="20577"/>
          <ac:spMkLst>
            <pc:docMk/>
            <pc:sldMk cId="1196201313" sldId="283"/>
            <ac:spMk id="3" creationId="{018EF815-3CB8-7B8C-2D82-640929A10061}"/>
          </ac:spMkLst>
        </pc:spChg>
      </pc:sldChg>
      <pc:sldChg chg="delAnim">
        <pc:chgData name="Md Jakaria Nur" userId="81a5465ef7831a47" providerId="Windows Live" clId="Web-{6B23A48D-FF72-43E1-89F5-2098B97BBF6E}" dt="2024-11-11T02:45:19.288" v="19"/>
        <pc:sldMkLst>
          <pc:docMk/>
          <pc:sldMk cId="1936134918" sldId="284"/>
        </pc:sldMkLst>
      </pc:sldChg>
      <pc:sldChg chg="delAnim">
        <pc:chgData name="Md Jakaria Nur" userId="81a5465ef7831a47" providerId="Windows Live" clId="Web-{6B23A48D-FF72-43E1-89F5-2098B97BBF6E}" dt="2024-11-11T02:45:38.273" v="21"/>
        <pc:sldMkLst>
          <pc:docMk/>
          <pc:sldMk cId="1167828482" sldId="288"/>
        </pc:sldMkLst>
      </pc:sldChg>
      <pc:sldChg chg="delAnim">
        <pc:chgData name="Md Jakaria Nur" userId="81a5465ef7831a47" providerId="Windows Live" clId="Web-{6B23A48D-FF72-43E1-89F5-2098B97BBF6E}" dt="2024-11-11T02:45:28.414" v="20"/>
        <pc:sldMkLst>
          <pc:docMk/>
          <pc:sldMk cId="2954821199" sldId="289"/>
        </pc:sldMkLst>
      </pc:sldChg>
    </pc:docChg>
  </pc:docChgLst>
  <pc:docChgLst>
    <pc:chgData name="Md Jakaria Nur" userId="81a5465ef7831a47" providerId="Windows Live" clId="Web-{11FF0E8E-A71F-4873-9F88-EE43FA32DE9D}"/>
    <pc:docChg chg="modSld">
      <pc:chgData name="Md Jakaria Nur" userId="81a5465ef7831a47" providerId="Windows Live" clId="Web-{11FF0E8E-A71F-4873-9F88-EE43FA32DE9D}" dt="2024-11-05T11:25:41.543" v="1" actId="14100"/>
      <pc:docMkLst>
        <pc:docMk/>
      </pc:docMkLst>
      <pc:sldChg chg="modSp">
        <pc:chgData name="Md Jakaria Nur" userId="81a5465ef7831a47" providerId="Windows Live" clId="Web-{11FF0E8E-A71F-4873-9F88-EE43FA32DE9D}" dt="2024-11-05T11:25:41.543" v="1" actId="14100"/>
        <pc:sldMkLst>
          <pc:docMk/>
          <pc:sldMk cId="109857222" sldId="256"/>
        </pc:sldMkLst>
        <pc:spChg chg="mod">
          <ac:chgData name="Md Jakaria Nur" userId="81a5465ef7831a47" providerId="Windows Live" clId="Web-{11FF0E8E-A71F-4873-9F88-EE43FA32DE9D}" dt="2024-11-05T11:25:38.309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d Jakaria Nur" userId="81a5465ef7831a47" providerId="Windows Live" clId="Web-{11FF0E8E-A71F-4873-9F88-EE43FA32DE9D}" dt="2024-11-05T11:25:41.543" v="1" actId="1410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d Jakaria Nur" userId="c4844a1457f09f15" providerId="Windows Live" clId="Web-{A4807D7E-0E12-3938-599A-8221DEDE1133}"/>
    <pc:docChg chg="addSld delSld modSld">
      <pc:chgData name="Md Jakaria Nur" userId="c4844a1457f09f15" providerId="Windows Live" clId="Web-{A4807D7E-0E12-3938-599A-8221DEDE1133}" dt="2024-12-11T08:28:34.017" v="414"/>
      <pc:docMkLst>
        <pc:docMk/>
      </pc:docMkLst>
      <pc:sldChg chg="addSp delSp modSp mod setBg">
        <pc:chgData name="Md Jakaria Nur" userId="c4844a1457f09f15" providerId="Windows Live" clId="Web-{A4807D7E-0E12-3938-599A-8221DEDE1133}" dt="2024-12-11T08:10:25.826" v="172" actId="20577"/>
        <pc:sldMkLst>
          <pc:docMk/>
          <pc:sldMk cId="3141826142" sldId="258"/>
        </pc:sldMkLst>
        <pc:spChg chg="mod ord">
          <ac:chgData name="Md Jakaria Nur" userId="c4844a1457f09f15" providerId="Windows Live" clId="Web-{A4807D7E-0E12-3938-599A-8221DEDE1133}" dt="2024-12-11T08:08:11.963" v="127"/>
          <ac:spMkLst>
            <pc:docMk/>
            <pc:sldMk cId="3141826142" sldId="258"/>
            <ac:spMk id="3" creationId="{00000000-0000-0000-0000-000000000000}"/>
          </ac:spMkLst>
        </pc:spChg>
        <pc:spChg chg="mod">
          <ac:chgData name="Md Jakaria Nur" userId="c4844a1457f09f15" providerId="Windows Live" clId="Web-{A4807D7E-0E12-3938-599A-8221DEDE1133}" dt="2024-12-11T08:08:11.963" v="127"/>
          <ac:spMkLst>
            <pc:docMk/>
            <pc:sldMk cId="3141826142" sldId="258"/>
            <ac:spMk id="4" creationId="{499AFE33-EC50-592E-A7D4-9D407578B40F}"/>
          </ac:spMkLst>
        </pc:spChg>
        <pc:spChg chg="add del mod">
          <ac:chgData name="Md Jakaria Nur" userId="c4844a1457f09f15" providerId="Windows Live" clId="Web-{A4807D7E-0E12-3938-599A-8221DEDE1133}" dt="2024-12-11T08:10:25.826" v="172" actId="20577"/>
          <ac:spMkLst>
            <pc:docMk/>
            <pc:sldMk cId="3141826142" sldId="258"/>
            <ac:spMk id="6" creationId="{C8F02166-43A3-A41C-AB83-6DE638E00342}"/>
          </ac:spMkLst>
        </pc:spChg>
        <pc:spChg chg="add del">
          <ac:chgData name="Md Jakaria Nur" userId="c4844a1457f09f15" providerId="Windows Live" clId="Web-{A4807D7E-0E12-3938-599A-8221DEDE1133}" dt="2024-12-11T08:08:11.963" v="127"/>
          <ac:spMkLst>
            <pc:docMk/>
            <pc:sldMk cId="3141826142" sldId="258"/>
            <ac:spMk id="11" creationId="{C7D023E4-8DE1-436E-9847-ED6A4B4B04FD}"/>
          </ac:spMkLst>
        </pc:spChg>
        <pc:spChg chg="add del">
          <ac:chgData name="Md Jakaria Nur" userId="c4844a1457f09f15" providerId="Windows Live" clId="Web-{A4807D7E-0E12-3938-599A-8221DEDE1133}" dt="2024-12-11T08:08:11.963" v="127"/>
          <ac:spMkLst>
            <pc:docMk/>
            <pc:sldMk cId="3141826142" sldId="258"/>
            <ac:spMk id="13" creationId="{63C1F321-BB96-4700-B3CE-1A6156067F44}"/>
          </ac:spMkLst>
        </pc:spChg>
        <pc:grpChg chg="add del">
          <ac:chgData name="Md Jakaria Nur" userId="c4844a1457f09f15" providerId="Windows Live" clId="Web-{A4807D7E-0E12-3938-599A-8221DEDE1133}" dt="2024-12-11T08:08:11.963" v="127"/>
          <ac:grpSpMkLst>
            <pc:docMk/>
            <pc:sldMk cId="3141826142" sldId="258"/>
            <ac:grpSpMk id="15" creationId="{3FA1AD64-F15F-417D-956C-B2C211FC905E}"/>
          </ac:grpSpMkLst>
        </pc:grpChg>
        <pc:grpChg chg="add del">
          <ac:chgData name="Md Jakaria Nur" userId="c4844a1457f09f15" providerId="Windows Live" clId="Web-{A4807D7E-0E12-3938-599A-8221DEDE1133}" dt="2024-12-11T08:08:11.963" v="127"/>
          <ac:grpSpMkLst>
            <pc:docMk/>
            <pc:sldMk cId="3141826142" sldId="258"/>
            <ac:grpSpMk id="19" creationId="{43F5E015-E085-4624-B431-B42414448684}"/>
          </ac:grpSpMkLst>
        </pc:grpChg>
      </pc:sldChg>
      <pc:sldChg chg="addSp delSp modSp">
        <pc:chgData name="Md Jakaria Nur" userId="c4844a1457f09f15" providerId="Windows Live" clId="Web-{A4807D7E-0E12-3938-599A-8221DEDE1133}" dt="2024-12-11T08:05:15.942" v="54"/>
        <pc:sldMkLst>
          <pc:docMk/>
          <pc:sldMk cId="2905278324" sldId="261"/>
        </pc:sldMkLst>
        <pc:spChg chg="mod">
          <ac:chgData name="Md Jakaria Nur" userId="c4844a1457f09f15" providerId="Windows Live" clId="Web-{A4807D7E-0E12-3938-599A-8221DEDE1133}" dt="2024-12-11T08:05:15.942" v="54"/>
          <ac:spMkLst>
            <pc:docMk/>
            <pc:sldMk cId="2905278324" sldId="261"/>
            <ac:spMk id="54" creationId="{00000000-0000-0000-0000-000000000000}"/>
          </ac:spMkLst>
        </pc:spChg>
        <pc:spChg chg="ord">
          <ac:chgData name="Md Jakaria Nur" userId="c4844a1457f09f15" providerId="Windows Live" clId="Web-{A4807D7E-0E12-3938-599A-8221DEDE1133}" dt="2024-12-11T08:05:15.942" v="54"/>
          <ac:spMkLst>
            <pc:docMk/>
            <pc:sldMk cId="2905278324" sldId="261"/>
            <ac:spMk id="55" creationId="{00000000-0000-0000-0000-000000000000}"/>
          </ac:spMkLst>
        </pc:spChg>
        <pc:spChg chg="add">
          <ac:chgData name="Md Jakaria Nur" userId="c4844a1457f09f15" providerId="Windows Live" clId="Web-{A4807D7E-0E12-3938-599A-8221DEDE1133}" dt="2024-12-11T08:05:15.942" v="54"/>
          <ac:spMkLst>
            <pc:docMk/>
            <pc:sldMk cId="2905278324" sldId="261"/>
            <ac:spMk id="80" creationId="{A8908DB7-C3A6-4FCB-9820-CEE02B398C4A}"/>
          </ac:spMkLst>
        </pc:spChg>
        <pc:spChg chg="add">
          <ac:chgData name="Md Jakaria Nur" userId="c4844a1457f09f15" providerId="Windows Live" clId="Web-{A4807D7E-0E12-3938-599A-8221DEDE1133}" dt="2024-12-11T08:05:15.942" v="54"/>
          <ac:spMkLst>
            <pc:docMk/>
            <pc:sldMk cId="2905278324" sldId="261"/>
            <ac:spMk id="82" creationId="{535742DD-1B16-4E9D-B715-0D74B4574A68}"/>
          </ac:spMkLst>
        </pc:spChg>
        <pc:grpChg chg="del">
          <ac:chgData name="Md Jakaria Nur" userId="c4844a1457f09f15" providerId="Windows Live" clId="Web-{A4807D7E-0E12-3938-599A-8221DEDE1133}" dt="2024-12-11T08:05:15.942" v="54"/>
          <ac:grpSpMkLst>
            <pc:docMk/>
            <pc:sldMk cId="2905278324" sldId="261"/>
            <ac:grpSpMk id="73" creationId="{7E0FE442-FDE7-03A0-48D0-17C4325DB29D}"/>
          </ac:grpSpMkLst>
        </pc:grpChg>
        <pc:picChg chg="mod">
          <ac:chgData name="Md Jakaria Nur" userId="c4844a1457f09f15" providerId="Windows Live" clId="Web-{A4807D7E-0E12-3938-599A-8221DEDE1133}" dt="2024-12-11T08:05:15.942" v="54"/>
          <ac:picMkLst>
            <pc:docMk/>
            <pc:sldMk cId="2905278324" sldId="261"/>
            <ac:picMk id="2" creationId="{A0DA352D-994E-B201-D540-C52C64B13497}"/>
          </ac:picMkLst>
        </pc:picChg>
      </pc:sldChg>
      <pc:sldChg chg="modSp">
        <pc:chgData name="Md Jakaria Nur" userId="c4844a1457f09f15" providerId="Windows Live" clId="Web-{A4807D7E-0E12-3938-599A-8221DEDE1133}" dt="2024-12-11T08:14:07.880" v="221" actId="20577"/>
        <pc:sldMkLst>
          <pc:docMk/>
          <pc:sldMk cId="4167993638" sldId="284"/>
        </pc:sldMkLst>
        <pc:spChg chg="mod">
          <ac:chgData name="Md Jakaria Nur" userId="c4844a1457f09f15" providerId="Windows Live" clId="Web-{A4807D7E-0E12-3938-599A-8221DEDE1133}" dt="2024-12-11T08:14:07.880" v="221" actId="20577"/>
          <ac:spMkLst>
            <pc:docMk/>
            <pc:sldMk cId="4167993638" sldId="284"/>
            <ac:spMk id="6" creationId="{C8F02166-43A3-A41C-AB83-6DE638E00342}"/>
          </ac:spMkLst>
        </pc:spChg>
      </pc:sldChg>
      <pc:sldChg chg="modSp">
        <pc:chgData name="Md Jakaria Nur" userId="c4844a1457f09f15" providerId="Windows Live" clId="Web-{A4807D7E-0E12-3938-599A-8221DEDE1133}" dt="2024-12-11T08:17:18.371" v="307" actId="20577"/>
        <pc:sldMkLst>
          <pc:docMk/>
          <pc:sldMk cId="3375955385" sldId="285"/>
        </pc:sldMkLst>
        <pc:spChg chg="mod">
          <ac:chgData name="Md Jakaria Nur" userId="c4844a1457f09f15" providerId="Windows Live" clId="Web-{A4807D7E-0E12-3938-599A-8221DEDE1133}" dt="2024-12-11T08:17:18.371" v="307" actId="20577"/>
          <ac:spMkLst>
            <pc:docMk/>
            <pc:sldMk cId="3375955385" sldId="285"/>
            <ac:spMk id="6" creationId="{C8F02166-43A3-A41C-AB83-6DE638E00342}"/>
          </ac:spMkLst>
        </pc:spChg>
      </pc:sldChg>
      <pc:sldChg chg="modSp">
        <pc:chgData name="Md Jakaria Nur" userId="c4844a1457f09f15" providerId="Windows Live" clId="Web-{A4807D7E-0E12-3938-599A-8221DEDE1133}" dt="2024-12-11T08:22:00.833" v="368" actId="20577"/>
        <pc:sldMkLst>
          <pc:docMk/>
          <pc:sldMk cId="1437011750" sldId="286"/>
        </pc:sldMkLst>
        <pc:spChg chg="mod">
          <ac:chgData name="Md Jakaria Nur" userId="c4844a1457f09f15" providerId="Windows Live" clId="Web-{A4807D7E-0E12-3938-599A-8221DEDE1133}" dt="2024-12-11T08:22:00.833" v="368" actId="20577"/>
          <ac:spMkLst>
            <pc:docMk/>
            <pc:sldMk cId="1437011750" sldId="286"/>
            <ac:spMk id="6" creationId="{C8F02166-43A3-A41C-AB83-6DE638E00342}"/>
          </ac:spMkLst>
        </pc:spChg>
      </pc:sldChg>
      <pc:sldChg chg="addSp delSp modSp">
        <pc:chgData name="Md Jakaria Nur" userId="c4844a1457f09f15" providerId="Windows Live" clId="Web-{A4807D7E-0E12-3938-599A-8221DEDE1133}" dt="2024-12-11T08:24:55.994" v="387" actId="14100"/>
        <pc:sldMkLst>
          <pc:docMk/>
          <pc:sldMk cId="3205169139" sldId="287"/>
        </pc:sldMkLst>
        <pc:spChg chg="mod">
          <ac:chgData name="Md Jakaria Nur" userId="c4844a1457f09f15" providerId="Windows Live" clId="Web-{A4807D7E-0E12-3938-599A-8221DEDE1133}" dt="2024-12-11T08:22:33.068" v="373" actId="20577"/>
          <ac:spMkLst>
            <pc:docMk/>
            <pc:sldMk cId="3205169139" sldId="287"/>
            <ac:spMk id="4" creationId="{499AFE33-EC50-592E-A7D4-9D407578B40F}"/>
          </ac:spMkLst>
        </pc:spChg>
        <pc:spChg chg="del">
          <ac:chgData name="Md Jakaria Nur" userId="c4844a1457f09f15" providerId="Windows Live" clId="Web-{A4807D7E-0E12-3938-599A-8221DEDE1133}" dt="2024-12-11T07:59:05.165" v="24"/>
          <ac:spMkLst>
            <pc:docMk/>
            <pc:sldMk cId="3205169139" sldId="287"/>
            <ac:spMk id="6" creationId="{C8F02166-43A3-A41C-AB83-6DE638E00342}"/>
          </ac:spMkLst>
        </pc:spChg>
        <pc:picChg chg="add mod">
          <ac:chgData name="Md Jakaria Nur" userId="c4844a1457f09f15" providerId="Windows Live" clId="Web-{A4807D7E-0E12-3938-599A-8221DEDE1133}" dt="2024-12-11T08:24:55.994" v="387" actId="14100"/>
          <ac:picMkLst>
            <pc:docMk/>
            <pc:sldMk cId="3205169139" sldId="287"/>
            <ac:picMk id="2" creationId="{7DF9C28F-C1D5-351A-0D4F-38322098F466}"/>
          </ac:picMkLst>
        </pc:picChg>
      </pc:sldChg>
      <pc:sldChg chg="add replId">
        <pc:chgData name="Md Jakaria Nur" userId="c4844a1457f09f15" providerId="Windows Live" clId="Web-{A4807D7E-0E12-3938-599A-8221DEDE1133}" dt="2024-12-11T07:47:10.564" v="5"/>
        <pc:sldMkLst>
          <pc:docMk/>
          <pc:sldMk cId="3211760716" sldId="288"/>
        </pc:sldMkLst>
      </pc:sldChg>
      <pc:sldChg chg="modSp add replId">
        <pc:chgData name="Md Jakaria Nur" userId="c4844a1457f09f15" providerId="Windows Live" clId="Web-{A4807D7E-0E12-3938-599A-8221DEDE1133}" dt="2024-12-11T08:25:08.729" v="389" actId="14100"/>
        <pc:sldMkLst>
          <pc:docMk/>
          <pc:sldMk cId="2552780958" sldId="289"/>
        </pc:sldMkLst>
        <pc:spChg chg="mod">
          <ac:chgData name="Md Jakaria Nur" userId="c4844a1457f09f15" providerId="Windows Live" clId="Web-{A4807D7E-0E12-3938-599A-8221DEDE1133}" dt="2024-12-11T08:24:19.243" v="382" actId="20577"/>
          <ac:spMkLst>
            <pc:docMk/>
            <pc:sldMk cId="2552780958" sldId="289"/>
            <ac:spMk id="4" creationId="{499AFE33-EC50-592E-A7D4-9D407578B40F}"/>
          </ac:spMkLst>
        </pc:spChg>
        <pc:picChg chg="mod">
          <ac:chgData name="Md Jakaria Nur" userId="c4844a1457f09f15" providerId="Windows Live" clId="Web-{A4807D7E-0E12-3938-599A-8221DEDE1133}" dt="2024-12-11T08:25:08.729" v="389" actId="14100"/>
          <ac:picMkLst>
            <pc:docMk/>
            <pc:sldMk cId="2552780958" sldId="289"/>
            <ac:picMk id="2" creationId="{7DF9C28F-C1D5-351A-0D4F-38322098F466}"/>
          </ac:picMkLst>
        </pc:picChg>
      </pc:sldChg>
      <pc:sldChg chg="addSp delSp modSp add replId">
        <pc:chgData name="Md Jakaria Nur" userId="c4844a1457f09f15" providerId="Windows Live" clId="Web-{A4807D7E-0E12-3938-599A-8221DEDE1133}" dt="2024-12-11T08:28:28.860" v="413" actId="14100"/>
        <pc:sldMkLst>
          <pc:docMk/>
          <pc:sldMk cId="3079787626" sldId="290"/>
        </pc:sldMkLst>
        <pc:spChg chg="mod">
          <ac:chgData name="Md Jakaria Nur" userId="c4844a1457f09f15" providerId="Windows Live" clId="Web-{A4807D7E-0E12-3938-599A-8221DEDE1133}" dt="2024-12-11T08:02:49.859" v="43" actId="20577"/>
          <ac:spMkLst>
            <pc:docMk/>
            <pc:sldMk cId="3079787626" sldId="290"/>
            <ac:spMk id="4" creationId="{499AFE33-EC50-592E-A7D4-9D407578B40F}"/>
          </ac:spMkLst>
        </pc:spChg>
        <pc:picChg chg="mod">
          <ac:chgData name="Md Jakaria Nur" userId="c4844a1457f09f15" providerId="Windows Live" clId="Web-{A4807D7E-0E12-3938-599A-8221DEDE1133}" dt="2024-12-11T08:28:22.235" v="411" actId="14100"/>
          <ac:picMkLst>
            <pc:docMk/>
            <pc:sldMk cId="3079787626" sldId="290"/>
            <ac:picMk id="2" creationId="{7DF9C28F-C1D5-351A-0D4F-38322098F466}"/>
          </ac:picMkLst>
        </pc:picChg>
        <pc:picChg chg="add del mod">
          <ac:chgData name="Md Jakaria Nur" userId="c4844a1457f09f15" providerId="Windows Live" clId="Web-{A4807D7E-0E12-3938-599A-8221DEDE1133}" dt="2024-12-11T08:03:28.720" v="49"/>
          <ac:picMkLst>
            <pc:docMk/>
            <pc:sldMk cId="3079787626" sldId="290"/>
            <ac:picMk id="5" creationId="{8FBDEE17-EAE9-0C8B-E947-0FB624C71E8D}"/>
          </ac:picMkLst>
        </pc:picChg>
        <pc:picChg chg="add mod">
          <ac:chgData name="Md Jakaria Nur" userId="c4844a1457f09f15" providerId="Windows Live" clId="Web-{A4807D7E-0E12-3938-599A-8221DEDE1133}" dt="2024-12-11T08:28:28.860" v="413" actId="14100"/>
          <ac:picMkLst>
            <pc:docMk/>
            <pc:sldMk cId="3079787626" sldId="290"/>
            <ac:picMk id="7" creationId="{477AFD7D-5056-700A-ADE3-97FB2E7F07F1}"/>
          </ac:picMkLst>
        </pc:picChg>
      </pc:sldChg>
      <pc:sldChg chg="modSp add del replId">
        <pc:chgData name="Md Jakaria Nur" userId="c4844a1457f09f15" providerId="Windows Live" clId="Web-{A4807D7E-0E12-3938-599A-8221DEDE1133}" dt="2024-12-11T08:28:34.017" v="414"/>
        <pc:sldMkLst>
          <pc:docMk/>
          <pc:sldMk cId="3037237684" sldId="291"/>
        </pc:sldMkLst>
        <pc:picChg chg="mod">
          <ac:chgData name="Md Jakaria Nur" userId="c4844a1457f09f15" providerId="Windows Live" clId="Web-{A4807D7E-0E12-3938-599A-8221DEDE1133}" dt="2024-12-11T08:27:20.108" v="397" actId="1076"/>
          <ac:picMkLst>
            <pc:docMk/>
            <pc:sldMk cId="3037237684" sldId="291"/>
            <ac:picMk id="2" creationId="{7DF9C28F-C1D5-351A-0D4F-38322098F466}"/>
          </ac:picMkLst>
        </pc:picChg>
      </pc:sldChg>
    </pc:docChg>
  </pc:docChgLst>
  <pc:docChgLst>
    <pc:chgData name="Md Jakaria Nur" userId="81a5465ef7831a47" providerId="Windows Live" clId="Web-{79FB9E96-C868-4F6F-8B0E-18AF69F8526C}"/>
    <pc:docChg chg="modSld">
      <pc:chgData name="Md Jakaria Nur" userId="81a5465ef7831a47" providerId="Windows Live" clId="Web-{79FB9E96-C868-4F6F-8B0E-18AF69F8526C}" dt="2024-11-07T17:05:42.230" v="43"/>
      <pc:docMkLst>
        <pc:docMk/>
      </pc:docMkLst>
      <pc:sldChg chg="modSp addAnim delAnim">
        <pc:chgData name="Md Jakaria Nur" userId="81a5465ef7831a47" providerId="Windows Live" clId="Web-{79FB9E96-C868-4F6F-8B0E-18AF69F8526C}" dt="2024-11-07T17:05:42.230" v="43"/>
        <pc:sldMkLst>
          <pc:docMk/>
          <pc:sldMk cId="2905278324" sldId="261"/>
        </pc:sldMkLst>
        <pc:spChg chg="mod">
          <ac:chgData name="Md Jakaria Nur" userId="81a5465ef7831a47" providerId="Windows Live" clId="Web-{79FB9E96-C868-4F6F-8B0E-18AF69F8526C}" dt="2024-11-07T17:05:35.949" v="37" actId="20577"/>
          <ac:spMkLst>
            <pc:docMk/>
            <pc:sldMk cId="2905278324" sldId="261"/>
            <ac:spMk id="54" creationId="{00000000-0000-0000-0000-000000000000}"/>
          </ac:spMkLst>
        </pc:spChg>
        <pc:picChg chg="mod">
          <ac:chgData name="Md Jakaria Nur" userId="81a5465ef7831a47" providerId="Windows Live" clId="Web-{79FB9E96-C868-4F6F-8B0E-18AF69F8526C}" dt="2024-11-07T17:05:42.230" v="43"/>
          <ac:picMkLst>
            <pc:docMk/>
            <pc:sldMk cId="2905278324" sldId="261"/>
            <ac:picMk id="2" creationId="{A0DA352D-994E-B201-D540-C52C64B13497}"/>
          </ac:picMkLst>
        </pc:picChg>
      </pc:sldChg>
    </pc:docChg>
  </pc:docChgLst>
  <pc:docChgLst>
    <pc:chgData name="Md Jakaria Nur" userId="c4844a1457f09f15" providerId="Windows Live" clId="Web-{AF171EFA-BB19-DD2E-87CE-B66EE4E47768}"/>
    <pc:docChg chg="addSld modSld">
      <pc:chgData name="Md Jakaria Nur" userId="c4844a1457f09f15" providerId="Windows Live" clId="Web-{AF171EFA-BB19-DD2E-87CE-B66EE4E47768}" dt="2024-12-11T06:57:58.827" v="12" actId="20577"/>
      <pc:docMkLst>
        <pc:docMk/>
      </pc:docMkLst>
      <pc:sldChg chg="modSp add replId">
        <pc:chgData name="Md Jakaria Nur" userId="c4844a1457f09f15" providerId="Windows Live" clId="Web-{AF171EFA-BB19-DD2E-87CE-B66EE4E47768}" dt="2024-12-11T06:57:58.827" v="12" actId="20577"/>
        <pc:sldMkLst>
          <pc:docMk/>
          <pc:sldMk cId="3205169139" sldId="287"/>
        </pc:sldMkLst>
        <pc:spChg chg="mod">
          <ac:chgData name="Md Jakaria Nur" userId="c4844a1457f09f15" providerId="Windows Live" clId="Web-{AF171EFA-BB19-DD2E-87CE-B66EE4E47768}" dt="2024-12-11T06:57:56.639" v="10" actId="20577"/>
          <ac:spMkLst>
            <pc:docMk/>
            <pc:sldMk cId="3205169139" sldId="287"/>
            <ac:spMk id="4" creationId="{499AFE33-EC50-592E-A7D4-9D407578B40F}"/>
          </ac:spMkLst>
        </pc:spChg>
        <pc:spChg chg="mod">
          <ac:chgData name="Md Jakaria Nur" userId="c4844a1457f09f15" providerId="Windows Live" clId="Web-{AF171EFA-BB19-DD2E-87CE-B66EE4E47768}" dt="2024-12-11T06:57:58.827" v="12" actId="20577"/>
          <ac:spMkLst>
            <pc:docMk/>
            <pc:sldMk cId="3205169139" sldId="287"/>
            <ac:spMk id="6" creationId="{C8F02166-43A3-A41C-AB83-6DE638E00342}"/>
          </ac:spMkLst>
        </pc:spChg>
      </pc:sldChg>
    </pc:docChg>
  </pc:docChgLst>
  <pc:docChgLst>
    <pc:chgData name="Md Jakaria Nur" userId="c4844a1457f09f15" providerId="Windows Live" clId="Web-{E8D01D00-2BAC-45DD-D419-2A3DBE9D142C}"/>
    <pc:docChg chg="addSld delSld modSld sldOrd">
      <pc:chgData name="Md Jakaria Nur" userId="c4844a1457f09f15" providerId="Windows Live" clId="Web-{E8D01D00-2BAC-45DD-D419-2A3DBE9D142C}" dt="2024-12-11T06:56:26.482" v="354" actId="20577"/>
      <pc:docMkLst>
        <pc:docMk/>
      </pc:docMkLst>
      <pc:sldChg chg="addSp delSp modSp">
        <pc:chgData name="Md Jakaria Nur" userId="c4844a1457f09f15" providerId="Windows Live" clId="Web-{E8D01D00-2BAC-45DD-D419-2A3DBE9D142C}" dt="2024-12-11T06:48:49.746" v="274" actId="14100"/>
        <pc:sldMkLst>
          <pc:docMk/>
          <pc:sldMk cId="3141826142" sldId="258"/>
        </pc:sldMkLst>
        <pc:spChg chg="mod">
          <ac:chgData name="Md Jakaria Nur" userId="c4844a1457f09f15" providerId="Windows Live" clId="Web-{E8D01D00-2BAC-45DD-D419-2A3DBE9D142C}" dt="2024-12-11T06:48:49.746" v="274" actId="14100"/>
          <ac:spMkLst>
            <pc:docMk/>
            <pc:sldMk cId="3141826142" sldId="258"/>
            <ac:spMk id="4" creationId="{499AFE33-EC50-592E-A7D4-9D407578B40F}"/>
          </ac:spMkLst>
        </pc:spChg>
        <pc:spChg chg="add del">
          <ac:chgData name="Md Jakaria Nur" userId="c4844a1457f09f15" providerId="Windows Live" clId="Web-{E8D01D00-2BAC-45DD-D419-2A3DBE9D142C}" dt="2024-12-11T06:44:17.220" v="205"/>
          <ac:spMkLst>
            <pc:docMk/>
            <pc:sldMk cId="3141826142" sldId="258"/>
            <ac:spMk id="5" creationId="{053D6F80-7539-AF42-9B81-0733738F9A1E}"/>
          </ac:spMkLst>
        </pc:spChg>
        <pc:spChg chg="add mod">
          <ac:chgData name="Md Jakaria Nur" userId="c4844a1457f09f15" providerId="Windows Live" clId="Web-{E8D01D00-2BAC-45DD-D419-2A3DBE9D142C}" dt="2024-12-11T06:48:36.042" v="267" actId="20577"/>
          <ac:spMkLst>
            <pc:docMk/>
            <pc:sldMk cId="3141826142" sldId="258"/>
            <ac:spMk id="6" creationId="{C8F02166-43A3-A41C-AB83-6DE638E00342}"/>
          </ac:spMkLst>
        </pc:spChg>
        <pc:spChg chg="del">
          <ac:chgData name="Md Jakaria Nur" userId="c4844a1457f09f15" providerId="Windows Live" clId="Web-{E8D01D00-2BAC-45DD-D419-2A3DBE9D142C}" dt="2024-12-11T06:44:05.110" v="203"/>
          <ac:spMkLst>
            <pc:docMk/>
            <pc:sldMk cId="3141826142" sldId="258"/>
            <ac:spMk id="7" creationId="{3C22B07A-5DF3-3C6A-4D39-6B4A76ACF91E}"/>
          </ac:spMkLst>
        </pc:spChg>
        <pc:spChg chg="del mod">
          <ac:chgData name="Md Jakaria Nur" userId="c4844a1457f09f15" providerId="Windows Live" clId="Web-{E8D01D00-2BAC-45DD-D419-2A3DBE9D142C}" dt="2024-12-11T06:43:58.626" v="202"/>
          <ac:spMkLst>
            <pc:docMk/>
            <pc:sldMk cId="3141826142" sldId="258"/>
            <ac:spMk id="9" creationId="{5A85BB09-93D6-05F6-C06D-6092CA9BB575}"/>
          </ac:spMkLst>
        </pc:spChg>
        <pc:picChg chg="del">
          <ac:chgData name="Md Jakaria Nur" userId="c4844a1457f09f15" providerId="Windows Live" clId="Web-{E8D01D00-2BAC-45DD-D419-2A3DBE9D142C}" dt="2024-12-11T06:43:27.999" v="195"/>
          <ac:picMkLst>
            <pc:docMk/>
            <pc:sldMk cId="3141826142" sldId="258"/>
            <ac:picMk id="2" creationId="{674AAD05-61BE-7A6C-4430-E16B288E8E8F}"/>
          </ac:picMkLst>
        </pc:picChg>
      </pc:sldChg>
      <pc:sldChg chg="addSp delSp modSp">
        <pc:chgData name="Md Jakaria Nur" userId="c4844a1457f09f15" providerId="Windows Live" clId="Web-{E8D01D00-2BAC-45DD-D419-2A3DBE9D142C}" dt="2024-12-11T06:33:16.320" v="59" actId="20577"/>
        <pc:sldMkLst>
          <pc:docMk/>
          <pc:sldMk cId="2905278324" sldId="261"/>
        </pc:sldMkLst>
        <pc:spChg chg="mod">
          <ac:chgData name="Md Jakaria Nur" userId="c4844a1457f09f15" providerId="Windows Live" clId="Web-{E8D01D00-2BAC-45DD-D419-2A3DBE9D142C}" dt="2024-12-11T06:33:16.320" v="59" actId="20577"/>
          <ac:spMkLst>
            <pc:docMk/>
            <pc:sldMk cId="2905278324" sldId="261"/>
            <ac:spMk id="54" creationId="{00000000-0000-0000-0000-000000000000}"/>
          </ac:spMkLst>
        </pc:spChg>
        <pc:spChg chg="mod">
          <ac:chgData name="Md Jakaria Nur" userId="c4844a1457f09f15" providerId="Windows Live" clId="Web-{E8D01D00-2BAC-45DD-D419-2A3DBE9D142C}" dt="2024-12-11T06:28:13.355" v="11"/>
          <ac:spMkLst>
            <pc:docMk/>
            <pc:sldMk cId="2905278324" sldId="261"/>
            <ac:spMk id="55" creationId="{00000000-0000-0000-0000-000000000000}"/>
          </ac:spMkLst>
        </pc:spChg>
        <pc:spChg chg="del">
          <ac:chgData name="Md Jakaria Nur" userId="c4844a1457f09f15" providerId="Windows Live" clId="Web-{E8D01D00-2BAC-45DD-D419-2A3DBE9D142C}" dt="2024-12-11T06:28:13.355" v="11"/>
          <ac:spMkLst>
            <pc:docMk/>
            <pc:sldMk cId="2905278324" sldId="261"/>
            <ac:spMk id="60" creationId="{5DCB5928-DC7D-4612-9922-441966E15627}"/>
          </ac:spMkLst>
        </pc:spChg>
        <pc:spChg chg="del">
          <ac:chgData name="Md Jakaria Nur" userId="c4844a1457f09f15" providerId="Windows Live" clId="Web-{E8D01D00-2BAC-45DD-D419-2A3DBE9D142C}" dt="2024-12-11T06:28:13.355" v="11"/>
          <ac:spMkLst>
            <pc:docMk/>
            <pc:sldMk cId="2905278324" sldId="261"/>
            <ac:spMk id="62" creationId="{682C1161-1736-45EC-99B7-33F3CAE9D517}"/>
          </ac:spMkLst>
        </pc:spChg>
        <pc:spChg chg="del">
          <ac:chgData name="Md Jakaria Nur" userId="c4844a1457f09f15" providerId="Windows Live" clId="Web-{E8D01D00-2BAC-45DD-D419-2A3DBE9D142C}" dt="2024-12-11T06:28:13.355" v="11"/>
          <ac:spMkLst>
            <pc:docMk/>
            <pc:sldMk cId="2905278324" sldId="261"/>
            <ac:spMk id="64" creationId="{84D4DDB8-B68F-45B0-9F62-C4279996F672}"/>
          </ac:spMkLst>
        </pc:spChg>
        <pc:spChg chg="del">
          <ac:chgData name="Md Jakaria Nur" userId="c4844a1457f09f15" providerId="Windows Live" clId="Web-{E8D01D00-2BAC-45DD-D419-2A3DBE9D142C}" dt="2024-12-11T06:28:13.355" v="11"/>
          <ac:spMkLst>
            <pc:docMk/>
            <pc:sldMk cId="2905278324" sldId="261"/>
            <ac:spMk id="66" creationId="{AF2F604E-43BE-4DC3-B983-E071523364F8}"/>
          </ac:spMkLst>
        </pc:spChg>
        <pc:spChg chg="del">
          <ac:chgData name="Md Jakaria Nur" userId="c4844a1457f09f15" providerId="Windows Live" clId="Web-{E8D01D00-2BAC-45DD-D419-2A3DBE9D142C}" dt="2024-12-11T06:28:13.355" v="11"/>
          <ac:spMkLst>
            <pc:docMk/>
            <pc:sldMk cId="2905278324" sldId="261"/>
            <ac:spMk id="68" creationId="{08C9B587-E65E-4B52-B37C-ABEBB6E87928}"/>
          </ac:spMkLst>
        </pc:spChg>
        <pc:grpChg chg="add">
          <ac:chgData name="Md Jakaria Nur" userId="c4844a1457f09f15" providerId="Windows Live" clId="Web-{E8D01D00-2BAC-45DD-D419-2A3DBE9D142C}" dt="2024-12-11T06:28:13.355" v="11"/>
          <ac:grpSpMkLst>
            <pc:docMk/>
            <pc:sldMk cId="2905278324" sldId="261"/>
            <ac:grpSpMk id="73" creationId="{7E0FE442-FDE7-03A0-48D0-17C4325DB29D}"/>
          </ac:grpSpMkLst>
        </pc:grpChg>
        <pc:picChg chg="mod">
          <ac:chgData name="Md Jakaria Nur" userId="c4844a1457f09f15" providerId="Windows Live" clId="Web-{E8D01D00-2BAC-45DD-D419-2A3DBE9D142C}" dt="2024-12-11T06:28:13.355" v="11"/>
          <ac:picMkLst>
            <pc:docMk/>
            <pc:sldMk cId="2905278324" sldId="261"/>
            <ac:picMk id="2" creationId="{A0DA352D-994E-B201-D540-C52C64B13497}"/>
          </ac:picMkLst>
        </pc:picChg>
      </pc:sldChg>
      <pc:sldChg chg="modSp">
        <pc:chgData name="Md Jakaria Nur" userId="c4844a1457f09f15" providerId="Windows Live" clId="Web-{E8D01D00-2BAC-45DD-D419-2A3DBE9D142C}" dt="2024-12-11T06:33:24.398" v="60" actId="20577"/>
        <pc:sldMkLst>
          <pc:docMk/>
          <pc:sldMk cId="0" sldId="281"/>
        </pc:sldMkLst>
        <pc:spChg chg="mod">
          <ac:chgData name="Md Jakaria Nur" userId="c4844a1457f09f15" providerId="Windows Live" clId="Web-{E8D01D00-2BAC-45DD-D419-2A3DBE9D142C}" dt="2024-12-11T06:33:24.398" v="60" actId="20577"/>
          <ac:spMkLst>
            <pc:docMk/>
            <pc:sldMk cId="0" sldId="281"/>
            <ac:spMk id="2" creationId="{00000000-0000-0000-0000-000000000000}"/>
          </ac:spMkLst>
        </pc:spChg>
        <pc:graphicFrameChg chg="mod modGraphic">
          <ac:chgData name="Md Jakaria Nur" userId="c4844a1457f09f15" providerId="Windows Live" clId="Web-{E8D01D00-2BAC-45DD-D419-2A3DBE9D142C}" dt="2024-12-11T06:31:09.643" v="57" actId="20577"/>
          <ac:graphicFrameMkLst>
            <pc:docMk/>
            <pc:sldMk cId="0" sldId="281"/>
            <ac:graphicFrameMk id="11" creationId="{7C72AB2C-875D-0551-7F79-59F99424CA69}"/>
          </ac:graphicFrameMkLst>
        </pc:graphicFrameChg>
        <pc:picChg chg="mod">
          <ac:chgData name="Md Jakaria Nur" userId="c4844a1457f09f15" providerId="Windows Live" clId="Web-{E8D01D00-2BAC-45DD-D419-2A3DBE9D142C}" dt="2024-12-11T06:30:31.454" v="51" actId="14100"/>
          <ac:picMkLst>
            <pc:docMk/>
            <pc:sldMk cId="0" sldId="281"/>
            <ac:picMk id="5" creationId="{00000000-0000-0000-0000-000000000000}"/>
          </ac:picMkLst>
        </pc:picChg>
      </pc:sldChg>
      <pc:sldChg chg="modSp ord">
        <pc:chgData name="Md Jakaria Nur" userId="c4844a1457f09f15" providerId="Windows Live" clId="Web-{E8D01D00-2BAC-45DD-D419-2A3DBE9D142C}" dt="2024-12-11T06:43:05.217" v="184" actId="20577"/>
        <pc:sldMkLst>
          <pc:docMk/>
          <pc:sldMk cId="1196201313" sldId="283"/>
        </pc:sldMkLst>
        <pc:spChg chg="mod">
          <ac:chgData name="Md Jakaria Nur" userId="c4844a1457f09f15" providerId="Windows Live" clId="Web-{E8D01D00-2BAC-45DD-D419-2A3DBE9D142C}" dt="2024-12-11T06:43:05.217" v="184" actId="20577"/>
          <ac:spMkLst>
            <pc:docMk/>
            <pc:sldMk cId="1196201313" sldId="283"/>
            <ac:spMk id="2" creationId="{CAEFA606-D4C1-E85E-EED1-2AF9F5D4D19E}"/>
          </ac:spMkLst>
        </pc:spChg>
        <pc:spChg chg="mod">
          <ac:chgData name="Md Jakaria Nur" userId="c4844a1457f09f15" providerId="Windows Live" clId="Web-{E8D01D00-2BAC-45DD-D419-2A3DBE9D142C}" dt="2024-12-11T06:40:34.914" v="119" actId="20577"/>
          <ac:spMkLst>
            <pc:docMk/>
            <pc:sldMk cId="1196201313" sldId="283"/>
            <ac:spMk id="3" creationId="{018EF815-3CB8-7B8C-2D82-640929A10061}"/>
          </ac:spMkLst>
        </pc:spChg>
        <pc:spChg chg="mod">
          <ac:chgData name="Md Jakaria Nur" userId="c4844a1457f09f15" providerId="Windows Live" clId="Web-{E8D01D00-2BAC-45DD-D419-2A3DBE9D142C}" dt="2024-12-11T06:41:24.479" v="175" actId="20577"/>
          <ac:spMkLst>
            <pc:docMk/>
            <pc:sldMk cId="1196201313" sldId="283"/>
            <ac:spMk id="4" creationId="{D658D9EB-F3BE-3194-9920-3D3235A7C9E5}"/>
          </ac:spMkLst>
        </pc:spChg>
        <pc:spChg chg="mod">
          <ac:chgData name="Md Jakaria Nur" userId="c4844a1457f09f15" providerId="Windows Live" clId="Web-{E8D01D00-2BAC-45DD-D419-2A3DBE9D142C}" dt="2024-12-11T06:40:21.711" v="100" actId="20577"/>
          <ac:spMkLst>
            <pc:docMk/>
            <pc:sldMk cId="1196201313" sldId="283"/>
            <ac:spMk id="61" creationId="{00000000-0000-0000-0000-000000000000}"/>
          </ac:spMkLst>
        </pc:spChg>
      </pc:sldChg>
      <pc:sldChg chg="del">
        <pc:chgData name="Md Jakaria Nur" userId="c4844a1457f09f15" providerId="Windows Live" clId="Web-{E8D01D00-2BAC-45DD-D419-2A3DBE9D142C}" dt="2024-12-11T06:43:50.234" v="199"/>
        <pc:sldMkLst>
          <pc:docMk/>
          <pc:sldMk cId="1936134918" sldId="284"/>
        </pc:sldMkLst>
      </pc:sldChg>
      <pc:sldChg chg="modSp add replId">
        <pc:chgData name="Md Jakaria Nur" userId="c4844a1457f09f15" providerId="Windows Live" clId="Web-{E8D01D00-2BAC-45DD-D419-2A3DBE9D142C}" dt="2024-12-11T06:51:09.548" v="291" actId="20577"/>
        <pc:sldMkLst>
          <pc:docMk/>
          <pc:sldMk cId="4167993638" sldId="284"/>
        </pc:sldMkLst>
        <pc:spChg chg="mod">
          <ac:chgData name="Md Jakaria Nur" userId="c4844a1457f09f15" providerId="Windows Live" clId="Web-{E8D01D00-2BAC-45DD-D419-2A3DBE9D142C}" dt="2024-12-11T06:49:22.903" v="288" actId="20577"/>
          <ac:spMkLst>
            <pc:docMk/>
            <pc:sldMk cId="4167993638" sldId="284"/>
            <ac:spMk id="4" creationId="{499AFE33-EC50-592E-A7D4-9D407578B40F}"/>
          </ac:spMkLst>
        </pc:spChg>
        <pc:spChg chg="mod">
          <ac:chgData name="Md Jakaria Nur" userId="c4844a1457f09f15" providerId="Windows Live" clId="Web-{E8D01D00-2BAC-45DD-D419-2A3DBE9D142C}" dt="2024-12-11T06:51:09.548" v="291" actId="20577"/>
          <ac:spMkLst>
            <pc:docMk/>
            <pc:sldMk cId="4167993638" sldId="284"/>
            <ac:spMk id="6" creationId="{C8F02166-43A3-A41C-AB83-6DE638E00342}"/>
          </ac:spMkLst>
        </pc:spChg>
      </pc:sldChg>
      <pc:sldChg chg="modSp add replId">
        <pc:chgData name="Md Jakaria Nur" userId="c4844a1457f09f15" providerId="Windows Live" clId="Web-{E8D01D00-2BAC-45DD-D419-2A3DBE9D142C}" dt="2024-12-11T06:52:46.989" v="325" actId="14100"/>
        <pc:sldMkLst>
          <pc:docMk/>
          <pc:sldMk cId="3375955385" sldId="285"/>
        </pc:sldMkLst>
        <pc:spChg chg="mod">
          <ac:chgData name="Md Jakaria Nur" userId="c4844a1457f09f15" providerId="Windows Live" clId="Web-{E8D01D00-2BAC-45DD-D419-2A3DBE9D142C}" dt="2024-12-11T06:52:46.989" v="325" actId="14100"/>
          <ac:spMkLst>
            <pc:docMk/>
            <pc:sldMk cId="3375955385" sldId="285"/>
            <ac:spMk id="4" creationId="{499AFE33-EC50-592E-A7D4-9D407578B40F}"/>
          </ac:spMkLst>
        </pc:spChg>
        <pc:spChg chg="mod">
          <ac:chgData name="Md Jakaria Nur" userId="c4844a1457f09f15" providerId="Windows Live" clId="Web-{E8D01D00-2BAC-45DD-D419-2A3DBE9D142C}" dt="2024-12-11T06:51:46.659" v="295" actId="20577"/>
          <ac:spMkLst>
            <pc:docMk/>
            <pc:sldMk cId="3375955385" sldId="285"/>
            <ac:spMk id="6" creationId="{C8F02166-43A3-A41C-AB83-6DE638E00342}"/>
          </ac:spMkLst>
        </pc:spChg>
      </pc:sldChg>
      <pc:sldChg chg="modSp add replId">
        <pc:chgData name="Md Jakaria Nur" userId="c4844a1457f09f15" providerId="Windows Live" clId="Web-{E8D01D00-2BAC-45DD-D419-2A3DBE9D142C}" dt="2024-12-11T06:56:26.482" v="354" actId="20577"/>
        <pc:sldMkLst>
          <pc:docMk/>
          <pc:sldMk cId="1437011750" sldId="286"/>
        </pc:sldMkLst>
        <pc:spChg chg="mod">
          <ac:chgData name="Md Jakaria Nur" userId="c4844a1457f09f15" providerId="Windows Live" clId="Web-{E8D01D00-2BAC-45DD-D419-2A3DBE9D142C}" dt="2024-12-11T06:55:49.090" v="343" actId="20577"/>
          <ac:spMkLst>
            <pc:docMk/>
            <pc:sldMk cId="1437011750" sldId="286"/>
            <ac:spMk id="4" creationId="{499AFE33-EC50-592E-A7D4-9D407578B40F}"/>
          </ac:spMkLst>
        </pc:spChg>
        <pc:spChg chg="mod">
          <ac:chgData name="Md Jakaria Nur" userId="c4844a1457f09f15" providerId="Windows Live" clId="Web-{E8D01D00-2BAC-45DD-D419-2A3DBE9D142C}" dt="2024-12-11T06:56:26.482" v="354" actId="20577"/>
          <ac:spMkLst>
            <pc:docMk/>
            <pc:sldMk cId="1437011750" sldId="286"/>
            <ac:spMk id="6" creationId="{C8F02166-43A3-A41C-AB83-6DE638E00342}"/>
          </ac:spMkLst>
        </pc:spChg>
      </pc:sldChg>
      <pc:sldChg chg="del">
        <pc:chgData name="Md Jakaria Nur" userId="c4844a1457f09f15" providerId="Windows Live" clId="Web-{E8D01D00-2BAC-45DD-D419-2A3DBE9D142C}" dt="2024-12-11T06:43:46.969" v="197"/>
        <pc:sldMkLst>
          <pc:docMk/>
          <pc:sldMk cId="1167828482" sldId="288"/>
        </pc:sldMkLst>
      </pc:sldChg>
      <pc:sldChg chg="del">
        <pc:chgData name="Md Jakaria Nur" userId="c4844a1457f09f15" providerId="Windows Live" clId="Web-{E8D01D00-2BAC-45DD-D419-2A3DBE9D142C}" dt="2024-12-11T06:43:46.984" v="198"/>
        <pc:sldMkLst>
          <pc:docMk/>
          <pc:sldMk cId="2954821199" sldId="289"/>
        </pc:sldMkLst>
      </pc:sldChg>
      <pc:sldChg chg="del">
        <pc:chgData name="Md Jakaria Nur" userId="c4844a1457f09f15" providerId="Windows Live" clId="Web-{E8D01D00-2BAC-45DD-D419-2A3DBE9D142C}" dt="2024-12-11T06:43:46.953" v="196"/>
        <pc:sldMkLst>
          <pc:docMk/>
          <pc:sldMk cId="1201255556" sldId="290"/>
        </pc:sldMkLst>
      </pc:sldChg>
    </pc:docChg>
  </pc:docChgLst>
  <pc:docChgLst>
    <pc:chgData clId="Web-{6EFB0960-FD1C-3582-C652-AEA594AF13F0}"/>
    <pc:docChg chg="modSld">
      <pc:chgData name="" userId="" providerId="" clId="Web-{6EFB0960-FD1C-3582-C652-AEA594AF13F0}" dt="2024-12-11T06:17:07.778" v="0" actId="20577"/>
      <pc:docMkLst>
        <pc:docMk/>
      </pc:docMkLst>
      <pc:sldChg chg="modSp">
        <pc:chgData name="" userId="" providerId="" clId="Web-{6EFB0960-FD1C-3582-C652-AEA594AF13F0}" dt="2024-12-11T06:17:07.778" v="0" actId="20577"/>
        <pc:sldMkLst>
          <pc:docMk/>
          <pc:sldMk cId="2905278324" sldId="261"/>
        </pc:sldMkLst>
        <pc:spChg chg="mod">
          <ac:chgData name="" userId="" providerId="" clId="Web-{6EFB0960-FD1C-3582-C652-AEA594AF13F0}" dt="2024-12-11T06:17:07.778" v="0" actId="20577"/>
          <ac:spMkLst>
            <pc:docMk/>
            <pc:sldMk cId="2905278324" sldId="261"/>
            <ac:spMk id="55" creationId="{00000000-0000-0000-0000-000000000000}"/>
          </ac:spMkLst>
        </pc:spChg>
      </pc:sldChg>
    </pc:docChg>
  </pc:docChgLst>
  <pc:docChgLst>
    <pc:chgData name="Md Jakaria Nur" userId="81a5465ef7831a47" providerId="Windows Live" clId="Web-{E8F310CC-7493-4D13-AA87-8E6759B332F0}"/>
    <pc:docChg chg="addSld delSld modSld sldOrd">
      <pc:chgData name="Md Jakaria Nur" userId="81a5465ef7831a47" providerId="Windows Live" clId="Web-{E8F310CC-7493-4D13-AA87-8E6759B332F0}" dt="2024-11-07T13:43:52.361" v="734" actId="1076"/>
      <pc:docMkLst>
        <pc:docMk/>
      </pc:docMkLst>
      <pc:sldChg chg="del">
        <pc:chgData name="Md Jakaria Nur" userId="81a5465ef7831a47" providerId="Windows Live" clId="Web-{E8F310CC-7493-4D13-AA87-8E6759B332F0}" dt="2024-11-07T12:03:52.511" v="25"/>
        <pc:sldMkLst>
          <pc:docMk/>
          <pc:sldMk cId="109857222" sldId="256"/>
        </pc:sldMkLst>
      </pc:sldChg>
      <pc:sldChg chg="add del">
        <pc:chgData name="Md Jakaria Nur" userId="81a5465ef7831a47" providerId="Windows Live" clId="Web-{E8F310CC-7493-4D13-AA87-8E6759B332F0}" dt="2024-11-07T12:22:16.246" v="276"/>
        <pc:sldMkLst>
          <pc:docMk/>
          <pc:sldMk cId="2084459641" sldId="257"/>
        </pc:sldMkLst>
      </pc:sldChg>
      <pc:sldChg chg="addSp delSp modSp add del addAnim delAnim">
        <pc:chgData name="Md Jakaria Nur" userId="81a5465ef7831a47" providerId="Windows Live" clId="Web-{E8F310CC-7493-4D13-AA87-8E6759B332F0}" dt="2024-11-07T13:20:45.749" v="563" actId="1076"/>
        <pc:sldMkLst>
          <pc:docMk/>
          <pc:sldMk cId="3141826142" sldId="258"/>
        </pc:sldMkLst>
        <pc:spChg chg="mod">
          <ac:chgData name="Md Jakaria Nur" userId="81a5465ef7831a47" providerId="Windows Live" clId="Web-{E8F310CC-7493-4D13-AA87-8E6759B332F0}" dt="2024-11-07T12:42:05.702" v="285" actId="20577"/>
          <ac:spMkLst>
            <pc:docMk/>
            <pc:sldMk cId="3141826142" sldId="258"/>
            <ac:spMk id="3" creationId="{00000000-0000-0000-0000-000000000000}"/>
          </ac:spMkLst>
        </pc:spChg>
        <pc:spChg chg="mod">
          <ac:chgData name="Md Jakaria Nur" userId="81a5465ef7831a47" providerId="Windows Live" clId="Web-{E8F310CC-7493-4D13-AA87-8E6759B332F0}" dt="2024-11-07T12:45:03.223" v="299" actId="1076"/>
          <ac:spMkLst>
            <pc:docMk/>
            <pc:sldMk cId="3141826142" sldId="258"/>
            <ac:spMk id="4" creationId="{499AFE33-EC50-592E-A7D4-9D407578B40F}"/>
          </ac:spMkLst>
        </pc:spChg>
        <pc:spChg chg="add mod">
          <ac:chgData name="Md Jakaria Nur" userId="81a5465ef7831a47" providerId="Windows Live" clId="Web-{E8F310CC-7493-4D13-AA87-8E6759B332F0}" dt="2024-11-07T12:56:53.809" v="414" actId="20577"/>
          <ac:spMkLst>
            <pc:docMk/>
            <pc:sldMk cId="3141826142" sldId="258"/>
            <ac:spMk id="7" creationId="{3C22B07A-5DF3-3C6A-4D39-6B4A76ACF91E}"/>
          </ac:spMkLst>
        </pc:spChg>
        <pc:spChg chg="add mod">
          <ac:chgData name="Md Jakaria Nur" userId="81a5465ef7831a47" providerId="Windows Live" clId="Web-{E8F310CC-7493-4D13-AA87-8E6759B332F0}" dt="2024-11-07T12:55:33.540" v="407" actId="20577"/>
          <ac:spMkLst>
            <pc:docMk/>
            <pc:sldMk cId="3141826142" sldId="258"/>
            <ac:spMk id="9" creationId="{5A85BB09-93D6-05F6-C06D-6092CA9BB575}"/>
          </ac:spMkLst>
        </pc:spChg>
        <pc:picChg chg="add mod">
          <ac:chgData name="Md Jakaria Nur" userId="81a5465ef7831a47" providerId="Windows Live" clId="Web-{E8F310CC-7493-4D13-AA87-8E6759B332F0}" dt="2024-11-07T13:20:45.749" v="563" actId="1076"/>
          <ac:picMkLst>
            <pc:docMk/>
            <pc:sldMk cId="3141826142" sldId="258"/>
            <ac:picMk id="2" creationId="{674AAD05-61BE-7A6C-4430-E16B288E8E8F}"/>
          </ac:picMkLst>
        </pc:picChg>
        <pc:picChg chg="del">
          <ac:chgData name="Md Jakaria Nur" userId="81a5465ef7831a47" providerId="Windows Live" clId="Web-{E8F310CC-7493-4D13-AA87-8E6759B332F0}" dt="2024-11-07T12:41:59.748" v="281"/>
          <ac:picMkLst>
            <pc:docMk/>
            <pc:sldMk cId="3141826142" sldId="258"/>
            <ac:picMk id="5" creationId="{9E86310E-DB00-A6AC-B460-C0B579576CDD}"/>
          </ac:picMkLst>
        </pc:picChg>
      </pc:sldChg>
      <pc:sldChg chg="addSp delSp modSp add del delAnim">
        <pc:chgData name="Md Jakaria Nur" userId="81a5465ef7831a47" providerId="Windows Live" clId="Web-{E8F310CC-7493-4D13-AA87-8E6759B332F0}" dt="2024-11-07T13:13:59.157" v="536"/>
        <pc:sldMkLst>
          <pc:docMk/>
          <pc:sldMk cId="290854238" sldId="259"/>
        </pc:sldMkLst>
        <pc:spChg chg="add mod">
          <ac:chgData name="Md Jakaria Nur" userId="81a5465ef7831a47" providerId="Windows Live" clId="Web-{E8F310CC-7493-4D13-AA87-8E6759B332F0}" dt="2024-11-07T13:12:04.029" v="535" actId="14100"/>
          <ac:spMkLst>
            <pc:docMk/>
            <pc:sldMk cId="290854238" sldId="259"/>
            <ac:spMk id="2" creationId="{72E2E330-2DD3-EF43-0253-EDBA71C50194}"/>
          </ac:spMkLst>
        </pc:spChg>
        <pc:spChg chg="del">
          <ac:chgData name="Md Jakaria Nur" userId="81a5465ef7831a47" providerId="Windows Live" clId="Web-{E8F310CC-7493-4D13-AA87-8E6759B332F0}" dt="2024-11-07T13:09:58.556" v="496"/>
          <ac:spMkLst>
            <pc:docMk/>
            <pc:sldMk cId="290854238" sldId="259"/>
            <ac:spMk id="4" creationId="{8935F42A-FC31-2A79-9322-03E30C653F6D}"/>
          </ac:spMkLst>
        </pc:spChg>
        <pc:spChg chg="del">
          <ac:chgData name="Md Jakaria Nur" userId="81a5465ef7831a47" providerId="Windows Live" clId="Web-{E8F310CC-7493-4D13-AA87-8E6759B332F0}" dt="2024-11-07T13:09:59.509" v="497"/>
          <ac:spMkLst>
            <pc:docMk/>
            <pc:sldMk cId="290854238" sldId="259"/>
            <ac:spMk id="6" creationId="{BF053762-A79B-4EAB-A996-8223176D28E8}"/>
          </ac:spMkLst>
        </pc:spChg>
        <pc:spChg chg="del mod">
          <ac:chgData name="Md Jakaria Nur" userId="81a5465ef7831a47" providerId="Windows Live" clId="Web-{E8F310CC-7493-4D13-AA87-8E6759B332F0}" dt="2024-11-07T13:10:04.634" v="501"/>
          <ac:spMkLst>
            <pc:docMk/>
            <pc:sldMk cId="290854238" sldId="259"/>
            <ac:spMk id="8" creationId="{9EB70A47-93CA-E81A-240E-3B169E32CAA7}"/>
          </ac:spMkLst>
        </pc:spChg>
        <pc:spChg chg="del">
          <ac:chgData name="Md Jakaria Nur" userId="81a5465ef7831a47" providerId="Windows Live" clId="Web-{E8F310CC-7493-4D13-AA87-8E6759B332F0}" dt="2024-11-07T13:10:06.994" v="502"/>
          <ac:spMkLst>
            <pc:docMk/>
            <pc:sldMk cId="290854238" sldId="259"/>
            <ac:spMk id="10" creationId="{99CBA466-C6FA-C58E-1E08-232F07C8ED84}"/>
          </ac:spMkLst>
        </pc:spChg>
        <pc:spChg chg="mod">
          <ac:chgData name="Md Jakaria Nur" userId="81a5465ef7831a47" providerId="Windows Live" clId="Web-{E8F310CC-7493-4D13-AA87-8E6759B332F0}" dt="2024-11-07T13:01:31.492" v="445" actId="20577"/>
          <ac:spMkLst>
            <pc:docMk/>
            <pc:sldMk cId="290854238" sldId="259"/>
            <ac:spMk id="11" creationId="{8A9FEDAB-453A-090E-3315-1A8B39F0A04F}"/>
          </ac:spMkLst>
        </pc:spChg>
        <pc:spChg chg="del">
          <ac:chgData name="Md Jakaria Nur" userId="81a5465ef7831a47" providerId="Windows Live" clId="Web-{E8F310CC-7493-4D13-AA87-8E6759B332F0}" dt="2024-11-07T13:10:00.509" v="498"/>
          <ac:spMkLst>
            <pc:docMk/>
            <pc:sldMk cId="290854238" sldId="259"/>
            <ac:spMk id="13" creationId="{128A14C0-91F4-B20C-A78B-6C24F29921FB}"/>
          </ac:spMkLst>
        </pc:spChg>
        <pc:spChg chg="del">
          <ac:chgData name="Md Jakaria Nur" userId="81a5465ef7831a47" providerId="Windows Live" clId="Web-{E8F310CC-7493-4D13-AA87-8E6759B332F0}" dt="2024-11-07T13:10:08.728" v="503"/>
          <ac:spMkLst>
            <pc:docMk/>
            <pc:sldMk cId="290854238" sldId="259"/>
            <ac:spMk id="14" creationId="{D4BEF98A-803D-B403-967D-5575C340751C}"/>
          </ac:spMkLst>
        </pc:spChg>
        <pc:spChg chg="del">
          <ac:chgData name="Md Jakaria Nur" userId="81a5465ef7831a47" providerId="Windows Live" clId="Web-{E8F310CC-7493-4D13-AA87-8E6759B332F0}" dt="2024-11-07T13:10:11.869" v="504"/>
          <ac:spMkLst>
            <pc:docMk/>
            <pc:sldMk cId="290854238" sldId="259"/>
            <ac:spMk id="15" creationId="{B082DAFA-8C0E-85C9-ADA8-B0A3A5520CB6}"/>
          </ac:spMkLst>
        </pc:spChg>
      </pc:sldChg>
      <pc:sldChg chg="add del">
        <pc:chgData name="Md Jakaria Nur" userId="81a5465ef7831a47" providerId="Windows Live" clId="Web-{E8F310CC-7493-4D13-AA87-8E6759B332F0}" dt="2024-11-07T12:13:52.122" v="110"/>
        <pc:sldMkLst>
          <pc:docMk/>
          <pc:sldMk cId="2570871205" sldId="260"/>
        </pc:sldMkLst>
      </pc:sldChg>
      <pc:sldChg chg="add del">
        <pc:chgData name="Md Jakaria Nur" userId="81a5465ef7831a47" providerId="Windows Live" clId="Web-{E8F310CC-7493-4D13-AA87-8E6759B332F0}" dt="2024-11-07T12:13:47.200" v="100"/>
        <pc:sldMkLst>
          <pc:docMk/>
          <pc:sldMk cId="1980412873" sldId="261"/>
        </pc:sldMkLst>
      </pc:sldChg>
      <pc:sldChg chg="modSp add">
        <pc:chgData name="Md Jakaria Nur" userId="81a5465ef7831a47" providerId="Windows Live" clId="Web-{E8F310CC-7493-4D13-AA87-8E6759B332F0}" dt="2024-11-07T12:17:21.972" v="171" actId="20577"/>
        <pc:sldMkLst>
          <pc:docMk/>
          <pc:sldMk cId="2905278324" sldId="261"/>
        </pc:sldMkLst>
        <pc:spChg chg="mod">
          <ac:chgData name="Md Jakaria Nur" userId="81a5465ef7831a47" providerId="Windows Live" clId="Web-{E8F310CC-7493-4D13-AA87-8E6759B332F0}" dt="2024-11-07T12:17:21.972" v="171" actId="20577"/>
          <ac:spMkLst>
            <pc:docMk/>
            <pc:sldMk cId="2905278324" sldId="261"/>
            <ac:spMk id="54" creationId="{00000000-0000-0000-0000-000000000000}"/>
          </ac:spMkLst>
        </pc:spChg>
      </pc:sldChg>
      <pc:sldChg chg="add del">
        <pc:chgData name="Md Jakaria Nur" userId="81a5465ef7831a47" providerId="Windows Live" clId="Web-{E8F310CC-7493-4D13-AA87-8E6759B332F0}" dt="2024-11-07T13:14:19.908" v="540"/>
        <pc:sldMkLst>
          <pc:docMk/>
          <pc:sldMk cId="2940329203" sldId="263"/>
        </pc:sldMkLst>
      </pc:sldChg>
      <pc:sldChg chg="add del">
        <pc:chgData name="Md Jakaria Nur" userId="81a5465ef7831a47" providerId="Windows Live" clId="Web-{E8F310CC-7493-4D13-AA87-8E6759B332F0}" dt="2024-11-07T12:13:47.184" v="93"/>
        <pc:sldMkLst>
          <pc:docMk/>
          <pc:sldMk cId="1265264504" sldId="264"/>
        </pc:sldMkLst>
      </pc:sldChg>
      <pc:sldChg chg="add del">
        <pc:chgData name="Md Jakaria Nur" userId="81a5465ef7831a47" providerId="Windows Live" clId="Web-{E8F310CC-7493-4D13-AA87-8E6759B332F0}" dt="2024-11-07T12:13:47.169" v="88"/>
        <pc:sldMkLst>
          <pc:docMk/>
          <pc:sldMk cId="2625673743" sldId="265"/>
        </pc:sldMkLst>
      </pc:sldChg>
      <pc:sldChg chg="add del">
        <pc:chgData name="Md Jakaria Nur" userId="81a5465ef7831a47" providerId="Windows Live" clId="Web-{E8F310CC-7493-4D13-AA87-8E6759B332F0}" dt="2024-11-07T12:13:47.169" v="89"/>
        <pc:sldMkLst>
          <pc:docMk/>
          <pc:sldMk cId="3991459941" sldId="266"/>
        </pc:sldMkLst>
      </pc:sldChg>
      <pc:sldChg chg="add del">
        <pc:chgData name="Md Jakaria Nur" userId="81a5465ef7831a47" providerId="Windows Live" clId="Web-{E8F310CC-7493-4D13-AA87-8E6759B332F0}" dt="2024-11-07T12:13:47.169" v="90"/>
        <pc:sldMkLst>
          <pc:docMk/>
          <pc:sldMk cId="1804357395" sldId="267"/>
        </pc:sldMkLst>
      </pc:sldChg>
      <pc:sldChg chg="add del">
        <pc:chgData name="Md Jakaria Nur" userId="81a5465ef7831a47" providerId="Windows Live" clId="Web-{E8F310CC-7493-4D13-AA87-8E6759B332F0}" dt="2024-11-07T12:13:47.184" v="91"/>
        <pc:sldMkLst>
          <pc:docMk/>
          <pc:sldMk cId="3800295069" sldId="268"/>
        </pc:sldMkLst>
      </pc:sldChg>
      <pc:sldChg chg="add del">
        <pc:chgData name="Md Jakaria Nur" userId="81a5465ef7831a47" providerId="Windows Live" clId="Web-{E8F310CC-7493-4D13-AA87-8E6759B332F0}" dt="2024-11-07T12:13:47.169" v="83"/>
        <pc:sldMkLst>
          <pc:docMk/>
          <pc:sldMk cId="4269786475" sldId="269"/>
        </pc:sldMkLst>
      </pc:sldChg>
      <pc:sldChg chg="add del">
        <pc:chgData name="Md Jakaria Nur" userId="81a5465ef7831a47" providerId="Windows Live" clId="Web-{E8F310CC-7493-4D13-AA87-8E6759B332F0}" dt="2024-11-07T12:13:47.169" v="84"/>
        <pc:sldMkLst>
          <pc:docMk/>
          <pc:sldMk cId="3564146762" sldId="270"/>
        </pc:sldMkLst>
      </pc:sldChg>
      <pc:sldChg chg="add del">
        <pc:chgData name="Md Jakaria Nur" userId="81a5465ef7831a47" providerId="Windows Live" clId="Web-{E8F310CC-7493-4D13-AA87-8E6759B332F0}" dt="2024-11-07T12:13:47.169" v="85"/>
        <pc:sldMkLst>
          <pc:docMk/>
          <pc:sldMk cId="1431098563" sldId="271"/>
        </pc:sldMkLst>
      </pc:sldChg>
      <pc:sldChg chg="add del">
        <pc:chgData name="Md Jakaria Nur" userId="81a5465ef7831a47" providerId="Windows Live" clId="Web-{E8F310CC-7493-4D13-AA87-8E6759B332F0}" dt="2024-11-07T12:13:47.169" v="86"/>
        <pc:sldMkLst>
          <pc:docMk/>
          <pc:sldMk cId="4134442496" sldId="272"/>
        </pc:sldMkLst>
      </pc:sldChg>
      <pc:sldChg chg="add del">
        <pc:chgData name="Md Jakaria Nur" userId="81a5465ef7831a47" providerId="Windows Live" clId="Web-{E8F310CC-7493-4D13-AA87-8E6759B332F0}" dt="2024-11-07T12:13:47.153" v="81"/>
        <pc:sldMkLst>
          <pc:docMk/>
          <pc:sldMk cId="115286205" sldId="273"/>
        </pc:sldMkLst>
      </pc:sldChg>
      <pc:sldChg chg="add del">
        <pc:chgData name="Md Jakaria Nur" userId="81a5465ef7831a47" providerId="Windows Live" clId="Web-{E8F310CC-7493-4D13-AA87-8E6759B332F0}" dt="2024-11-07T12:13:47.153" v="80"/>
        <pc:sldMkLst>
          <pc:docMk/>
          <pc:sldMk cId="4073989356" sldId="274"/>
        </pc:sldMkLst>
      </pc:sldChg>
      <pc:sldChg chg="add del">
        <pc:chgData name="Md Jakaria Nur" userId="81a5465ef7831a47" providerId="Windows Live" clId="Web-{E8F310CC-7493-4D13-AA87-8E6759B332F0}" dt="2024-11-07T12:13:47.153" v="79"/>
        <pc:sldMkLst>
          <pc:docMk/>
          <pc:sldMk cId="4039862137" sldId="275"/>
        </pc:sldMkLst>
      </pc:sldChg>
      <pc:sldChg chg="add del">
        <pc:chgData name="Md Jakaria Nur" userId="81a5465ef7831a47" providerId="Windows Live" clId="Web-{E8F310CC-7493-4D13-AA87-8E6759B332F0}" dt="2024-11-07T12:13:48.481" v="109"/>
        <pc:sldMkLst>
          <pc:docMk/>
          <pc:sldMk cId="2912021308" sldId="276"/>
        </pc:sldMkLst>
      </pc:sldChg>
      <pc:sldChg chg="add del">
        <pc:chgData name="Md Jakaria Nur" userId="81a5465ef7831a47" providerId="Windows Live" clId="Web-{E8F310CC-7493-4D13-AA87-8E6759B332F0}" dt="2024-11-07T12:13:47.184" v="95"/>
        <pc:sldMkLst>
          <pc:docMk/>
          <pc:sldMk cId="363779508" sldId="277"/>
        </pc:sldMkLst>
      </pc:sldChg>
      <pc:sldChg chg="add del">
        <pc:chgData name="Md Jakaria Nur" userId="81a5465ef7831a47" providerId="Windows Live" clId="Web-{E8F310CC-7493-4D13-AA87-8E6759B332F0}" dt="2024-11-07T12:13:47.184" v="92"/>
        <pc:sldMkLst>
          <pc:docMk/>
          <pc:sldMk cId="1990136178" sldId="278"/>
        </pc:sldMkLst>
      </pc:sldChg>
      <pc:sldChg chg="add del">
        <pc:chgData name="Md Jakaria Nur" userId="81a5465ef7831a47" providerId="Windows Live" clId="Web-{E8F310CC-7493-4D13-AA87-8E6759B332F0}" dt="2024-11-07T12:13:47.169" v="87"/>
        <pc:sldMkLst>
          <pc:docMk/>
          <pc:sldMk cId="3746071286" sldId="279"/>
        </pc:sldMkLst>
      </pc:sldChg>
      <pc:sldChg chg="add del">
        <pc:chgData name="Md Jakaria Nur" userId="81a5465ef7831a47" providerId="Windows Live" clId="Web-{E8F310CC-7493-4D13-AA87-8E6759B332F0}" dt="2024-11-07T12:13:47.153" v="82"/>
        <pc:sldMkLst>
          <pc:docMk/>
          <pc:sldMk cId="1775812711" sldId="280"/>
        </pc:sldMkLst>
      </pc:sldChg>
      <pc:sldChg chg="modSp add del">
        <pc:chgData name="Md Jakaria Nur" userId="81a5465ef7831a47" providerId="Windows Live" clId="Web-{E8F310CC-7493-4D13-AA87-8E6759B332F0}" dt="2024-11-07T12:22:03.496" v="275" actId="14100"/>
        <pc:sldMkLst>
          <pc:docMk/>
          <pc:sldMk cId="0" sldId="281"/>
        </pc:sldMkLst>
        <pc:spChg chg="mod">
          <ac:chgData name="Md Jakaria Nur" userId="81a5465ef7831a47" providerId="Windows Live" clId="Web-{E8F310CC-7493-4D13-AA87-8E6759B332F0}" dt="2024-11-07T12:22:03.496" v="275" actId="14100"/>
          <ac:spMkLst>
            <pc:docMk/>
            <pc:sldMk cId="0" sldId="281"/>
            <ac:spMk id="2" creationId="{00000000-0000-0000-0000-000000000000}"/>
          </ac:spMkLst>
        </pc:spChg>
        <pc:graphicFrameChg chg="mod">
          <ac:chgData name="Md Jakaria Nur" userId="81a5465ef7831a47" providerId="Windows Live" clId="Web-{E8F310CC-7493-4D13-AA87-8E6759B332F0}" dt="2024-11-07T12:18:13.723" v="177" actId="1076"/>
          <ac:graphicFrameMkLst>
            <pc:docMk/>
            <pc:sldMk cId="0" sldId="281"/>
            <ac:graphicFrameMk id="11" creationId="{7C72AB2C-875D-0551-7F79-59F99424CA69}"/>
          </ac:graphicFrameMkLst>
        </pc:graphicFrameChg>
        <pc:picChg chg="mod">
          <ac:chgData name="Md Jakaria Nur" userId="81a5465ef7831a47" providerId="Windows Live" clId="Web-{E8F310CC-7493-4D13-AA87-8E6759B332F0}" dt="2024-11-07T12:18:07.520" v="176" actId="1076"/>
          <ac:picMkLst>
            <pc:docMk/>
            <pc:sldMk cId="0" sldId="281"/>
            <ac:picMk id="5" creationId="{00000000-0000-0000-0000-000000000000}"/>
          </ac:picMkLst>
        </pc:picChg>
      </pc:sldChg>
      <pc:sldChg chg="add del">
        <pc:chgData name="Md Jakaria Nur" userId="81a5465ef7831a47" providerId="Windows Live" clId="Web-{E8F310CC-7493-4D13-AA87-8E6759B332F0}" dt="2024-11-07T12:14:05.919" v="112"/>
        <pc:sldMkLst>
          <pc:docMk/>
          <pc:sldMk cId="1980412873" sldId="282"/>
        </pc:sldMkLst>
      </pc:sldChg>
      <pc:sldChg chg="add del">
        <pc:chgData name="Md Jakaria Nur" userId="81a5465ef7831a47" providerId="Windows Live" clId="Web-{E8F310CC-7493-4D13-AA87-8E6759B332F0}" dt="2024-11-07T12:13:47.184" v="94"/>
        <pc:sldMkLst>
          <pc:docMk/>
          <pc:sldMk cId="2747288777" sldId="282"/>
        </pc:sldMkLst>
      </pc:sldChg>
      <pc:sldChg chg="modSp add ord">
        <pc:chgData name="Md Jakaria Nur" userId="81a5465ef7831a47" providerId="Windows Live" clId="Web-{E8F310CC-7493-4D13-AA87-8E6759B332F0}" dt="2024-11-07T13:42:37.343" v="724" actId="20577"/>
        <pc:sldMkLst>
          <pc:docMk/>
          <pc:sldMk cId="1196201313" sldId="283"/>
        </pc:sldMkLst>
        <pc:spChg chg="mod">
          <ac:chgData name="Md Jakaria Nur" userId="81a5465ef7831a47" providerId="Windows Live" clId="Web-{E8F310CC-7493-4D13-AA87-8E6759B332F0}" dt="2024-11-07T13:42:37.343" v="724" actId="20577"/>
          <ac:spMkLst>
            <pc:docMk/>
            <pc:sldMk cId="1196201313" sldId="283"/>
            <ac:spMk id="2" creationId="{CAEFA606-D4C1-E85E-EED1-2AF9F5D4D19E}"/>
          </ac:spMkLst>
        </pc:spChg>
        <pc:spChg chg="mod">
          <ac:chgData name="Md Jakaria Nur" userId="81a5465ef7831a47" providerId="Windows Live" clId="Web-{E8F310CC-7493-4D13-AA87-8E6759B332F0}" dt="2024-11-07T12:20:13.821" v="264" actId="20577"/>
          <ac:spMkLst>
            <pc:docMk/>
            <pc:sldMk cId="1196201313" sldId="283"/>
            <ac:spMk id="3" creationId="{018EF815-3CB8-7B8C-2D82-640929A10061}"/>
          </ac:spMkLst>
        </pc:spChg>
        <pc:spChg chg="mod">
          <ac:chgData name="Md Jakaria Nur" userId="81a5465ef7831a47" providerId="Windows Live" clId="Web-{E8F310CC-7493-4D13-AA87-8E6759B332F0}" dt="2024-11-07T12:20:14.602" v="265" actId="20577"/>
          <ac:spMkLst>
            <pc:docMk/>
            <pc:sldMk cId="1196201313" sldId="283"/>
            <ac:spMk id="4" creationId="{D658D9EB-F3BE-3194-9920-3D3235A7C9E5}"/>
          </ac:spMkLst>
        </pc:spChg>
        <pc:spChg chg="mod">
          <ac:chgData name="Md Jakaria Nur" userId="81a5465ef7831a47" providerId="Windows Live" clId="Web-{E8F310CC-7493-4D13-AA87-8E6759B332F0}" dt="2024-11-07T12:20:13.117" v="263" actId="20577"/>
          <ac:spMkLst>
            <pc:docMk/>
            <pc:sldMk cId="1196201313" sldId="283"/>
            <ac:spMk id="61" creationId="{00000000-0000-0000-0000-000000000000}"/>
          </ac:spMkLst>
        </pc:spChg>
      </pc:sldChg>
      <pc:sldChg chg="new del">
        <pc:chgData name="Md Jakaria Nur" userId="81a5465ef7831a47" providerId="Windows Live" clId="Web-{E8F310CC-7493-4D13-AA87-8E6759B332F0}" dt="2024-11-07T12:04:54.982" v="27"/>
        <pc:sldMkLst>
          <pc:docMk/>
          <pc:sldMk cId="4029632338" sldId="283"/>
        </pc:sldMkLst>
      </pc:sldChg>
      <pc:sldChg chg="modSp add replId">
        <pc:chgData name="Md Jakaria Nur" userId="81a5465ef7831a47" providerId="Windows Live" clId="Web-{E8F310CC-7493-4D13-AA87-8E6759B332F0}" dt="2024-11-07T13:20:38.811" v="561" actId="1076"/>
        <pc:sldMkLst>
          <pc:docMk/>
          <pc:sldMk cId="1936134918" sldId="284"/>
        </pc:sldMkLst>
        <pc:spChg chg="mod">
          <ac:chgData name="Md Jakaria Nur" userId="81a5465ef7831a47" providerId="Windows Live" clId="Web-{E8F310CC-7493-4D13-AA87-8E6759B332F0}" dt="2024-11-07T13:14:57.737" v="543" actId="20577"/>
          <ac:spMkLst>
            <pc:docMk/>
            <pc:sldMk cId="1936134918" sldId="284"/>
            <ac:spMk id="4" creationId="{499AFE33-EC50-592E-A7D4-9D407578B40F}"/>
          </ac:spMkLst>
        </pc:spChg>
        <pc:spChg chg="mod">
          <ac:chgData name="Md Jakaria Nur" userId="81a5465ef7831a47" providerId="Windows Live" clId="Web-{E8F310CC-7493-4D13-AA87-8E6759B332F0}" dt="2024-11-07T13:16:47.819" v="547"/>
          <ac:spMkLst>
            <pc:docMk/>
            <pc:sldMk cId="1936134918" sldId="284"/>
            <ac:spMk id="7" creationId="{3C22B07A-5DF3-3C6A-4D39-6B4A76ACF91E}"/>
          </ac:spMkLst>
        </pc:spChg>
        <pc:spChg chg="mod">
          <ac:chgData name="Md Jakaria Nur" userId="81a5465ef7831a47" providerId="Windows Live" clId="Web-{E8F310CC-7493-4D13-AA87-8E6759B332F0}" dt="2024-11-07T13:16:43.178" v="546"/>
          <ac:spMkLst>
            <pc:docMk/>
            <pc:sldMk cId="1936134918" sldId="284"/>
            <ac:spMk id="9" creationId="{5A85BB09-93D6-05F6-C06D-6092CA9BB575}"/>
          </ac:spMkLst>
        </pc:spChg>
        <pc:picChg chg="mod">
          <ac:chgData name="Md Jakaria Nur" userId="81a5465ef7831a47" providerId="Windows Live" clId="Web-{E8F310CC-7493-4D13-AA87-8E6759B332F0}" dt="2024-11-07T13:20:38.811" v="561" actId="1076"/>
          <ac:picMkLst>
            <pc:docMk/>
            <pc:sldMk cId="1936134918" sldId="284"/>
            <ac:picMk id="2" creationId="{674AAD05-61BE-7A6C-4430-E16B288E8E8F}"/>
          </ac:picMkLst>
        </pc:picChg>
      </pc:sldChg>
      <pc:sldChg chg="add del replId">
        <pc:chgData name="Md Jakaria Nur" userId="81a5465ef7831a47" providerId="Windows Live" clId="Web-{E8F310CC-7493-4D13-AA87-8E6759B332F0}" dt="2024-11-07T13:14:18.205" v="539"/>
        <pc:sldMkLst>
          <pc:docMk/>
          <pc:sldMk cId="3003567746" sldId="285"/>
        </pc:sldMkLst>
      </pc:sldChg>
      <pc:sldChg chg="add del replId">
        <pc:chgData name="Md Jakaria Nur" userId="81a5465ef7831a47" providerId="Windows Live" clId="Web-{E8F310CC-7493-4D13-AA87-8E6759B332F0}" dt="2024-11-07T13:17:06.960" v="551"/>
        <pc:sldMkLst>
          <pc:docMk/>
          <pc:sldMk cId="781686858" sldId="286"/>
        </pc:sldMkLst>
      </pc:sldChg>
      <pc:sldChg chg="add del replId">
        <pc:chgData name="Md Jakaria Nur" userId="81a5465ef7831a47" providerId="Windows Live" clId="Web-{E8F310CC-7493-4D13-AA87-8E6759B332F0}" dt="2024-11-07T13:17:04.773" v="550"/>
        <pc:sldMkLst>
          <pc:docMk/>
          <pc:sldMk cId="3668433945" sldId="287"/>
        </pc:sldMkLst>
      </pc:sldChg>
      <pc:sldChg chg="addSp modSp add replId">
        <pc:chgData name="Md Jakaria Nur" userId="81a5465ef7831a47" providerId="Windows Live" clId="Web-{E8F310CC-7493-4D13-AA87-8E6759B332F0}" dt="2024-11-07T13:38:29.553" v="722" actId="20577"/>
        <pc:sldMkLst>
          <pc:docMk/>
          <pc:sldMk cId="1167828482" sldId="288"/>
        </pc:sldMkLst>
        <pc:spChg chg="mod">
          <ac:chgData name="Md Jakaria Nur" userId="81a5465ef7831a47" providerId="Windows Live" clId="Web-{E8F310CC-7493-4D13-AA87-8E6759B332F0}" dt="2024-11-07T13:35:13.656" v="673" actId="1076"/>
          <ac:spMkLst>
            <pc:docMk/>
            <pc:sldMk cId="1167828482" sldId="288"/>
            <ac:spMk id="4" creationId="{499AFE33-EC50-592E-A7D4-9D407578B40F}"/>
          </ac:spMkLst>
        </pc:spChg>
        <pc:spChg chg="mod">
          <ac:chgData name="Md Jakaria Nur" userId="81a5465ef7831a47" providerId="Windows Live" clId="Web-{E8F310CC-7493-4D13-AA87-8E6759B332F0}" dt="2024-11-07T13:38:29.553" v="722" actId="20577"/>
          <ac:spMkLst>
            <pc:docMk/>
            <pc:sldMk cId="1167828482" sldId="288"/>
            <ac:spMk id="7" creationId="{3C22B07A-5DF3-3C6A-4D39-6B4A76ACF91E}"/>
          </ac:spMkLst>
        </pc:spChg>
        <pc:spChg chg="mod">
          <ac:chgData name="Md Jakaria Nur" userId="81a5465ef7831a47" providerId="Windows Live" clId="Web-{E8F310CC-7493-4D13-AA87-8E6759B332F0}" dt="2024-11-07T13:38:07.600" v="717" actId="14100"/>
          <ac:spMkLst>
            <pc:docMk/>
            <pc:sldMk cId="1167828482" sldId="288"/>
            <ac:spMk id="9" creationId="{5A85BB09-93D6-05F6-C06D-6092CA9BB575}"/>
          </ac:spMkLst>
        </pc:spChg>
        <pc:picChg chg="mod">
          <ac:chgData name="Md Jakaria Nur" userId="81a5465ef7831a47" providerId="Windows Live" clId="Web-{E8F310CC-7493-4D13-AA87-8E6759B332F0}" dt="2024-11-07T13:35:22.469" v="676" actId="14100"/>
          <ac:picMkLst>
            <pc:docMk/>
            <pc:sldMk cId="1167828482" sldId="288"/>
            <ac:picMk id="2" creationId="{674AAD05-61BE-7A6C-4430-E16B288E8E8F}"/>
          </ac:picMkLst>
        </pc:picChg>
        <pc:picChg chg="add mod">
          <ac:chgData name="Md Jakaria Nur" userId="81a5465ef7831a47" providerId="Windows Live" clId="Web-{E8F310CC-7493-4D13-AA87-8E6759B332F0}" dt="2024-11-07T13:38:10.162" v="718" actId="14100"/>
          <ac:picMkLst>
            <pc:docMk/>
            <pc:sldMk cId="1167828482" sldId="288"/>
            <ac:picMk id="6" creationId="{B54263EA-A815-7BD1-B94E-41384EABA282}"/>
          </ac:picMkLst>
        </pc:picChg>
      </pc:sldChg>
      <pc:sldChg chg="addSp delSp modSp add replId delAnim">
        <pc:chgData name="Md Jakaria Nur" userId="81a5465ef7831a47" providerId="Windows Live" clId="Web-{E8F310CC-7493-4D13-AA87-8E6759B332F0}" dt="2024-11-07T13:34:30.827" v="662" actId="14100"/>
        <pc:sldMkLst>
          <pc:docMk/>
          <pc:sldMk cId="2954821199" sldId="289"/>
        </pc:sldMkLst>
        <pc:spChg chg="mod">
          <ac:chgData name="Md Jakaria Nur" userId="81a5465ef7831a47" providerId="Windows Live" clId="Web-{E8F310CC-7493-4D13-AA87-8E6759B332F0}" dt="2024-11-07T13:21:34.204" v="580" actId="20577"/>
          <ac:spMkLst>
            <pc:docMk/>
            <pc:sldMk cId="2954821199" sldId="289"/>
            <ac:spMk id="4" creationId="{499AFE33-EC50-592E-A7D4-9D407578B40F}"/>
          </ac:spMkLst>
        </pc:spChg>
        <pc:spChg chg="mod">
          <ac:chgData name="Md Jakaria Nur" userId="81a5465ef7831a47" providerId="Windows Live" clId="Web-{E8F310CC-7493-4D13-AA87-8E6759B332F0}" dt="2024-11-07T13:34:30.827" v="662" actId="14100"/>
          <ac:spMkLst>
            <pc:docMk/>
            <pc:sldMk cId="2954821199" sldId="289"/>
            <ac:spMk id="7" creationId="{3C22B07A-5DF3-3C6A-4D39-6B4A76ACF91E}"/>
          </ac:spMkLst>
        </pc:spChg>
        <pc:spChg chg="del mod">
          <ac:chgData name="Md Jakaria Nur" userId="81a5465ef7831a47" providerId="Windows Live" clId="Web-{E8F310CC-7493-4D13-AA87-8E6759B332F0}" dt="2024-11-07T13:34:27.233" v="661"/>
          <ac:spMkLst>
            <pc:docMk/>
            <pc:sldMk cId="2954821199" sldId="289"/>
            <ac:spMk id="9" creationId="{5A85BB09-93D6-05F6-C06D-6092CA9BB575}"/>
          </ac:spMkLst>
        </pc:spChg>
        <pc:picChg chg="mod">
          <ac:chgData name="Md Jakaria Nur" userId="81a5465ef7831a47" providerId="Windows Live" clId="Web-{E8F310CC-7493-4D13-AA87-8E6759B332F0}" dt="2024-11-07T13:24:52.554" v="634" actId="14100"/>
          <ac:picMkLst>
            <pc:docMk/>
            <pc:sldMk cId="2954821199" sldId="289"/>
            <ac:picMk id="2" creationId="{674AAD05-61BE-7A6C-4430-E16B288E8E8F}"/>
          </ac:picMkLst>
        </pc:picChg>
        <pc:picChg chg="add mod">
          <ac:chgData name="Md Jakaria Nur" userId="81a5465ef7831a47" providerId="Windows Live" clId="Web-{E8F310CC-7493-4D13-AA87-8E6759B332F0}" dt="2024-11-07T13:24:56.679" v="635" actId="1076"/>
          <ac:picMkLst>
            <pc:docMk/>
            <pc:sldMk cId="2954821199" sldId="289"/>
            <ac:picMk id="5" creationId="{5582FC2B-AC42-6C2C-FC9C-AA299A4B1D00}"/>
          </ac:picMkLst>
        </pc:picChg>
      </pc:sldChg>
      <pc:sldChg chg="modSp add ord replId">
        <pc:chgData name="Md Jakaria Nur" userId="81a5465ef7831a47" providerId="Windows Live" clId="Web-{E8F310CC-7493-4D13-AA87-8E6759B332F0}" dt="2024-11-07T13:43:52.361" v="734" actId="1076"/>
        <pc:sldMkLst>
          <pc:docMk/>
          <pc:sldMk cId="1201255556" sldId="290"/>
        </pc:sldMkLst>
        <pc:spChg chg="mod">
          <ac:chgData name="Md Jakaria Nur" userId="81a5465ef7831a47" providerId="Windows Live" clId="Web-{E8F310CC-7493-4D13-AA87-8E6759B332F0}" dt="2024-11-07T13:43:52.361" v="734" actId="1076"/>
          <ac:spMkLst>
            <pc:docMk/>
            <pc:sldMk cId="1201255556" sldId="290"/>
            <ac:spMk id="2" creationId="{00000000-0000-0000-0000-000000000000}"/>
          </ac:spMkLst>
        </pc:spChg>
        <pc:graphicFrameChg chg="mod modGraphic">
          <ac:chgData name="Md Jakaria Nur" userId="81a5465ef7831a47" providerId="Windows Live" clId="Web-{E8F310CC-7493-4D13-AA87-8E6759B332F0}" dt="2024-11-07T13:43:46.907" v="733" actId="14100"/>
          <ac:graphicFrameMkLst>
            <pc:docMk/>
            <pc:sldMk cId="1201255556" sldId="290"/>
            <ac:graphicFrameMk id="11" creationId="{7C72AB2C-875D-0551-7F79-59F99424CA69}"/>
          </ac:graphicFrameMkLst>
        </pc:graphicFrameChg>
        <pc:picChg chg="mod modCrop">
          <ac:chgData name="Md Jakaria Nur" userId="81a5465ef7831a47" providerId="Windows Live" clId="Web-{E8F310CC-7493-4D13-AA87-8E6759B332F0}" dt="2024-11-07T13:43:39.845" v="732" actId="14100"/>
          <ac:picMkLst>
            <pc:docMk/>
            <pc:sldMk cId="1201255556" sldId="290"/>
            <ac:picMk id="5" creationId="{00000000-0000-0000-0000-000000000000}"/>
          </ac:picMkLst>
        </pc:picChg>
      </pc:sldChg>
      <pc:sldMasterChg chg="addSldLayout">
        <pc:chgData name="Md Jakaria Nur" userId="81a5465ef7831a47" providerId="Windows Live" clId="Web-{E8F310CC-7493-4D13-AA87-8E6759B332F0}" dt="2024-11-07T12:03:47.823" v="9"/>
        <pc:sldMasterMkLst>
          <pc:docMk/>
          <pc:sldMasterMk cId="2460954070" sldId="2147483660"/>
        </pc:sldMasterMkLst>
        <pc:sldLayoutChg chg="add">
          <pc:chgData name="Md Jakaria Nur" userId="81a5465ef7831a47" providerId="Windows Live" clId="Web-{E8F310CC-7493-4D13-AA87-8E6759B332F0}" dt="2024-11-07T12:03:47.761" v="2"/>
          <pc:sldLayoutMkLst>
            <pc:docMk/>
            <pc:sldMasterMk cId="2460954070" sldId="2147483660"/>
            <pc:sldLayoutMk cId="2369836388" sldId="2147483672"/>
          </pc:sldLayoutMkLst>
        </pc:sldLayoutChg>
        <pc:sldLayoutChg chg="add">
          <pc:chgData name="Md Jakaria Nur" userId="81a5465ef7831a47" providerId="Windows Live" clId="Web-{E8F310CC-7493-4D13-AA87-8E6759B332F0}" dt="2024-11-07T12:03:47.823" v="9"/>
          <pc:sldLayoutMkLst>
            <pc:docMk/>
            <pc:sldMasterMk cId="2460954070" sldId="2147483660"/>
            <pc:sldLayoutMk cId="179443797" sldId="214748367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95EBAB-BFE0-4818-9561-C6A7D31A71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BDD25-7AF3-4182-BC86-F5E14EC61AF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/>
            <a:t>Name: Md. Jakaria</a:t>
          </a:r>
          <a:r>
            <a:rPr lang="en-US" b="1" dirty="0">
              <a:latin typeface="Aptos Display"/>
            </a:rPr>
            <a:t> Nur</a:t>
          </a:r>
          <a:endParaRPr lang="en-US" b="1" dirty="0">
            <a:latin typeface="Calibri Light"/>
            <a:ea typeface="Calibri Light"/>
            <a:cs typeface="Calibri Light"/>
          </a:endParaRPr>
        </a:p>
      </dgm:t>
    </dgm:pt>
    <dgm:pt modelId="{050FFEC2-A1DA-41C2-B474-2AB9D28E6701}" type="parTrans" cxnId="{6BB22661-86B9-4690-9608-D4F12AC223CE}">
      <dgm:prSet/>
      <dgm:spPr/>
      <dgm:t>
        <a:bodyPr/>
        <a:lstStyle/>
        <a:p>
          <a:endParaRPr lang="en-US"/>
        </a:p>
      </dgm:t>
    </dgm:pt>
    <dgm:pt modelId="{E4B0772F-B418-48F6-8CD0-113F13E7B23E}" type="sibTrans" cxnId="{6BB22661-86B9-4690-9608-D4F12AC223CE}">
      <dgm:prSet/>
      <dgm:spPr/>
      <dgm:t>
        <a:bodyPr/>
        <a:lstStyle/>
        <a:p>
          <a:endParaRPr lang="en-US"/>
        </a:p>
      </dgm:t>
    </dgm:pt>
    <dgm:pt modelId="{56CCE3CF-E126-43B4-A1EE-AEDE2BB8B8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ID</a:t>
          </a:r>
          <a:r>
            <a:rPr lang="en-US" b="1" dirty="0"/>
            <a:t>: </a:t>
          </a:r>
          <a:r>
            <a:rPr lang="en-US" b="0" dirty="0">
              <a:latin typeface="Calibri"/>
              <a:ea typeface="Calibri"/>
              <a:cs typeface="Calibri"/>
            </a:rPr>
            <a:t>232-35-252</a:t>
          </a:r>
          <a:endParaRPr lang="en-US" b="1" dirty="0"/>
        </a:p>
      </dgm:t>
    </dgm:pt>
    <dgm:pt modelId="{2B6B4D65-C8C3-43D9-B3EA-5754B519BD02}" type="parTrans" cxnId="{CEE7F0E0-945E-4180-AEF9-C42158F0639F}">
      <dgm:prSet/>
      <dgm:spPr/>
      <dgm:t>
        <a:bodyPr/>
        <a:lstStyle/>
        <a:p>
          <a:endParaRPr lang="en-US"/>
        </a:p>
      </dgm:t>
    </dgm:pt>
    <dgm:pt modelId="{0059F08C-5B9C-4886-8C60-9C3E64A5FF4F}" type="sibTrans" cxnId="{CEE7F0E0-945E-4180-AEF9-C42158F0639F}">
      <dgm:prSet/>
      <dgm:spPr/>
      <dgm:t>
        <a:bodyPr/>
        <a:lstStyle/>
        <a:p>
          <a:endParaRPr lang="en-US"/>
        </a:p>
      </dgm:t>
    </dgm:pt>
    <dgm:pt modelId="{A7275615-A190-4CE7-9A8B-ECF23D7BEE4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/>
            <a:t>Section:</a:t>
          </a:r>
          <a:r>
            <a:rPr lang="en-US" b="1" dirty="0">
              <a:latin typeface="Calibri Light" panose="020F0302020204030204"/>
            </a:rPr>
            <a:t> </a:t>
          </a:r>
          <a:r>
            <a:rPr lang="en-US" b="1" dirty="0"/>
            <a:t> A</a:t>
          </a:r>
          <a:endParaRPr lang="en-US" dirty="0"/>
        </a:p>
      </dgm:t>
    </dgm:pt>
    <dgm:pt modelId="{7BB6B51E-7748-4298-8370-8CD62FAE5E76}" type="parTrans" cxnId="{554F178D-BD58-4EE1-8A9D-D95CD27D545D}">
      <dgm:prSet/>
      <dgm:spPr/>
      <dgm:t>
        <a:bodyPr/>
        <a:lstStyle/>
        <a:p>
          <a:endParaRPr lang="en-US"/>
        </a:p>
      </dgm:t>
    </dgm:pt>
    <dgm:pt modelId="{B9BF92E3-288A-4287-B042-50F634FE385E}" type="sibTrans" cxnId="{554F178D-BD58-4EE1-8A9D-D95CD27D545D}">
      <dgm:prSet/>
      <dgm:spPr/>
      <dgm:t>
        <a:bodyPr/>
        <a:lstStyle/>
        <a:p>
          <a:endParaRPr lang="en-US"/>
        </a:p>
      </dgm:t>
    </dgm:pt>
    <dgm:pt modelId="{98401D25-DC54-41BD-BEBA-297BB684F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Batch: SWE-41</a:t>
          </a:r>
          <a:endParaRPr lang="en-US" dirty="0"/>
        </a:p>
      </dgm:t>
    </dgm:pt>
    <dgm:pt modelId="{687B2D8F-B131-40C9-BAC4-2C00658ECA2E}" type="parTrans" cxnId="{0F84A3C2-D44E-41BB-8D6E-8BBC549920BD}">
      <dgm:prSet/>
      <dgm:spPr/>
      <dgm:t>
        <a:bodyPr/>
        <a:lstStyle/>
        <a:p>
          <a:endParaRPr lang="en-US"/>
        </a:p>
      </dgm:t>
    </dgm:pt>
    <dgm:pt modelId="{9E24E0FF-80DC-4E47-B877-382C553450A5}" type="sibTrans" cxnId="{0F84A3C2-D44E-41BB-8D6E-8BBC549920BD}">
      <dgm:prSet/>
      <dgm:spPr/>
      <dgm:t>
        <a:bodyPr/>
        <a:lstStyle/>
        <a:p>
          <a:endParaRPr lang="en-US"/>
        </a:p>
      </dgm:t>
    </dgm:pt>
    <dgm:pt modelId="{88D1F90E-11FC-4E22-B022-34E8EB9D2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Dept. Software Engineering</a:t>
          </a:r>
          <a:endParaRPr lang="en-US" dirty="0"/>
        </a:p>
      </dgm:t>
    </dgm:pt>
    <dgm:pt modelId="{CC7EC5F5-8F69-4EEC-A15F-DBFE3112D2FC}" type="parTrans" cxnId="{E1AF6A8D-D4C3-4BD6-A233-5CCE245CCDBB}">
      <dgm:prSet/>
      <dgm:spPr/>
      <dgm:t>
        <a:bodyPr/>
        <a:lstStyle/>
        <a:p>
          <a:endParaRPr lang="en-US"/>
        </a:p>
      </dgm:t>
    </dgm:pt>
    <dgm:pt modelId="{2D9885D1-327B-42D6-B8A7-39868679F27F}" type="sibTrans" cxnId="{E1AF6A8D-D4C3-4BD6-A233-5CCE245CCDBB}">
      <dgm:prSet/>
      <dgm:spPr/>
      <dgm:t>
        <a:bodyPr/>
        <a:lstStyle/>
        <a:p>
          <a:endParaRPr lang="en-US"/>
        </a:p>
      </dgm:t>
    </dgm:pt>
    <dgm:pt modelId="{24416EF8-6C42-40D5-A2AF-3C7E5597DC54}" type="pres">
      <dgm:prSet presAssocID="{0595EBAB-BFE0-4818-9561-C6A7D31A719D}" presName="root" presStyleCnt="0">
        <dgm:presLayoutVars>
          <dgm:dir/>
          <dgm:resizeHandles val="exact"/>
        </dgm:presLayoutVars>
      </dgm:prSet>
      <dgm:spPr/>
    </dgm:pt>
    <dgm:pt modelId="{DD9691E7-3426-4D5D-9DC8-8AEDFF754C30}" type="pres">
      <dgm:prSet presAssocID="{7E8BDD25-7AF3-4182-BC86-F5E14EC61AF0}" presName="compNode" presStyleCnt="0"/>
      <dgm:spPr/>
    </dgm:pt>
    <dgm:pt modelId="{78FAEF34-8D42-416E-9DAC-C8339B0A3B28}" type="pres">
      <dgm:prSet presAssocID="{7E8BDD25-7AF3-4182-BC86-F5E14EC61AF0}" presName="bgRect" presStyleLbl="bgShp" presStyleIdx="0" presStyleCnt="5"/>
      <dgm:spPr/>
    </dgm:pt>
    <dgm:pt modelId="{CE674C6B-4833-4749-B726-BF02779B36CA}" type="pres">
      <dgm:prSet presAssocID="{7E8BDD25-7AF3-4182-BC86-F5E14EC61A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46AC191-AE75-4A99-AFEA-8F6ADBFB0452}" type="pres">
      <dgm:prSet presAssocID="{7E8BDD25-7AF3-4182-BC86-F5E14EC61AF0}" presName="spaceRect" presStyleCnt="0"/>
      <dgm:spPr/>
    </dgm:pt>
    <dgm:pt modelId="{6F5CD348-8D08-4857-B054-3DDE2578A5D2}" type="pres">
      <dgm:prSet presAssocID="{7E8BDD25-7AF3-4182-BC86-F5E14EC61AF0}" presName="parTx" presStyleLbl="revTx" presStyleIdx="0" presStyleCnt="5">
        <dgm:presLayoutVars>
          <dgm:chMax val="0"/>
          <dgm:chPref val="0"/>
        </dgm:presLayoutVars>
      </dgm:prSet>
      <dgm:spPr/>
    </dgm:pt>
    <dgm:pt modelId="{68BD0016-FAA8-43A9-8DDC-901A16CA4066}" type="pres">
      <dgm:prSet presAssocID="{E4B0772F-B418-48F6-8CD0-113F13E7B23E}" presName="sibTrans" presStyleCnt="0"/>
      <dgm:spPr/>
    </dgm:pt>
    <dgm:pt modelId="{63353D8F-3462-4846-AD80-42C8F29549CD}" type="pres">
      <dgm:prSet presAssocID="{56CCE3CF-E126-43B4-A1EE-AEDE2BB8B885}" presName="compNode" presStyleCnt="0"/>
      <dgm:spPr/>
    </dgm:pt>
    <dgm:pt modelId="{498448A9-5C23-47BE-928A-2E0F86A532EF}" type="pres">
      <dgm:prSet presAssocID="{56CCE3CF-E126-43B4-A1EE-AEDE2BB8B885}" presName="bgRect" presStyleLbl="bgShp" presStyleIdx="1" presStyleCnt="5"/>
      <dgm:spPr/>
    </dgm:pt>
    <dgm:pt modelId="{CCCF55EB-C234-4862-82B0-D7D553E08AFA}" type="pres">
      <dgm:prSet presAssocID="{56CCE3CF-E126-43B4-A1EE-AEDE2BB8B8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8744432E-095D-4C1B-A55B-776110ED1A83}" type="pres">
      <dgm:prSet presAssocID="{56CCE3CF-E126-43B4-A1EE-AEDE2BB8B885}" presName="spaceRect" presStyleCnt="0"/>
      <dgm:spPr/>
    </dgm:pt>
    <dgm:pt modelId="{319872AB-23F2-4EA0-B945-163D23266CC8}" type="pres">
      <dgm:prSet presAssocID="{56CCE3CF-E126-43B4-A1EE-AEDE2BB8B885}" presName="parTx" presStyleLbl="revTx" presStyleIdx="1" presStyleCnt="5">
        <dgm:presLayoutVars>
          <dgm:chMax val="0"/>
          <dgm:chPref val="0"/>
        </dgm:presLayoutVars>
      </dgm:prSet>
      <dgm:spPr/>
    </dgm:pt>
    <dgm:pt modelId="{D3B39571-91E7-4724-A799-FA04A67710F9}" type="pres">
      <dgm:prSet presAssocID="{0059F08C-5B9C-4886-8C60-9C3E64A5FF4F}" presName="sibTrans" presStyleCnt="0"/>
      <dgm:spPr/>
    </dgm:pt>
    <dgm:pt modelId="{73EB5A5E-AAF4-4936-A0A2-C0A887D64868}" type="pres">
      <dgm:prSet presAssocID="{A7275615-A190-4CE7-9A8B-ECF23D7BEE4B}" presName="compNode" presStyleCnt="0"/>
      <dgm:spPr/>
    </dgm:pt>
    <dgm:pt modelId="{F86B46BB-076E-4364-AA79-F0EBC315F1C8}" type="pres">
      <dgm:prSet presAssocID="{A7275615-A190-4CE7-9A8B-ECF23D7BEE4B}" presName="bgRect" presStyleLbl="bgShp" presStyleIdx="2" presStyleCnt="5"/>
      <dgm:spPr/>
    </dgm:pt>
    <dgm:pt modelId="{F8932C4E-5544-4BEA-B04D-96014164C76C}" type="pres">
      <dgm:prSet presAssocID="{A7275615-A190-4CE7-9A8B-ECF23D7BEE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EDD99763-6791-45DF-81CF-44584F888431}" type="pres">
      <dgm:prSet presAssocID="{A7275615-A190-4CE7-9A8B-ECF23D7BEE4B}" presName="spaceRect" presStyleCnt="0"/>
      <dgm:spPr/>
    </dgm:pt>
    <dgm:pt modelId="{75604B01-233D-48A2-86C9-A879D40929DB}" type="pres">
      <dgm:prSet presAssocID="{A7275615-A190-4CE7-9A8B-ECF23D7BEE4B}" presName="parTx" presStyleLbl="revTx" presStyleIdx="2" presStyleCnt="5">
        <dgm:presLayoutVars>
          <dgm:chMax val="0"/>
          <dgm:chPref val="0"/>
        </dgm:presLayoutVars>
      </dgm:prSet>
      <dgm:spPr/>
    </dgm:pt>
    <dgm:pt modelId="{86F418B3-17E5-465D-BA41-BDFE034A2732}" type="pres">
      <dgm:prSet presAssocID="{B9BF92E3-288A-4287-B042-50F634FE385E}" presName="sibTrans" presStyleCnt="0"/>
      <dgm:spPr/>
    </dgm:pt>
    <dgm:pt modelId="{FA21F03C-E04D-4518-8037-20B91B50BA90}" type="pres">
      <dgm:prSet presAssocID="{98401D25-DC54-41BD-BEBA-297BB684F85B}" presName="compNode" presStyleCnt="0"/>
      <dgm:spPr/>
    </dgm:pt>
    <dgm:pt modelId="{1BD54D9D-726A-4F68-B466-E0043B614D87}" type="pres">
      <dgm:prSet presAssocID="{98401D25-DC54-41BD-BEBA-297BB684F85B}" presName="bgRect" presStyleLbl="bgShp" presStyleIdx="3" presStyleCnt="5"/>
      <dgm:spPr/>
    </dgm:pt>
    <dgm:pt modelId="{AE2BD306-7CE8-4158-A513-A21C01B39554}" type="pres">
      <dgm:prSet presAssocID="{98401D25-DC54-41BD-BEBA-297BB684F8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11AE342A-141D-46F7-927E-448AB290476C}" type="pres">
      <dgm:prSet presAssocID="{98401D25-DC54-41BD-BEBA-297BB684F85B}" presName="spaceRect" presStyleCnt="0"/>
      <dgm:spPr/>
    </dgm:pt>
    <dgm:pt modelId="{2ABE7775-F25A-4E13-9BB7-2499962ECBD0}" type="pres">
      <dgm:prSet presAssocID="{98401D25-DC54-41BD-BEBA-297BB684F85B}" presName="parTx" presStyleLbl="revTx" presStyleIdx="3" presStyleCnt="5">
        <dgm:presLayoutVars>
          <dgm:chMax val="0"/>
          <dgm:chPref val="0"/>
        </dgm:presLayoutVars>
      </dgm:prSet>
      <dgm:spPr/>
    </dgm:pt>
    <dgm:pt modelId="{60E62CE7-5C3D-4423-9A60-D31BBE04A1B5}" type="pres">
      <dgm:prSet presAssocID="{9E24E0FF-80DC-4E47-B877-382C553450A5}" presName="sibTrans" presStyleCnt="0"/>
      <dgm:spPr/>
    </dgm:pt>
    <dgm:pt modelId="{07DB0CB9-8D54-4FDA-86C0-231ACBC85689}" type="pres">
      <dgm:prSet presAssocID="{88D1F90E-11FC-4E22-B022-34E8EB9D2869}" presName="compNode" presStyleCnt="0"/>
      <dgm:spPr/>
    </dgm:pt>
    <dgm:pt modelId="{CB1BCF13-297D-4044-B736-2753F18B1A1C}" type="pres">
      <dgm:prSet presAssocID="{88D1F90E-11FC-4E22-B022-34E8EB9D2869}" presName="bgRect" presStyleLbl="bgShp" presStyleIdx="4" presStyleCnt="5"/>
      <dgm:spPr/>
    </dgm:pt>
    <dgm:pt modelId="{5090781B-7D4D-4F30-9812-F01D49946381}" type="pres">
      <dgm:prSet presAssocID="{88D1F90E-11FC-4E22-B022-34E8EB9D28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922416B-D693-403C-9074-8DE9F954A65C}" type="pres">
      <dgm:prSet presAssocID="{88D1F90E-11FC-4E22-B022-34E8EB9D2869}" presName="spaceRect" presStyleCnt="0"/>
      <dgm:spPr/>
    </dgm:pt>
    <dgm:pt modelId="{D438A6FA-7C43-4EE7-A571-5FD1E85AFAD5}" type="pres">
      <dgm:prSet presAssocID="{88D1F90E-11FC-4E22-B022-34E8EB9D286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F39B329-B73E-47AA-B751-AD2B07F9D51E}" type="presOf" srcId="{56CCE3CF-E126-43B4-A1EE-AEDE2BB8B885}" destId="{319872AB-23F2-4EA0-B945-163D23266CC8}" srcOrd="0" destOrd="0" presId="urn:microsoft.com/office/officeart/2018/2/layout/IconVerticalSolidList"/>
    <dgm:cxn modelId="{60D03038-BA9A-4C9B-9A26-CF4B0A78A5A3}" type="presOf" srcId="{7E8BDD25-7AF3-4182-BC86-F5E14EC61AF0}" destId="{6F5CD348-8D08-4857-B054-3DDE2578A5D2}" srcOrd="0" destOrd="0" presId="urn:microsoft.com/office/officeart/2018/2/layout/IconVerticalSolidList"/>
    <dgm:cxn modelId="{6BB22661-86B9-4690-9608-D4F12AC223CE}" srcId="{0595EBAB-BFE0-4818-9561-C6A7D31A719D}" destId="{7E8BDD25-7AF3-4182-BC86-F5E14EC61AF0}" srcOrd="0" destOrd="0" parTransId="{050FFEC2-A1DA-41C2-B474-2AB9D28E6701}" sibTransId="{E4B0772F-B418-48F6-8CD0-113F13E7B23E}"/>
    <dgm:cxn modelId="{5AD78363-D79F-46F2-BB64-54BE397457C9}" type="presOf" srcId="{A7275615-A190-4CE7-9A8B-ECF23D7BEE4B}" destId="{75604B01-233D-48A2-86C9-A879D40929DB}" srcOrd="0" destOrd="0" presId="urn:microsoft.com/office/officeart/2018/2/layout/IconVerticalSolidList"/>
    <dgm:cxn modelId="{8B9B234E-F40D-4A0C-A363-6101F48739DA}" type="presOf" srcId="{98401D25-DC54-41BD-BEBA-297BB684F85B}" destId="{2ABE7775-F25A-4E13-9BB7-2499962ECBD0}" srcOrd="0" destOrd="0" presId="urn:microsoft.com/office/officeart/2018/2/layout/IconVerticalSolidList"/>
    <dgm:cxn modelId="{7E536E70-EF78-4028-B347-FB9CFB51233F}" type="presOf" srcId="{88D1F90E-11FC-4E22-B022-34E8EB9D2869}" destId="{D438A6FA-7C43-4EE7-A571-5FD1E85AFAD5}" srcOrd="0" destOrd="0" presId="urn:microsoft.com/office/officeart/2018/2/layout/IconVerticalSolidList"/>
    <dgm:cxn modelId="{13194C82-9FE6-44AD-B269-00D4C21C82E0}" type="presOf" srcId="{0595EBAB-BFE0-4818-9561-C6A7D31A719D}" destId="{24416EF8-6C42-40D5-A2AF-3C7E5597DC54}" srcOrd="0" destOrd="0" presId="urn:microsoft.com/office/officeart/2018/2/layout/IconVerticalSolidList"/>
    <dgm:cxn modelId="{554F178D-BD58-4EE1-8A9D-D95CD27D545D}" srcId="{0595EBAB-BFE0-4818-9561-C6A7D31A719D}" destId="{A7275615-A190-4CE7-9A8B-ECF23D7BEE4B}" srcOrd="2" destOrd="0" parTransId="{7BB6B51E-7748-4298-8370-8CD62FAE5E76}" sibTransId="{B9BF92E3-288A-4287-B042-50F634FE385E}"/>
    <dgm:cxn modelId="{E1AF6A8D-D4C3-4BD6-A233-5CCE245CCDBB}" srcId="{0595EBAB-BFE0-4818-9561-C6A7D31A719D}" destId="{88D1F90E-11FC-4E22-B022-34E8EB9D2869}" srcOrd="4" destOrd="0" parTransId="{CC7EC5F5-8F69-4EEC-A15F-DBFE3112D2FC}" sibTransId="{2D9885D1-327B-42D6-B8A7-39868679F27F}"/>
    <dgm:cxn modelId="{0F84A3C2-D44E-41BB-8D6E-8BBC549920BD}" srcId="{0595EBAB-BFE0-4818-9561-C6A7D31A719D}" destId="{98401D25-DC54-41BD-BEBA-297BB684F85B}" srcOrd="3" destOrd="0" parTransId="{687B2D8F-B131-40C9-BAC4-2C00658ECA2E}" sibTransId="{9E24E0FF-80DC-4E47-B877-382C553450A5}"/>
    <dgm:cxn modelId="{CEE7F0E0-945E-4180-AEF9-C42158F0639F}" srcId="{0595EBAB-BFE0-4818-9561-C6A7D31A719D}" destId="{56CCE3CF-E126-43B4-A1EE-AEDE2BB8B885}" srcOrd="1" destOrd="0" parTransId="{2B6B4D65-C8C3-43D9-B3EA-5754B519BD02}" sibTransId="{0059F08C-5B9C-4886-8C60-9C3E64A5FF4F}"/>
    <dgm:cxn modelId="{AD52CD62-CA7B-4120-A91A-F9074B8E5171}" type="presParOf" srcId="{24416EF8-6C42-40D5-A2AF-3C7E5597DC54}" destId="{DD9691E7-3426-4D5D-9DC8-8AEDFF754C30}" srcOrd="0" destOrd="0" presId="urn:microsoft.com/office/officeart/2018/2/layout/IconVerticalSolidList"/>
    <dgm:cxn modelId="{D631735B-7A5E-4438-AC48-783ABA91E910}" type="presParOf" srcId="{DD9691E7-3426-4D5D-9DC8-8AEDFF754C30}" destId="{78FAEF34-8D42-416E-9DAC-C8339B0A3B28}" srcOrd="0" destOrd="0" presId="urn:microsoft.com/office/officeart/2018/2/layout/IconVerticalSolidList"/>
    <dgm:cxn modelId="{DDD08B40-20B8-4AAF-A3B6-DC2636577D20}" type="presParOf" srcId="{DD9691E7-3426-4D5D-9DC8-8AEDFF754C30}" destId="{CE674C6B-4833-4749-B726-BF02779B36CA}" srcOrd="1" destOrd="0" presId="urn:microsoft.com/office/officeart/2018/2/layout/IconVerticalSolidList"/>
    <dgm:cxn modelId="{4E7C4E60-9B94-477A-AFC8-9FA80BF501E3}" type="presParOf" srcId="{DD9691E7-3426-4D5D-9DC8-8AEDFF754C30}" destId="{446AC191-AE75-4A99-AFEA-8F6ADBFB0452}" srcOrd="2" destOrd="0" presId="urn:microsoft.com/office/officeart/2018/2/layout/IconVerticalSolidList"/>
    <dgm:cxn modelId="{F74D0562-6188-4A24-A218-0BB949D43B13}" type="presParOf" srcId="{DD9691E7-3426-4D5D-9DC8-8AEDFF754C30}" destId="{6F5CD348-8D08-4857-B054-3DDE2578A5D2}" srcOrd="3" destOrd="0" presId="urn:microsoft.com/office/officeart/2018/2/layout/IconVerticalSolidList"/>
    <dgm:cxn modelId="{AECD749C-81BB-477D-BAD8-0C239D0F4A84}" type="presParOf" srcId="{24416EF8-6C42-40D5-A2AF-3C7E5597DC54}" destId="{68BD0016-FAA8-43A9-8DDC-901A16CA4066}" srcOrd="1" destOrd="0" presId="urn:microsoft.com/office/officeart/2018/2/layout/IconVerticalSolidList"/>
    <dgm:cxn modelId="{6AD812E5-38E5-46BB-8EBE-925AA3A28FF0}" type="presParOf" srcId="{24416EF8-6C42-40D5-A2AF-3C7E5597DC54}" destId="{63353D8F-3462-4846-AD80-42C8F29549CD}" srcOrd="2" destOrd="0" presId="urn:microsoft.com/office/officeart/2018/2/layout/IconVerticalSolidList"/>
    <dgm:cxn modelId="{8C5CCC2A-81AA-45E4-8EA6-9A9CB57A2A1C}" type="presParOf" srcId="{63353D8F-3462-4846-AD80-42C8F29549CD}" destId="{498448A9-5C23-47BE-928A-2E0F86A532EF}" srcOrd="0" destOrd="0" presId="urn:microsoft.com/office/officeart/2018/2/layout/IconVerticalSolidList"/>
    <dgm:cxn modelId="{A62AD13F-3913-41B2-88CE-13C7432A5742}" type="presParOf" srcId="{63353D8F-3462-4846-AD80-42C8F29549CD}" destId="{CCCF55EB-C234-4862-82B0-D7D553E08AFA}" srcOrd="1" destOrd="0" presId="urn:microsoft.com/office/officeart/2018/2/layout/IconVerticalSolidList"/>
    <dgm:cxn modelId="{265227A8-F8ED-4629-BA95-849CE12924AB}" type="presParOf" srcId="{63353D8F-3462-4846-AD80-42C8F29549CD}" destId="{8744432E-095D-4C1B-A55B-776110ED1A83}" srcOrd="2" destOrd="0" presId="urn:microsoft.com/office/officeart/2018/2/layout/IconVerticalSolidList"/>
    <dgm:cxn modelId="{1919BF7F-E0BA-4C52-A869-2452796F1D03}" type="presParOf" srcId="{63353D8F-3462-4846-AD80-42C8F29549CD}" destId="{319872AB-23F2-4EA0-B945-163D23266CC8}" srcOrd="3" destOrd="0" presId="urn:microsoft.com/office/officeart/2018/2/layout/IconVerticalSolidList"/>
    <dgm:cxn modelId="{732C7E95-33E3-441D-A5B7-045142A1907F}" type="presParOf" srcId="{24416EF8-6C42-40D5-A2AF-3C7E5597DC54}" destId="{D3B39571-91E7-4724-A799-FA04A67710F9}" srcOrd="3" destOrd="0" presId="urn:microsoft.com/office/officeart/2018/2/layout/IconVerticalSolidList"/>
    <dgm:cxn modelId="{08F1F40C-1DC4-4AD0-AB46-1987DE947C70}" type="presParOf" srcId="{24416EF8-6C42-40D5-A2AF-3C7E5597DC54}" destId="{73EB5A5E-AAF4-4936-A0A2-C0A887D64868}" srcOrd="4" destOrd="0" presId="urn:microsoft.com/office/officeart/2018/2/layout/IconVerticalSolidList"/>
    <dgm:cxn modelId="{B59224C7-1F4B-46D6-8F5F-7936CBC080B7}" type="presParOf" srcId="{73EB5A5E-AAF4-4936-A0A2-C0A887D64868}" destId="{F86B46BB-076E-4364-AA79-F0EBC315F1C8}" srcOrd="0" destOrd="0" presId="urn:microsoft.com/office/officeart/2018/2/layout/IconVerticalSolidList"/>
    <dgm:cxn modelId="{CB911A52-19CA-44BA-A5F3-B080A95AD5C0}" type="presParOf" srcId="{73EB5A5E-AAF4-4936-A0A2-C0A887D64868}" destId="{F8932C4E-5544-4BEA-B04D-96014164C76C}" srcOrd="1" destOrd="0" presId="urn:microsoft.com/office/officeart/2018/2/layout/IconVerticalSolidList"/>
    <dgm:cxn modelId="{2C9E8CC3-979E-4DD8-89C6-29DA73082F00}" type="presParOf" srcId="{73EB5A5E-AAF4-4936-A0A2-C0A887D64868}" destId="{EDD99763-6791-45DF-81CF-44584F888431}" srcOrd="2" destOrd="0" presId="urn:microsoft.com/office/officeart/2018/2/layout/IconVerticalSolidList"/>
    <dgm:cxn modelId="{B7DFAC68-2D40-4CEF-9D8D-CBC258A12076}" type="presParOf" srcId="{73EB5A5E-AAF4-4936-A0A2-C0A887D64868}" destId="{75604B01-233D-48A2-86C9-A879D40929DB}" srcOrd="3" destOrd="0" presId="urn:microsoft.com/office/officeart/2018/2/layout/IconVerticalSolidList"/>
    <dgm:cxn modelId="{56D42BCA-38CA-46FD-A4B8-7C182F907A16}" type="presParOf" srcId="{24416EF8-6C42-40D5-A2AF-3C7E5597DC54}" destId="{86F418B3-17E5-465D-BA41-BDFE034A2732}" srcOrd="5" destOrd="0" presId="urn:microsoft.com/office/officeart/2018/2/layout/IconVerticalSolidList"/>
    <dgm:cxn modelId="{EC64627C-BD13-4748-AEB0-E879879A68D0}" type="presParOf" srcId="{24416EF8-6C42-40D5-A2AF-3C7E5597DC54}" destId="{FA21F03C-E04D-4518-8037-20B91B50BA90}" srcOrd="6" destOrd="0" presId="urn:microsoft.com/office/officeart/2018/2/layout/IconVerticalSolidList"/>
    <dgm:cxn modelId="{07A76DC9-6596-4564-BDB6-80FC8CAC4958}" type="presParOf" srcId="{FA21F03C-E04D-4518-8037-20B91B50BA90}" destId="{1BD54D9D-726A-4F68-B466-E0043B614D87}" srcOrd="0" destOrd="0" presId="urn:microsoft.com/office/officeart/2018/2/layout/IconVerticalSolidList"/>
    <dgm:cxn modelId="{BDCF2946-F168-4559-8C3D-E7BA0F3DECF2}" type="presParOf" srcId="{FA21F03C-E04D-4518-8037-20B91B50BA90}" destId="{AE2BD306-7CE8-4158-A513-A21C01B39554}" srcOrd="1" destOrd="0" presId="urn:microsoft.com/office/officeart/2018/2/layout/IconVerticalSolidList"/>
    <dgm:cxn modelId="{402CB058-4146-48B1-ADB7-9FD8EFFE60A1}" type="presParOf" srcId="{FA21F03C-E04D-4518-8037-20B91B50BA90}" destId="{11AE342A-141D-46F7-927E-448AB290476C}" srcOrd="2" destOrd="0" presId="urn:microsoft.com/office/officeart/2018/2/layout/IconVerticalSolidList"/>
    <dgm:cxn modelId="{3ABD31E9-1886-4649-A404-81BF8369CCAD}" type="presParOf" srcId="{FA21F03C-E04D-4518-8037-20B91B50BA90}" destId="{2ABE7775-F25A-4E13-9BB7-2499962ECBD0}" srcOrd="3" destOrd="0" presId="urn:microsoft.com/office/officeart/2018/2/layout/IconVerticalSolidList"/>
    <dgm:cxn modelId="{4B97C885-0E90-460A-B1FC-3AA60C76FBB5}" type="presParOf" srcId="{24416EF8-6C42-40D5-A2AF-3C7E5597DC54}" destId="{60E62CE7-5C3D-4423-9A60-D31BBE04A1B5}" srcOrd="7" destOrd="0" presId="urn:microsoft.com/office/officeart/2018/2/layout/IconVerticalSolidList"/>
    <dgm:cxn modelId="{B31DDF1A-1483-4D4E-96E8-5D161C74302C}" type="presParOf" srcId="{24416EF8-6C42-40D5-A2AF-3C7E5597DC54}" destId="{07DB0CB9-8D54-4FDA-86C0-231ACBC85689}" srcOrd="8" destOrd="0" presId="urn:microsoft.com/office/officeart/2018/2/layout/IconVerticalSolidList"/>
    <dgm:cxn modelId="{BC3DE714-72D9-466C-B296-42884B4D8CC4}" type="presParOf" srcId="{07DB0CB9-8D54-4FDA-86C0-231ACBC85689}" destId="{CB1BCF13-297D-4044-B736-2753F18B1A1C}" srcOrd="0" destOrd="0" presId="urn:microsoft.com/office/officeart/2018/2/layout/IconVerticalSolidList"/>
    <dgm:cxn modelId="{44847D15-1B26-4C02-86C9-1D7F2C2D56F9}" type="presParOf" srcId="{07DB0CB9-8D54-4FDA-86C0-231ACBC85689}" destId="{5090781B-7D4D-4F30-9812-F01D49946381}" srcOrd="1" destOrd="0" presId="urn:microsoft.com/office/officeart/2018/2/layout/IconVerticalSolidList"/>
    <dgm:cxn modelId="{5C92DC70-7CC5-4C49-891D-F1239546A7B6}" type="presParOf" srcId="{07DB0CB9-8D54-4FDA-86C0-231ACBC85689}" destId="{A922416B-D693-403C-9074-8DE9F954A65C}" srcOrd="2" destOrd="0" presId="urn:microsoft.com/office/officeart/2018/2/layout/IconVerticalSolidList"/>
    <dgm:cxn modelId="{1B6938CC-566F-4363-8831-75A7E686079E}" type="presParOf" srcId="{07DB0CB9-8D54-4FDA-86C0-231ACBC85689}" destId="{D438A6FA-7C43-4EE7-A571-5FD1E85AFA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AEF34-8D42-416E-9DAC-C8339B0A3B28}">
      <dsp:nvSpPr>
        <dsp:cNvPr id="0" name=""/>
        <dsp:cNvSpPr/>
      </dsp:nvSpPr>
      <dsp:spPr>
        <a:xfrm>
          <a:off x="0" y="2797"/>
          <a:ext cx="39624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74C6B-4833-4749-B726-BF02779B36CA}">
      <dsp:nvSpPr>
        <dsp:cNvPr id="0" name=""/>
        <dsp:cNvSpPr/>
      </dsp:nvSpPr>
      <dsp:spPr>
        <a:xfrm>
          <a:off x="180280" y="136890"/>
          <a:ext cx="327782" cy="327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CD348-8D08-4857-B054-3DDE2578A5D2}">
      <dsp:nvSpPr>
        <dsp:cNvPr id="0" name=""/>
        <dsp:cNvSpPr/>
      </dsp:nvSpPr>
      <dsp:spPr>
        <a:xfrm>
          <a:off x="688342" y="2797"/>
          <a:ext cx="32740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Name: Md. Jakaria</a:t>
          </a:r>
          <a:r>
            <a:rPr lang="en-US" sz="1900" b="1" kern="1200" dirty="0">
              <a:latin typeface="Aptos Display"/>
            </a:rPr>
            <a:t> Nur</a:t>
          </a:r>
          <a:endParaRPr lang="en-US" sz="1900" b="1" kern="1200" dirty="0">
            <a:latin typeface="Calibri Light"/>
            <a:ea typeface="Calibri Light"/>
            <a:cs typeface="Calibri Light"/>
          </a:endParaRPr>
        </a:p>
      </dsp:txBody>
      <dsp:txXfrm>
        <a:off x="688342" y="2797"/>
        <a:ext cx="3274057" cy="595967"/>
      </dsp:txXfrm>
    </dsp:sp>
    <dsp:sp modelId="{498448A9-5C23-47BE-928A-2E0F86A532EF}">
      <dsp:nvSpPr>
        <dsp:cNvPr id="0" name=""/>
        <dsp:cNvSpPr/>
      </dsp:nvSpPr>
      <dsp:spPr>
        <a:xfrm>
          <a:off x="0" y="747757"/>
          <a:ext cx="39624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F55EB-C234-4862-82B0-D7D553E08AFA}">
      <dsp:nvSpPr>
        <dsp:cNvPr id="0" name=""/>
        <dsp:cNvSpPr/>
      </dsp:nvSpPr>
      <dsp:spPr>
        <a:xfrm>
          <a:off x="180280" y="881849"/>
          <a:ext cx="327782" cy="327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872AB-23F2-4EA0-B945-163D23266CC8}">
      <dsp:nvSpPr>
        <dsp:cNvPr id="0" name=""/>
        <dsp:cNvSpPr/>
      </dsp:nvSpPr>
      <dsp:spPr>
        <a:xfrm>
          <a:off x="688342" y="747757"/>
          <a:ext cx="32740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 Light" panose="020F0302020204030204"/>
            </a:rPr>
            <a:t>ID</a:t>
          </a:r>
          <a:r>
            <a:rPr lang="en-US" sz="1900" b="1" kern="1200" dirty="0"/>
            <a:t>: </a:t>
          </a:r>
          <a:r>
            <a:rPr lang="en-US" sz="1900" b="0" kern="1200" dirty="0">
              <a:latin typeface="Calibri"/>
              <a:ea typeface="Calibri"/>
              <a:cs typeface="Calibri"/>
            </a:rPr>
            <a:t>232-35-252</a:t>
          </a:r>
          <a:endParaRPr lang="en-US" sz="1900" b="1" kern="1200" dirty="0"/>
        </a:p>
      </dsp:txBody>
      <dsp:txXfrm>
        <a:off x="688342" y="747757"/>
        <a:ext cx="3274057" cy="595967"/>
      </dsp:txXfrm>
    </dsp:sp>
    <dsp:sp modelId="{F86B46BB-076E-4364-AA79-F0EBC315F1C8}">
      <dsp:nvSpPr>
        <dsp:cNvPr id="0" name=""/>
        <dsp:cNvSpPr/>
      </dsp:nvSpPr>
      <dsp:spPr>
        <a:xfrm>
          <a:off x="0" y="1492716"/>
          <a:ext cx="39624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32C4E-5544-4BEA-B04D-96014164C76C}">
      <dsp:nvSpPr>
        <dsp:cNvPr id="0" name=""/>
        <dsp:cNvSpPr/>
      </dsp:nvSpPr>
      <dsp:spPr>
        <a:xfrm>
          <a:off x="180280" y="1626808"/>
          <a:ext cx="327782" cy="3277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04B01-233D-48A2-86C9-A879D40929DB}">
      <dsp:nvSpPr>
        <dsp:cNvPr id="0" name=""/>
        <dsp:cNvSpPr/>
      </dsp:nvSpPr>
      <dsp:spPr>
        <a:xfrm>
          <a:off x="688342" y="1492716"/>
          <a:ext cx="32740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Section:</a:t>
          </a:r>
          <a:r>
            <a:rPr lang="en-US" sz="1900" b="1" kern="1200" dirty="0">
              <a:latin typeface="Calibri Light" panose="020F0302020204030204"/>
            </a:rPr>
            <a:t> </a:t>
          </a:r>
          <a:r>
            <a:rPr lang="en-US" sz="1900" b="1" kern="1200" dirty="0"/>
            <a:t> A</a:t>
          </a:r>
          <a:endParaRPr lang="en-US" sz="1900" kern="1200" dirty="0"/>
        </a:p>
      </dsp:txBody>
      <dsp:txXfrm>
        <a:off x="688342" y="1492716"/>
        <a:ext cx="3274057" cy="595967"/>
      </dsp:txXfrm>
    </dsp:sp>
    <dsp:sp modelId="{1BD54D9D-726A-4F68-B466-E0043B614D87}">
      <dsp:nvSpPr>
        <dsp:cNvPr id="0" name=""/>
        <dsp:cNvSpPr/>
      </dsp:nvSpPr>
      <dsp:spPr>
        <a:xfrm>
          <a:off x="0" y="2237675"/>
          <a:ext cx="39624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BD306-7CE8-4158-A513-A21C01B39554}">
      <dsp:nvSpPr>
        <dsp:cNvPr id="0" name=""/>
        <dsp:cNvSpPr/>
      </dsp:nvSpPr>
      <dsp:spPr>
        <a:xfrm>
          <a:off x="180280" y="2371768"/>
          <a:ext cx="327782" cy="3277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E7775-F25A-4E13-9BB7-2499962ECBD0}">
      <dsp:nvSpPr>
        <dsp:cNvPr id="0" name=""/>
        <dsp:cNvSpPr/>
      </dsp:nvSpPr>
      <dsp:spPr>
        <a:xfrm>
          <a:off x="688342" y="2237675"/>
          <a:ext cx="32740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Batch: SWE-41</a:t>
          </a:r>
          <a:endParaRPr lang="en-US" sz="1900" kern="1200" dirty="0"/>
        </a:p>
      </dsp:txBody>
      <dsp:txXfrm>
        <a:off x="688342" y="2237675"/>
        <a:ext cx="3274057" cy="595967"/>
      </dsp:txXfrm>
    </dsp:sp>
    <dsp:sp modelId="{CB1BCF13-297D-4044-B736-2753F18B1A1C}">
      <dsp:nvSpPr>
        <dsp:cNvPr id="0" name=""/>
        <dsp:cNvSpPr/>
      </dsp:nvSpPr>
      <dsp:spPr>
        <a:xfrm>
          <a:off x="0" y="2982634"/>
          <a:ext cx="3962400" cy="595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781B-7D4D-4F30-9812-F01D49946381}">
      <dsp:nvSpPr>
        <dsp:cNvPr id="0" name=""/>
        <dsp:cNvSpPr/>
      </dsp:nvSpPr>
      <dsp:spPr>
        <a:xfrm>
          <a:off x="180280" y="3116727"/>
          <a:ext cx="327782" cy="3277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8A6FA-7C43-4EE7-A571-5FD1E85AFAD5}">
      <dsp:nvSpPr>
        <dsp:cNvPr id="0" name=""/>
        <dsp:cNvSpPr/>
      </dsp:nvSpPr>
      <dsp:spPr>
        <a:xfrm>
          <a:off x="688342" y="2982634"/>
          <a:ext cx="3274057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Dept. Software Engineering</a:t>
          </a:r>
          <a:endParaRPr lang="en-US" sz="1900" kern="1200" dirty="0"/>
        </a:p>
      </dsp:txBody>
      <dsp:txXfrm>
        <a:off x="688342" y="2982634"/>
        <a:ext cx="3274057" cy="595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6341-BE6E-4DA6-BF3F-AFE6847CE4C1}" type="datetimeFigureOut"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F5FF8-CCCE-4D9B-AB5D-BE57403C5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de34695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de34695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836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330200" y="-249933"/>
            <a:ext cx="12981939" cy="736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868" y="596933"/>
            <a:ext cx="7194267" cy="5664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564000" y="3401200"/>
            <a:ext cx="5064000" cy="1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916988" y="4409800"/>
            <a:ext cx="435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24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24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24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24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24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24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24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24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5037600" y="1871733"/>
            <a:ext cx="2116800" cy="1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944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936" y="640823"/>
            <a:ext cx="3419856" cy="5583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b="1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  <a:sym typeface="Nunito"/>
              </a:rPr>
              <a:t>Clock Speed and</a:t>
            </a:r>
            <a:br>
              <a:rPr lang="en-US" sz="5400" b="1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r>
              <a:rPr lang="en-US" sz="5400" b="1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  <a:sym typeface="Nunito"/>
              </a:rPr>
              <a:t>Instruction per Second</a:t>
            </a:r>
            <a:endParaRPr lang="en-US" sz="5400" b="1" kern="1200">
              <a:solidFill>
                <a:schemeClr val="tx1"/>
              </a:solidFill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and a magnifying glass&#10;&#10;Description automatically generated">
            <a:extLst>
              <a:ext uri="{FF2B5EF4-FFF2-40B4-BE49-F238E27FC236}">
                <a16:creationId xmlns:a16="http://schemas.microsoft.com/office/drawing/2014/main" id="{A0DA352D-994E-B201-D540-C52C64B13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657271"/>
            <a:ext cx="6894576" cy="3860962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720780" y="4465413"/>
            <a:ext cx="3633019" cy="1516286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2000" b="1"/>
              <a:t>Present by</a:t>
            </a:r>
            <a:endParaRPr lang="en-US" sz="2000"/>
          </a:p>
          <a:p>
            <a:pPr>
              <a:spcAft>
                <a:spcPts val="600"/>
              </a:spcAft>
            </a:pPr>
            <a:r>
              <a:rPr lang="en-GB" sz="2000" b="1"/>
              <a:t>Md Jakaria Nur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90527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76" y="252114"/>
            <a:ext cx="11783340" cy="61860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99AFE33-EC50-592E-A7D4-9D407578B40F}"/>
              </a:ext>
            </a:extLst>
          </p:cNvPr>
          <p:cNvSpPr txBox="1">
            <a:spLocks/>
          </p:cNvSpPr>
          <p:nvPr/>
        </p:nvSpPr>
        <p:spPr>
          <a:xfrm>
            <a:off x="210901" y="602846"/>
            <a:ext cx="11780095" cy="822061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2800" b="1" dirty="0">
                <a:solidFill>
                  <a:srgbClr val="FFFF00"/>
                </a:solidFill>
              </a:rPr>
              <a:t>Relationship Between CPI, Clock Speed, and Performance</a:t>
            </a:r>
            <a:endParaRPr lang="en-US" sz="1850" b="1" dirty="0"/>
          </a:p>
        </p:txBody>
      </p:sp>
      <p:pic>
        <p:nvPicPr>
          <p:cNvPr id="2" name="Picture 1" descr="A close up of text&#10;&#10;Description automatically generated">
            <a:extLst>
              <a:ext uri="{FF2B5EF4-FFF2-40B4-BE49-F238E27FC236}">
                <a16:creationId xmlns:a16="http://schemas.microsoft.com/office/drawing/2014/main" id="{7DF9C28F-C1D5-351A-0D4F-38322098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6" y="1911356"/>
            <a:ext cx="11378776" cy="141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77AFD7D-5056-700A-ADE3-97FB2E7F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1" y="3572206"/>
            <a:ext cx="11370773" cy="2858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78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76" y="252114"/>
            <a:ext cx="11783340" cy="61860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99AFE33-EC50-592E-A7D4-9D407578B40F}"/>
              </a:ext>
            </a:extLst>
          </p:cNvPr>
          <p:cNvSpPr txBox="1">
            <a:spLocks/>
          </p:cNvSpPr>
          <p:nvPr/>
        </p:nvSpPr>
        <p:spPr>
          <a:xfrm>
            <a:off x="210901" y="602846"/>
            <a:ext cx="11780095" cy="822061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2800" b="1" dirty="0">
                <a:solidFill>
                  <a:srgbClr val="FFFF00"/>
                </a:solidFill>
              </a:rPr>
              <a:t>Conclusion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02166-43A3-A41C-AB83-6DE638E00342}"/>
              </a:ext>
            </a:extLst>
          </p:cNvPr>
          <p:cNvSpPr txBox="1"/>
          <p:nvPr/>
        </p:nvSpPr>
        <p:spPr>
          <a:xfrm>
            <a:off x="211666" y="2003777"/>
            <a:ext cx="117827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Clock speed measures how fast a CPU executes cycles, but raw speed is not the only determinant of performance.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Instructions per second provide a clearer picture of real-world CPU capability.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Efficient CPU design balances speed, power, and multitasking.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76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2D8E5-298E-49F3-C63A-93F7D392B9D5}"/>
              </a:ext>
            </a:extLst>
          </p:cNvPr>
          <p:cNvSpPr txBox="1"/>
          <p:nvPr/>
        </p:nvSpPr>
        <p:spPr>
          <a:xfrm>
            <a:off x="8325852" y="1118937"/>
            <a:ext cx="3404937" cy="26831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phic 7" descr="Accept">
            <a:extLst>
              <a:ext uri="{FF2B5EF4-FFF2-40B4-BE49-F238E27FC236}">
                <a16:creationId xmlns:a16="http://schemas.microsoft.com/office/drawing/2014/main" id="{6AA192E2-B3E8-2BD2-928D-B245D516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383" y="1118937"/>
            <a:ext cx="4620126" cy="4620126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02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" y="653973"/>
            <a:ext cx="12188592" cy="724528"/>
          </a:xfr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FF00"/>
                </a:solidFill>
                <a:latin typeface="Arial"/>
                <a:cs typeface="Times New Roman"/>
              </a:rPr>
              <a:t>Clock Speed and Instruction per Second</a:t>
            </a:r>
          </a:p>
        </p:txBody>
      </p:sp>
      <p:pic>
        <p:nvPicPr>
          <p:cNvPr id="5" name="Picture 4" descr="Md Jakaria Nur 0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38" y="2244321"/>
            <a:ext cx="3549108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Subtitle 2">
            <a:extLst>
              <a:ext uri="{FF2B5EF4-FFF2-40B4-BE49-F238E27FC236}">
                <a16:creationId xmlns:a16="http://schemas.microsoft.com/office/drawing/2014/main" id="{7C72AB2C-875D-0551-7F79-59F99424C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633094"/>
              </p:ext>
            </p:extLst>
          </p:nvPr>
        </p:nvGraphicFramePr>
        <p:xfrm>
          <a:off x="6541475" y="2244321"/>
          <a:ext cx="3962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14673" y="1210955"/>
            <a:ext cx="11203562" cy="7636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  <a:buClr>
                <a:schemeClr val="dk1"/>
              </a:buClr>
              <a:buSzPts val="990"/>
            </a:pPr>
            <a:r>
              <a:rPr lang="en-GB" sz="2900" b="1" dirty="0">
                <a:solidFill>
                  <a:schemeClr val="bg1"/>
                </a:solidFill>
              </a:rPr>
              <a:t>01. What is Clock Speed?</a:t>
            </a:r>
            <a:br>
              <a:rPr lang="en-GB" sz="2900" b="1" dirty="0">
                <a:solidFill>
                  <a:srgbClr val="303030"/>
                </a:solidFill>
              </a:rPr>
            </a:br>
            <a:endParaRPr lang="en-US" sz="2900" b="1">
              <a:solidFill>
                <a:srgbClr val="30303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60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018EF815-3CB8-7B8C-2D82-640929A10061}"/>
              </a:ext>
            </a:extLst>
          </p:cNvPr>
          <p:cNvSpPr txBox="1">
            <a:spLocks/>
          </p:cNvSpPr>
          <p:nvPr/>
        </p:nvSpPr>
        <p:spPr>
          <a:xfrm>
            <a:off x="512582" y="2414892"/>
            <a:ext cx="11239848" cy="763600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  <a:buClr>
                <a:schemeClr val="dk1"/>
              </a:buClr>
              <a:buSzPts val="990"/>
            </a:pPr>
            <a:r>
              <a:rPr lang="en-GB" sz="2900" b="1" dirty="0">
                <a:solidFill>
                  <a:srgbClr val="FFFFFF"/>
                </a:solidFill>
              </a:rPr>
              <a:t>02. What is Instruction per Second?</a:t>
            </a:r>
            <a:br>
              <a:rPr lang="en-GB" sz="2900" b="1" dirty="0">
                <a:solidFill>
                  <a:srgbClr val="FFFFFF"/>
                </a:solidFill>
              </a:rPr>
            </a:br>
            <a:endParaRPr lang="en-GB" sz="2900" b="1">
              <a:solidFill>
                <a:srgbClr val="FFFFFF"/>
              </a:solidFill>
            </a:endParaRPr>
          </a:p>
          <a:p>
            <a:pPr>
              <a:buSzPts val="990"/>
            </a:pPr>
            <a:endParaRPr lang="en-GB" sz="3360">
              <a:solidFill>
                <a:srgbClr val="FFFFFF"/>
              </a:solidFill>
            </a:endParaRPr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D658D9EB-F3BE-3194-9920-3D3235A7C9E5}"/>
              </a:ext>
            </a:extLst>
          </p:cNvPr>
          <p:cNvSpPr txBox="1">
            <a:spLocks/>
          </p:cNvSpPr>
          <p:nvPr/>
        </p:nvSpPr>
        <p:spPr>
          <a:xfrm>
            <a:off x="512582" y="3650272"/>
            <a:ext cx="11239848" cy="763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  <a:buClr>
                <a:schemeClr val="dk1"/>
              </a:buClr>
              <a:buSzPts val="990"/>
            </a:pPr>
            <a:r>
              <a:rPr lang="en-GB" sz="2900" b="1" dirty="0">
                <a:solidFill>
                  <a:schemeClr val="bg1"/>
                </a:solidFill>
              </a:rPr>
              <a:t>03. </a:t>
            </a:r>
            <a:r>
              <a:rPr lang="en-GB" sz="2400" b="1" dirty="0">
                <a:solidFill>
                  <a:schemeClr val="bg1"/>
                </a:solidFill>
              </a:rPr>
              <a:t>Relationship Between Clock Speed and Instruction per second.</a:t>
            </a:r>
            <a:br>
              <a:rPr lang="en-GB" sz="2900" b="1" dirty="0">
                <a:solidFill>
                  <a:srgbClr val="303030"/>
                </a:solidFill>
              </a:rPr>
            </a:br>
            <a:endParaRPr lang="en-GB" sz="2900" b="1">
              <a:solidFill>
                <a:srgbClr val="303030"/>
              </a:solidFill>
            </a:endParaRPr>
          </a:p>
          <a:p>
            <a:pPr>
              <a:buSzPts val="990"/>
            </a:pPr>
            <a:endParaRPr lang="en-GB" sz="3360"/>
          </a:p>
        </p:txBody>
      </p:sp>
      <p:sp>
        <p:nvSpPr>
          <p:cNvPr id="2" name="Google Shape;61;p14">
            <a:extLst>
              <a:ext uri="{FF2B5EF4-FFF2-40B4-BE49-F238E27FC236}">
                <a16:creationId xmlns:a16="http://schemas.microsoft.com/office/drawing/2014/main" id="{CAEFA606-D4C1-E85E-EED1-2AF9F5D4D19E}"/>
              </a:ext>
            </a:extLst>
          </p:cNvPr>
          <p:cNvSpPr txBox="1">
            <a:spLocks/>
          </p:cNvSpPr>
          <p:nvPr/>
        </p:nvSpPr>
        <p:spPr>
          <a:xfrm>
            <a:off x="514287" y="4920132"/>
            <a:ext cx="11251943" cy="763600"/>
          </a:xfrm>
          <a:prstGeom prst="rect">
            <a:avLst/>
          </a:prstGeom>
          <a:solidFill>
            <a:schemeClr val="accent5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2900" b="1" dirty="0">
                <a:solidFill>
                  <a:schemeClr val="bg1"/>
                </a:solidFill>
              </a:rPr>
              <a:t>04. </a:t>
            </a:r>
            <a:r>
              <a:rPr lang="en-GB" sz="2600" b="1" dirty="0">
                <a:solidFill>
                  <a:schemeClr val="bg1"/>
                </a:solidFill>
              </a:rPr>
              <a:t>Real-World Example of Clock Speed and Instructions per Second.</a:t>
            </a:r>
            <a:endParaRPr lang="en-US" sz="2600">
              <a:solidFill>
                <a:schemeClr val="bg1"/>
              </a:solidFill>
            </a:endParaRPr>
          </a:p>
          <a:p>
            <a:pPr>
              <a:buSzPts val="990"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1962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76" y="252114"/>
            <a:ext cx="11783340" cy="61860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99AFE33-EC50-592E-A7D4-9D407578B40F}"/>
              </a:ext>
            </a:extLst>
          </p:cNvPr>
          <p:cNvSpPr txBox="1">
            <a:spLocks/>
          </p:cNvSpPr>
          <p:nvPr/>
        </p:nvSpPr>
        <p:spPr>
          <a:xfrm>
            <a:off x="210901" y="602846"/>
            <a:ext cx="11780095" cy="934949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3600" b="1" dirty="0">
                <a:solidFill>
                  <a:srgbClr val="FFFF00"/>
                </a:solidFill>
              </a:rPr>
              <a:t>What is Clock Speed?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02166-43A3-A41C-AB83-6DE638E00342}"/>
              </a:ext>
            </a:extLst>
          </p:cNvPr>
          <p:cNvSpPr txBox="1"/>
          <p:nvPr/>
        </p:nvSpPr>
        <p:spPr>
          <a:xfrm>
            <a:off x="211666" y="2003777"/>
            <a:ext cx="11782776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Definition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   The clock speed of a processor refers to the frequency at which the CPU executes    instructions, measured in hertz (Hz).</a:t>
            </a:r>
            <a:endParaRPr lang="en-US" sz="2400" dirty="0"/>
          </a:p>
          <a:p>
            <a:endParaRPr lang="en-US" sz="6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   Typically expressed in gigahertz (GHz), where 1 GHz = 1 billion cycles per second.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How it Works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   Each cycle allows the processor to perform tasks like fetching, decoding,               executing, and storing instructions.</a:t>
            </a:r>
            <a:endParaRPr lang="en-US" sz="2400" dirty="0"/>
          </a:p>
          <a:p>
            <a:endParaRPr lang="en-US" sz="1400" b="1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   A CPU with a clock speed of 3.5 GHz can perform 3.5 billion cycles per second.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82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76" y="252114"/>
            <a:ext cx="11783340" cy="61860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99AFE33-EC50-592E-A7D4-9D407578B40F}"/>
              </a:ext>
            </a:extLst>
          </p:cNvPr>
          <p:cNvSpPr txBox="1">
            <a:spLocks/>
          </p:cNvSpPr>
          <p:nvPr/>
        </p:nvSpPr>
        <p:spPr>
          <a:xfrm>
            <a:off x="210901" y="602846"/>
            <a:ext cx="11780095" cy="934949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3600" b="1" dirty="0">
                <a:solidFill>
                  <a:srgbClr val="FFFF00"/>
                </a:solidFill>
              </a:rPr>
              <a:t>What is Instruction per Second?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02166-43A3-A41C-AB83-6DE638E00342}"/>
              </a:ext>
            </a:extLst>
          </p:cNvPr>
          <p:cNvSpPr txBox="1"/>
          <p:nvPr/>
        </p:nvSpPr>
        <p:spPr>
          <a:xfrm>
            <a:off x="211666" y="2003777"/>
            <a:ext cx="11782776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Definition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   The number of instructions a CPU can execute in one second.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   Measured in terms like MIPS (Millions of Instructions per Second) or FLOPS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Factors Affecting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   CPU architecture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   Clock speed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  </a:t>
            </a:r>
            <a:r>
              <a:rPr lang="en-US" sz="2400">
                <a:ea typeface="+mn-lt"/>
                <a:cs typeface="+mn-lt"/>
              </a:rPr>
              <a:t> </a:t>
            </a:r>
            <a:r>
              <a:rPr lang="en-US" sz="2400" dirty="0">
                <a:ea typeface="+mn-lt"/>
                <a:cs typeface="+mn-lt"/>
              </a:rPr>
              <a:t>Instruction set efficiency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   Number of cores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99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76" y="252114"/>
            <a:ext cx="11783340" cy="61860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99AFE33-EC50-592E-A7D4-9D407578B40F}"/>
              </a:ext>
            </a:extLst>
          </p:cNvPr>
          <p:cNvSpPr txBox="1">
            <a:spLocks/>
          </p:cNvSpPr>
          <p:nvPr/>
        </p:nvSpPr>
        <p:spPr>
          <a:xfrm>
            <a:off x="210901" y="602846"/>
            <a:ext cx="11780095" cy="822061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2800" b="1" dirty="0">
                <a:solidFill>
                  <a:srgbClr val="FFFF00"/>
                </a:solidFill>
              </a:rPr>
              <a:t>Relationship Between Clock Speed and Instruction per Second.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02166-43A3-A41C-AB83-6DE638E00342}"/>
              </a:ext>
            </a:extLst>
          </p:cNvPr>
          <p:cNvSpPr txBox="1"/>
          <p:nvPr/>
        </p:nvSpPr>
        <p:spPr>
          <a:xfrm>
            <a:off x="211666" y="2003777"/>
            <a:ext cx="11782776" cy="4693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Direct Link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endParaRPr lang="en-US" sz="11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  Higher clock speeds typically mean more instructions can be processed per       second.</a:t>
            </a:r>
            <a:endParaRPr lang="en-US" sz="2400">
              <a:ea typeface="+mn-lt"/>
              <a:cs typeface="+mn-lt"/>
            </a:endParaRP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Limitations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/>
          </a:p>
          <a:p>
            <a:pPr>
              <a:buFont typeface="Arial"/>
            </a:pPr>
            <a:endParaRPr lang="en-US" sz="9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  Clock speed isn’t the only factor. Instructions per cycle (IPC) and parallel processing   capabilities play a huge role.</a:t>
            </a:r>
            <a:endParaRPr lang="en-US" sz="2400">
              <a:ea typeface="+mn-lt"/>
              <a:cs typeface="+mn-lt"/>
            </a:endParaRPr>
          </a:p>
          <a:p>
            <a:endParaRPr lang="en-US" sz="1600" b="1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Illustration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>
              <a:buFont typeface="Arial"/>
            </a:pPr>
            <a:endParaRPr lang="en-US" sz="9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  A CPU running at 3 GHz with 4 instructions per cycle will execute 12 billion            instructions per second.</a:t>
            </a:r>
            <a:endParaRPr lang="en-US" sz="2400"/>
          </a:p>
          <a:p>
            <a:pPr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95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76" y="252114"/>
            <a:ext cx="11783340" cy="61860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99AFE33-EC50-592E-A7D4-9D407578B40F}"/>
              </a:ext>
            </a:extLst>
          </p:cNvPr>
          <p:cNvSpPr txBox="1">
            <a:spLocks/>
          </p:cNvSpPr>
          <p:nvPr/>
        </p:nvSpPr>
        <p:spPr>
          <a:xfrm>
            <a:off x="210901" y="602846"/>
            <a:ext cx="11780095" cy="822061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2800" b="1" dirty="0">
                <a:solidFill>
                  <a:srgbClr val="FFFF00"/>
                </a:solidFill>
              </a:rPr>
              <a:t>Real-world Example of Clock Speed and Instruction per Second.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02166-43A3-A41C-AB83-6DE638E00342}"/>
              </a:ext>
            </a:extLst>
          </p:cNvPr>
          <p:cNvSpPr txBox="1"/>
          <p:nvPr/>
        </p:nvSpPr>
        <p:spPr>
          <a:xfrm>
            <a:off x="211666" y="2003777"/>
            <a:ext cx="11782776" cy="3978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CPU A: </a:t>
            </a:r>
            <a:r>
              <a:rPr lang="en-US" sz="2400" b="1" dirty="0">
                <a:ea typeface="+mn-lt"/>
                <a:cs typeface="+mn-lt"/>
              </a:rPr>
              <a:t>3.2 GHz</a:t>
            </a:r>
            <a:r>
              <a:rPr lang="en-US" sz="2400" dirty="0">
                <a:ea typeface="+mn-lt"/>
                <a:cs typeface="+mn-lt"/>
              </a:rPr>
              <a:t> with</a:t>
            </a:r>
            <a:r>
              <a:rPr lang="en-US" sz="2400" b="1" dirty="0">
                <a:ea typeface="+mn-lt"/>
                <a:cs typeface="+mn-lt"/>
              </a:rPr>
              <a:t> 2</a:t>
            </a:r>
            <a:r>
              <a:rPr lang="en-US" sz="2400" dirty="0">
                <a:ea typeface="+mn-lt"/>
                <a:cs typeface="+mn-lt"/>
              </a:rPr>
              <a:t> instructions per cycle = </a:t>
            </a:r>
            <a:r>
              <a:rPr lang="en-US" sz="2400" b="1" dirty="0">
                <a:ea typeface="+mn-lt"/>
                <a:cs typeface="+mn-lt"/>
              </a:rPr>
              <a:t>6.4 billion</a:t>
            </a:r>
            <a:r>
              <a:rPr lang="en-US" sz="2400" dirty="0">
                <a:ea typeface="+mn-lt"/>
                <a:cs typeface="+mn-lt"/>
              </a:rPr>
              <a:t> instructions/second.</a:t>
            </a:r>
            <a:endParaRPr lang="en-US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CPU B: </a:t>
            </a:r>
            <a:r>
              <a:rPr lang="en-US" sz="2400" b="1" dirty="0">
                <a:ea typeface="+mn-lt"/>
                <a:cs typeface="+mn-lt"/>
              </a:rPr>
              <a:t>2.8 GHz</a:t>
            </a:r>
            <a:r>
              <a:rPr lang="en-US" sz="2400" dirty="0">
                <a:ea typeface="+mn-lt"/>
                <a:cs typeface="+mn-lt"/>
              </a:rPr>
              <a:t> with </a:t>
            </a:r>
            <a:r>
              <a:rPr lang="en-US" sz="2400" b="1" dirty="0">
                <a:ea typeface="+mn-lt"/>
                <a:cs typeface="+mn-lt"/>
              </a:rPr>
              <a:t>4</a:t>
            </a:r>
            <a:r>
              <a:rPr lang="en-US" sz="2400" dirty="0">
                <a:ea typeface="+mn-lt"/>
                <a:cs typeface="+mn-lt"/>
              </a:rPr>
              <a:t> instructions per cycle = </a:t>
            </a:r>
            <a:r>
              <a:rPr lang="en-US" sz="2400" b="1" dirty="0">
                <a:ea typeface="+mn-lt"/>
                <a:cs typeface="+mn-lt"/>
              </a:rPr>
              <a:t>11.2 billion</a:t>
            </a:r>
            <a:r>
              <a:rPr lang="en-US" sz="2400" dirty="0">
                <a:ea typeface="+mn-lt"/>
                <a:cs typeface="+mn-lt"/>
              </a:rPr>
              <a:t> instructions/second.</a:t>
            </a:r>
            <a:endParaRPr lang="en-US" dirty="0"/>
          </a:p>
          <a:p>
            <a:pPr algn="l"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Clock Speed of Core i3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/>
          </a:p>
          <a:p>
            <a:endParaRPr lang="en-US" sz="105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  The Core i3 processors operate at clock speeds ranging from around </a:t>
            </a:r>
            <a:r>
              <a:rPr lang="en-US" sz="2400" b="1" dirty="0">
                <a:ea typeface="+mn-lt"/>
                <a:cs typeface="+mn-lt"/>
              </a:rPr>
              <a:t>2.0 GHz to 4.5   GHz</a:t>
            </a:r>
            <a:r>
              <a:rPr lang="en-US" sz="2400" dirty="0">
                <a:ea typeface="+mn-lt"/>
                <a:cs typeface="+mn-lt"/>
              </a:rPr>
              <a:t>, depending on the specific model and generation.</a:t>
            </a:r>
            <a:endParaRPr lang="en-US" dirty="0"/>
          </a:p>
          <a:p>
            <a:endParaRPr lang="en-US" sz="1400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400" dirty="0">
                <a:ea typeface="+mn-lt"/>
                <a:cs typeface="+mn-lt"/>
              </a:rPr>
              <a:t>  This means the processor can complete </a:t>
            </a:r>
            <a:r>
              <a:rPr lang="en-US" sz="2400" b="1" dirty="0">
                <a:ea typeface="+mn-lt"/>
                <a:cs typeface="+mn-lt"/>
              </a:rPr>
              <a:t>2 billion to 4.5 billion cycles per second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01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76" y="252114"/>
            <a:ext cx="11783340" cy="61860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99AFE33-EC50-592E-A7D4-9D407578B40F}"/>
              </a:ext>
            </a:extLst>
          </p:cNvPr>
          <p:cNvSpPr txBox="1">
            <a:spLocks/>
          </p:cNvSpPr>
          <p:nvPr/>
        </p:nvSpPr>
        <p:spPr>
          <a:xfrm>
            <a:off x="210901" y="602846"/>
            <a:ext cx="11780095" cy="822061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3200" b="1" dirty="0">
                <a:solidFill>
                  <a:srgbClr val="FFFF00"/>
                </a:solidFill>
              </a:rPr>
              <a:t>CPI – Cycles per Instruction</a:t>
            </a:r>
            <a:endParaRPr lang="en-US" sz="3200"/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DF9C28F-C1D5-351A-0D4F-38322098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59" y="2010677"/>
            <a:ext cx="11317110" cy="3541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16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76" y="252114"/>
            <a:ext cx="11783340" cy="61860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99AFE33-EC50-592E-A7D4-9D407578B40F}"/>
              </a:ext>
            </a:extLst>
          </p:cNvPr>
          <p:cNvSpPr txBox="1">
            <a:spLocks/>
          </p:cNvSpPr>
          <p:nvPr/>
        </p:nvSpPr>
        <p:spPr>
          <a:xfrm>
            <a:off x="210901" y="602846"/>
            <a:ext cx="11780095" cy="822061"/>
          </a:xfrm>
          <a:prstGeom prst="rect">
            <a:avLst/>
          </a:prstGeom>
          <a:solidFill>
            <a:srgbClr val="0070C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5000"/>
              </a:lnSpc>
            </a:pPr>
            <a:r>
              <a:rPr lang="en-GB" sz="3200" b="1" dirty="0">
                <a:solidFill>
                  <a:srgbClr val="FFFF00"/>
                </a:solidFill>
              </a:rPr>
              <a:t>Example of Cycles per Instruction</a:t>
            </a:r>
            <a:endParaRPr lang="en-US" sz="3200"/>
          </a:p>
        </p:txBody>
      </p:sp>
      <p:pic>
        <p:nvPicPr>
          <p:cNvPr id="2" name="Picture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DF9C28F-C1D5-351A-0D4F-38322098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0" y="2075640"/>
            <a:ext cx="10983667" cy="3697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78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Clock Speed and Instruction per Second</vt:lpstr>
      <vt:lpstr>Clock Speed and Instruction per Second</vt:lpstr>
      <vt:lpstr>01. What is Clock Speed?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603</cp:revision>
  <dcterms:created xsi:type="dcterms:W3CDTF">2024-11-05T11:25:23Z</dcterms:created>
  <dcterms:modified xsi:type="dcterms:W3CDTF">2024-12-11T08:28:37Z</dcterms:modified>
</cp:coreProperties>
</file>