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0" r:id="rId4"/>
    <p:sldMasterId id="2147483772" r:id="rId5"/>
    <p:sldMasterId id="2147483783" r:id="rId6"/>
    <p:sldMasterId id="2147483797" r:id="rId7"/>
    <p:sldMasterId id="2147483882" r:id="rId8"/>
  </p:sldMasterIdLst>
  <p:notesMasterIdLst>
    <p:notesMasterId r:id="rId14"/>
  </p:notesMasterIdLst>
  <p:sldIdLst>
    <p:sldId id="349" r:id="rId9"/>
    <p:sldId id="390" r:id="rId10"/>
    <p:sldId id="394" r:id="rId11"/>
    <p:sldId id="393" r:id="rId12"/>
    <p:sldId id="391" r:id="rId13"/>
  </p:sldIdLst>
  <p:sldSz cx="9144000" cy="6858000" type="screen4x3"/>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A00E"/>
    <a:srgbClr val="00F200"/>
    <a:srgbClr val="B9D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87" autoAdjust="0"/>
    <p:restoredTop sz="94434" autoAdjust="0"/>
  </p:normalViewPr>
  <p:slideViewPr>
    <p:cSldViewPr snapToGrid="0">
      <p:cViewPr>
        <p:scale>
          <a:sx n="140" d="100"/>
          <a:sy n="140" d="100"/>
        </p:scale>
        <p:origin x="1168" y="51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9" Type="http://schemas.openxmlformats.org/officeDocument/2006/relationships/slide" Target="slides/slide1.xml"/><Relationship Id="rId10"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rney/Documents/general/burndown.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rney/Documents/general/burndown.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rney/Documents/general/burndow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Sheet2!$B$1</c:f>
              <c:strCache>
                <c:ptCount val="1"/>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dLbl>
            <c:dLbl>
              <c:idx val="1"/>
              <c:layout>
                <c:manualLayout>
                  <c:x val="0.0739216614012521"/>
                  <c:y val="0.157982819937154"/>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Sheet2!$A$2:$A$3</c:f>
              <c:strCache>
                <c:ptCount val="2"/>
                <c:pt idx="0">
                  <c:v>Planned</c:v>
                </c:pt>
                <c:pt idx="1">
                  <c:v>New</c:v>
                </c:pt>
              </c:strCache>
            </c:strRef>
          </c:cat>
          <c:val>
            <c:numRef>
              <c:f>Sheet2!$B$2:$B$3</c:f>
              <c:numCache>
                <c:formatCode>General</c:formatCode>
                <c:ptCount val="2"/>
                <c:pt idx="0">
                  <c:v>28.0</c:v>
                </c:pt>
                <c:pt idx="1">
                  <c:v>4.0</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Sheet2!$B$5</c:f>
              <c:strCache>
                <c:ptCount val="1"/>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Lbls>
            <c:dLbl>
              <c:idx val="0"/>
              <c:dLblPos val="inEnd"/>
              <c:showLegendKey val="0"/>
              <c:showVal val="0"/>
              <c:showCatName val="1"/>
              <c:showSerName val="0"/>
              <c:showPercent val="1"/>
              <c:showBubbleSize val="0"/>
              <c:extLst>
                <c:ext xmlns:c15="http://schemas.microsoft.com/office/drawing/2012/chart" uri="{CE6537A1-D6FC-4f65-9D91-7224C49458BB}">
                  <c15:layout>
                    <c:manualLayout>
                      <c:w val="0.215861068587242"/>
                      <c:h val="0.196795398520953"/>
                    </c:manualLayout>
                  </c15:layout>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Sheet2!$A$6:$A$7</c:f>
              <c:strCache>
                <c:ptCount val="2"/>
                <c:pt idx="0">
                  <c:v>Delivered</c:v>
                </c:pt>
                <c:pt idx="1">
                  <c:v>Deferred</c:v>
                </c:pt>
              </c:strCache>
            </c:strRef>
          </c:cat>
          <c:val>
            <c:numRef>
              <c:f>Sheet2!$B$6:$B$7</c:f>
              <c:numCache>
                <c:formatCode>General</c:formatCode>
                <c:ptCount val="2"/>
                <c:pt idx="0">
                  <c:v>26.0</c:v>
                </c:pt>
                <c:pt idx="1">
                  <c:v>6.0</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Sheet2!$B$10</c:f>
              <c:strCache>
                <c:ptCount val="1"/>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Lbls>
            <c:dLbl>
              <c:idx val="1"/>
              <c:layout>
                <c:manualLayout>
                  <c:x val="0.108995732186834"/>
                  <c:y val="0.302344072120864"/>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2"/>
              <c:layout>
                <c:manualLayout>
                  <c:x val="0.0779938122389419"/>
                  <c:y val="0.109441286565923"/>
                </c:manualLayout>
              </c:layout>
              <c:dLblPos val="bestFi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65000"/>
                        <a:lumOff val="3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Sheet2!$A$11:$A$13</c:f>
              <c:strCache>
                <c:ptCount val="3"/>
                <c:pt idx="0">
                  <c:v>1st time pass</c:v>
                </c:pt>
                <c:pt idx="1">
                  <c:v>nth time pass</c:v>
                </c:pt>
                <c:pt idx="2">
                  <c:v>Failed</c:v>
                </c:pt>
              </c:strCache>
            </c:strRef>
          </c:cat>
          <c:val>
            <c:numRef>
              <c:f>Sheet2!$B$11:$B$13</c:f>
              <c:numCache>
                <c:formatCode>General</c:formatCode>
                <c:ptCount val="3"/>
                <c:pt idx="0">
                  <c:v>28.0</c:v>
                </c:pt>
                <c:pt idx="1">
                  <c:v>2.0</c:v>
                </c:pt>
                <c:pt idx="2">
                  <c:v>2.0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302231" cy="720360"/>
          </a:xfrm>
          <a:prstGeom prst="rect">
            <a:avLst/>
          </a:prstGeom>
        </p:spPr>
        <p:txBody>
          <a:bodyPr vert="horz" lIns="132741" tIns="66372" rIns="132741" bIns="66372" rtlCol="0"/>
          <a:lstStyle>
            <a:lvl1pPr algn="l">
              <a:defRPr sz="1700"/>
            </a:lvl1pPr>
          </a:lstStyle>
          <a:p>
            <a:endParaRPr lang="en-GB" dirty="0"/>
          </a:p>
        </p:txBody>
      </p:sp>
      <p:sp>
        <p:nvSpPr>
          <p:cNvPr id="3" name="Date Placeholder 2"/>
          <p:cNvSpPr>
            <a:spLocks noGrp="1"/>
          </p:cNvSpPr>
          <p:nvPr>
            <p:ph type="dt" idx="1"/>
          </p:nvPr>
        </p:nvSpPr>
        <p:spPr>
          <a:xfrm>
            <a:off x="5623700" y="2"/>
            <a:ext cx="4302231" cy="720360"/>
          </a:xfrm>
          <a:prstGeom prst="rect">
            <a:avLst/>
          </a:prstGeom>
        </p:spPr>
        <p:txBody>
          <a:bodyPr vert="horz" lIns="132741" tIns="66372" rIns="132741" bIns="66372" rtlCol="0"/>
          <a:lstStyle>
            <a:lvl1pPr algn="r">
              <a:defRPr sz="1700"/>
            </a:lvl1pPr>
          </a:lstStyle>
          <a:p>
            <a:fld id="{C59528C2-56BF-4E5C-B5C3-6AE53F6D8B27}" type="datetimeFigureOut">
              <a:rPr lang="en-GB" smtClean="0"/>
              <a:t>06/07/2017</a:t>
            </a:fld>
            <a:endParaRPr lang="en-GB" dirty="0"/>
          </a:p>
        </p:txBody>
      </p:sp>
      <p:sp>
        <p:nvSpPr>
          <p:cNvPr id="4" name="Slide Image Placeholder 3"/>
          <p:cNvSpPr>
            <a:spLocks noGrp="1" noRot="1" noChangeAspect="1"/>
          </p:cNvSpPr>
          <p:nvPr>
            <p:ph type="sldImg" idx="2"/>
          </p:nvPr>
        </p:nvSpPr>
        <p:spPr>
          <a:xfrm>
            <a:off x="1735138" y="1795463"/>
            <a:ext cx="6457950" cy="4843462"/>
          </a:xfrm>
          <a:prstGeom prst="rect">
            <a:avLst/>
          </a:prstGeom>
          <a:noFill/>
          <a:ln w="12700">
            <a:solidFill>
              <a:prstClr val="black"/>
            </a:solidFill>
          </a:ln>
        </p:spPr>
        <p:txBody>
          <a:bodyPr vert="horz" lIns="132741" tIns="66372" rIns="132741" bIns="66372" rtlCol="0" anchor="ctr"/>
          <a:lstStyle/>
          <a:p>
            <a:endParaRPr lang="en-GB"/>
          </a:p>
        </p:txBody>
      </p:sp>
      <p:sp>
        <p:nvSpPr>
          <p:cNvPr id="5" name="Notes Placeholder 4"/>
          <p:cNvSpPr>
            <a:spLocks noGrp="1"/>
          </p:cNvSpPr>
          <p:nvPr>
            <p:ph type="body" sz="quarter" idx="3"/>
          </p:nvPr>
        </p:nvSpPr>
        <p:spPr>
          <a:xfrm>
            <a:off x="992823" y="6909478"/>
            <a:ext cx="7942580" cy="5653207"/>
          </a:xfrm>
          <a:prstGeom prst="rect">
            <a:avLst/>
          </a:prstGeom>
        </p:spPr>
        <p:txBody>
          <a:bodyPr vert="horz" lIns="132741" tIns="66372" rIns="132741" bIns="66372"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3" y="13636991"/>
            <a:ext cx="4302231" cy="720359"/>
          </a:xfrm>
          <a:prstGeom prst="rect">
            <a:avLst/>
          </a:prstGeom>
        </p:spPr>
        <p:txBody>
          <a:bodyPr vert="horz" lIns="132741" tIns="66372" rIns="132741" bIns="66372" rtlCol="0" anchor="b"/>
          <a:lstStyle>
            <a:lvl1pPr algn="l">
              <a:defRPr sz="1700"/>
            </a:lvl1pPr>
          </a:lstStyle>
          <a:p>
            <a:endParaRPr lang="en-GB" dirty="0"/>
          </a:p>
        </p:txBody>
      </p:sp>
      <p:sp>
        <p:nvSpPr>
          <p:cNvPr id="7" name="Slide Number Placeholder 6"/>
          <p:cNvSpPr>
            <a:spLocks noGrp="1"/>
          </p:cNvSpPr>
          <p:nvPr>
            <p:ph type="sldNum" sz="quarter" idx="5"/>
          </p:nvPr>
        </p:nvSpPr>
        <p:spPr>
          <a:xfrm>
            <a:off x="5623700" y="13636991"/>
            <a:ext cx="4302231" cy="720359"/>
          </a:xfrm>
          <a:prstGeom prst="rect">
            <a:avLst/>
          </a:prstGeom>
        </p:spPr>
        <p:txBody>
          <a:bodyPr vert="horz" lIns="132741" tIns="66372" rIns="132741" bIns="66372" rtlCol="0" anchor="b"/>
          <a:lstStyle>
            <a:lvl1pPr algn="r">
              <a:defRPr sz="1700"/>
            </a:lvl1pPr>
          </a:lstStyle>
          <a:p>
            <a:fld id="{4EFCCDAF-3C2A-468C-8D3C-929FC206B569}" type="slidenum">
              <a:rPr lang="en-GB" smtClean="0"/>
              <a:t>‹#›</a:t>
            </a:fld>
            <a:endParaRPr lang="en-GB" dirty="0"/>
          </a:p>
        </p:txBody>
      </p:sp>
    </p:spTree>
    <p:extLst>
      <p:ext uri="{BB962C8B-B14F-4D97-AF65-F5344CB8AC3E}">
        <p14:creationId xmlns:p14="http://schemas.microsoft.com/office/powerpoint/2010/main" val="250953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30">
              <a:defRPr/>
            </a:pPr>
            <a:r>
              <a:rPr lang="en-GB" dirty="0" smtClean="0"/>
              <a:t>#[</a:t>
            </a:r>
            <a:r>
              <a:rPr lang="en-GB" dirty="0" err="1" smtClean="0"/>
              <a:t>TitlePage</a:t>
            </a:r>
            <a:r>
              <a:rPr lang="en-GB" dirty="0" smtClean="0"/>
              <a:t>]</a:t>
            </a:r>
          </a:p>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2647372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EFCCDAF-3C2A-468C-8D3C-929FC206B569}"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338638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EFCCDAF-3C2A-468C-8D3C-929FC206B569}"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24427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EFCCDAF-3C2A-468C-8D3C-929FC206B569}"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47522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EFCCDAF-3C2A-468C-8D3C-929FC206B569}"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171154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 Id="rId3" Type="http://schemas.openxmlformats.org/officeDocument/2006/relationships/image" Target="../media/image4.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 Id="rId3" Type="http://schemas.openxmlformats.org/officeDocument/2006/relationships/image" Target="../media/image4.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emf"/></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106738" y="6519863"/>
            <a:ext cx="5657850" cy="306387"/>
          </a:xfrm>
          <a:prstGeom prst="rect">
            <a:avLst/>
          </a:prstGeom>
          <a:noFill/>
          <a:ln>
            <a:noFill/>
          </a:ln>
          <a:effectLst/>
          <a:extLst>
            <a:ext uri="{909E8E84-426E-40DD-AFC4-6F175D3DCCD1}">
              <a14:hiddenFill xmlns:a14="http://schemas.microsoft.com/office/drawing/2010/main">
                <a:solidFill>
                  <a:srgbClr val="F0E7C5"/>
                </a:solidFill>
              </a14:hiddenFill>
            </a:ext>
            <a:ext uri="{91240B29-F687-4F45-9708-019B960494DF}">
              <a14:hiddenLine xmlns:a14="http://schemas.microsoft.com/office/drawing/2010/main" w="9525">
                <a:solidFill>
                  <a:srgbClr val="F0E7C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50000"/>
              </a:spcBef>
              <a:spcAft>
                <a:spcPct val="0"/>
              </a:spcAft>
            </a:pPr>
            <a:r>
              <a:rPr lang="en-GB" altLang="en-US" sz="800" smtClean="0">
                <a:solidFill>
                  <a:srgbClr val="000066"/>
                </a:solidFill>
                <a:latin typeface="Verdana" panose="020B0604030504040204" pitchFamily="34" charset="0"/>
              </a:rPr>
              <a:t>©2008 Deloitte MCS Limited.  Private and confidential</a:t>
            </a:r>
          </a:p>
          <a:p>
            <a:pPr algn="r" fontAlgn="base">
              <a:spcBef>
                <a:spcPct val="50000"/>
              </a:spcBef>
              <a:spcAft>
                <a:spcPct val="0"/>
              </a:spcAft>
            </a:pPr>
            <a:endParaRPr lang="en-GB" altLang="en-US" sz="800" smtClean="0">
              <a:solidFill>
                <a:srgbClr val="000066"/>
              </a:solidFill>
              <a:latin typeface="Verdana" panose="020B0604030504040204" pitchFamily="34" charset="0"/>
            </a:endParaRPr>
          </a:p>
        </p:txBody>
      </p:sp>
      <p:sp>
        <p:nvSpPr>
          <p:cNvPr id="5" name="Picture 5" descr="DEL_COL"/>
          <p:cNvSpPr>
            <a:spLocks noChangeAspect="1" noChangeArrowheads="1"/>
          </p:cNvSpPr>
          <p:nvPr/>
        </p:nvSpPr>
        <p:spPr bwMode="auto">
          <a:xfrm>
            <a:off x="379413" y="388938"/>
            <a:ext cx="18018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smtClean="0">
              <a:solidFill>
                <a:srgbClr val="FFFFFF"/>
              </a:solidFill>
              <a:latin typeface="Arial" panose="020B0604020202020204" pitchFamily="34" charset="0"/>
              <a:cs typeface="Arial" panose="020B0604020202020204" pitchFamily="34" charset="0"/>
            </a:endParaRPr>
          </a:p>
        </p:txBody>
      </p:sp>
      <p:sp>
        <p:nvSpPr>
          <p:cNvPr id="55298" name="Rectangle 2"/>
          <p:cNvSpPr>
            <a:spLocks noGrp="1" noChangeArrowheads="1"/>
          </p:cNvSpPr>
          <p:nvPr>
            <p:ph type="ctrTitle"/>
          </p:nvPr>
        </p:nvSpPr>
        <p:spPr>
          <a:xfrm>
            <a:off x="357188" y="1973263"/>
            <a:ext cx="8383587" cy="1346200"/>
          </a:xfrm>
        </p:spPr>
        <p:txBody>
          <a:bodyPr anchor="t"/>
          <a:lstStyle>
            <a:lvl1pPr>
              <a:lnSpc>
                <a:spcPts val="5300"/>
              </a:lnSpc>
              <a:defRPr sz="4000">
                <a:latin typeface="Times New Roman" pitchFamily="18" charset="0"/>
              </a:defRPr>
            </a:lvl1pPr>
          </a:lstStyle>
          <a:p>
            <a:pPr lvl="0"/>
            <a:r>
              <a:rPr lang="en-GB" altLang="en-GB" noProof="0" smtClean="0"/>
              <a:t>Click to edit Master title style</a:t>
            </a:r>
          </a:p>
        </p:txBody>
      </p:sp>
      <p:sp>
        <p:nvSpPr>
          <p:cNvPr id="55299" name="Rectangle 3"/>
          <p:cNvSpPr>
            <a:spLocks noGrp="1" noChangeArrowheads="1"/>
          </p:cNvSpPr>
          <p:nvPr>
            <p:ph type="subTitle" idx="1"/>
          </p:nvPr>
        </p:nvSpPr>
        <p:spPr>
          <a:xfrm>
            <a:off x="381000" y="3594100"/>
            <a:ext cx="5399088" cy="254000"/>
          </a:xfrm>
        </p:spPr>
        <p:txBody>
          <a:bodyPr/>
          <a:lstStyle>
            <a:lvl1pPr marL="0" indent="0">
              <a:lnSpc>
                <a:spcPct val="107000"/>
              </a:lnSpc>
              <a:spcAft>
                <a:spcPct val="0"/>
              </a:spcAft>
              <a:buFontTx/>
              <a:buNone/>
              <a:defRPr sz="1400"/>
            </a:lvl1pPr>
          </a:lstStyle>
          <a:p>
            <a:pPr lvl="0"/>
            <a:r>
              <a:rPr lang="en-GB" altLang="en-GB" noProof="0" smtClean="0"/>
              <a:t>Click to edit Master subtitle style</a:t>
            </a:r>
          </a:p>
        </p:txBody>
      </p:sp>
      <p:sp>
        <p:nvSpPr>
          <p:cNvPr id="6" name="Rectangle 7"/>
          <p:cNvSpPr>
            <a:spLocks noGrp="1" noChangeArrowheads="1"/>
          </p:cNvSpPr>
          <p:nvPr>
            <p:ph type="sldNum" sz="quarter" idx="10"/>
          </p:nvPr>
        </p:nvSpPr>
        <p:spPr/>
        <p:txBody>
          <a:bodyPr/>
          <a:lstStyle>
            <a:lvl1pPr>
              <a:defRPr/>
            </a:lvl1pPr>
          </a:lstStyle>
          <a:p>
            <a:fld id="{E05838F3-AA03-42B3-804D-972124881770}" type="slidenum">
              <a:rPr lang="en-GB" altLang="en-GB"/>
              <a:pPr/>
              <a:t>‹#›</a:t>
            </a:fld>
            <a:endParaRPr lang="en-GB" altLang="en-GB"/>
          </a:p>
        </p:txBody>
      </p:sp>
    </p:spTree>
    <p:extLst>
      <p:ext uri="{BB962C8B-B14F-4D97-AF65-F5344CB8AC3E}">
        <p14:creationId xmlns:p14="http://schemas.microsoft.com/office/powerpoint/2010/main" val="3566403852"/>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sldNum" sz="quarter" idx="10"/>
          </p:nvPr>
        </p:nvSpPr>
        <p:spPr>
          <a:ln/>
        </p:spPr>
        <p:txBody>
          <a:bodyPr/>
          <a:lstStyle>
            <a:lvl1pPr>
              <a:defRPr/>
            </a:lvl1pPr>
          </a:lstStyle>
          <a:p>
            <a:fld id="{DBA176E6-C1D3-4091-B628-D0AD284BE5AB}" type="slidenum">
              <a:rPr lang="en-GB" altLang="en-GB"/>
              <a:pPr/>
              <a:t>‹#›</a:t>
            </a:fld>
            <a:endParaRPr lang="en-GB" altLang="en-GB"/>
          </a:p>
        </p:txBody>
      </p:sp>
    </p:spTree>
    <p:extLst>
      <p:ext uri="{BB962C8B-B14F-4D97-AF65-F5344CB8AC3E}">
        <p14:creationId xmlns:p14="http://schemas.microsoft.com/office/powerpoint/2010/main" val="220549346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4755917" y="2125013"/>
            <a:ext cx="4011846"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dirty="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376237" y="6121013"/>
            <a:ext cx="8391525" cy="260737"/>
          </a:xfrm>
        </p:spPr>
        <p:txBody>
          <a:bodyPr>
            <a:normAutofit/>
          </a:bodyPr>
          <a:lstStyle>
            <a:lvl1pPr>
              <a:spcAft>
                <a:spcPts val="0"/>
              </a:spcAft>
              <a:defRPr sz="900"/>
            </a:lvl1pPr>
          </a:lstStyle>
          <a:p>
            <a:pPr lvl="0"/>
            <a:r>
              <a:rPr lang="en-US" noProof="0" dirty="0"/>
              <a:t>Click to edit Master text styles</a:t>
            </a:r>
          </a:p>
        </p:txBody>
      </p:sp>
    </p:spTree>
    <p:extLst>
      <p:ext uri="{BB962C8B-B14F-4D97-AF65-F5344CB8AC3E}">
        <p14:creationId xmlns:p14="http://schemas.microsoft.com/office/powerpoint/2010/main" val="415002908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dirty="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376237" y="6121013"/>
            <a:ext cx="8374064" cy="260737"/>
          </a:xfrm>
        </p:spPr>
        <p:txBody>
          <a:bodyPr>
            <a:normAutofit/>
          </a:bodyPr>
          <a:lstStyle>
            <a:lvl1pPr>
              <a:spcAft>
                <a:spcPts val="0"/>
              </a:spcAft>
              <a:defRPr sz="900"/>
            </a:lvl1pPr>
          </a:lstStyle>
          <a:p>
            <a:pPr lvl="0"/>
            <a:r>
              <a:rPr lang="en-US" noProof="0" dirty="0"/>
              <a:t>Click to 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dirty="0"/>
              <a:t>Click to edit Master text styles</a:t>
            </a:r>
          </a:p>
        </p:txBody>
      </p:sp>
    </p:spTree>
    <p:extLst>
      <p:ext uri="{BB962C8B-B14F-4D97-AF65-F5344CB8AC3E}">
        <p14:creationId xmlns:p14="http://schemas.microsoft.com/office/powerpoint/2010/main" val="1573486249"/>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147353005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84875305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dirty="0"/>
              <a:t>Click to edit Master title style</a:t>
            </a:r>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US" noProof="0" dirty="0"/>
              <a:t>Drag picture to placeholder or click icon to add</a:t>
            </a:r>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US" noProof="0" dirty="0"/>
              <a:t>Drag picture to placeholder or click icon to add</a:t>
            </a:r>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US" noProof="0" dirty="0"/>
              <a:t>Drag picture to placeholder or click icon to add</a:t>
            </a:r>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US" noProof="0" dirty="0"/>
              <a:t>Drag picture to placeholder or click icon to add</a:t>
            </a:r>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3020561765"/>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dirty="0"/>
              <a:t>Click to edit Master title style</a:t>
            </a:r>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Drag picture to placeholder or click icon to add</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Drag picture to placeholder or click icon to add</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Drag picture to placeholder or click icon to add</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Drag picture to placeholder or click icon to add</a:t>
            </a:r>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248779765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dirty="0"/>
              <a:t>Click to edit Master title style</a:t>
            </a:r>
          </a:p>
        </p:txBody>
      </p:sp>
      <p:sp>
        <p:nvSpPr>
          <p:cNvPr id="4" name="Picture Placeholder 7"/>
          <p:cNvSpPr>
            <a:spLocks noGrp="1"/>
          </p:cNvSpPr>
          <p:nvPr>
            <p:ph type="pic" sz="quarter" idx="13"/>
          </p:nvPr>
        </p:nvSpPr>
        <p:spPr>
          <a:xfrm>
            <a:off x="376238" y="1700213"/>
            <a:ext cx="2771775" cy="1971675"/>
          </a:xfrm>
        </p:spPr>
        <p:txBody>
          <a:bodyPr/>
          <a:lstStyle/>
          <a:p>
            <a:r>
              <a:rPr lang="en-US" noProof="0" dirty="0"/>
              <a:t>Drag picture to placeholder or click icon to add</a:t>
            </a:r>
          </a:p>
        </p:txBody>
      </p:sp>
      <p:sp>
        <p:nvSpPr>
          <p:cNvPr id="5" name="Picture Placeholder 7"/>
          <p:cNvSpPr>
            <a:spLocks noGrp="1"/>
          </p:cNvSpPr>
          <p:nvPr>
            <p:ph type="pic" sz="quarter" idx="14"/>
          </p:nvPr>
        </p:nvSpPr>
        <p:spPr>
          <a:xfrm>
            <a:off x="6004798" y="1700213"/>
            <a:ext cx="2762965" cy="1971675"/>
          </a:xfrm>
        </p:spPr>
        <p:txBody>
          <a:bodyPr/>
          <a:lstStyle/>
          <a:p>
            <a:r>
              <a:rPr lang="en-US" noProof="0" dirty="0"/>
              <a:t>Drag picture to placeholder or click icon to add</a:t>
            </a:r>
          </a:p>
        </p:txBody>
      </p:sp>
      <p:sp>
        <p:nvSpPr>
          <p:cNvPr id="6" name="Picture Placeholder 7"/>
          <p:cNvSpPr>
            <a:spLocks noGrp="1"/>
          </p:cNvSpPr>
          <p:nvPr>
            <p:ph type="pic" sz="quarter" idx="15"/>
          </p:nvPr>
        </p:nvSpPr>
        <p:spPr>
          <a:xfrm>
            <a:off x="3204806" y="1700213"/>
            <a:ext cx="2743200" cy="1971675"/>
          </a:xfrm>
        </p:spPr>
        <p:txBody>
          <a:bodyPr/>
          <a:lstStyle/>
          <a:p>
            <a:r>
              <a:rPr lang="en-US" noProof="0" dirty="0"/>
              <a:t>Drag picture to placeholder or click icon to add</a:t>
            </a:r>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23907169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1600" b="0">
                <a:solidFill>
                  <a:schemeClr val="bg2">
                    <a:lumMod val="60000"/>
                    <a:lumOff val="40000"/>
                  </a:schemeClr>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98659441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p:nvPr>
        </p:nvSpPr>
        <p:spPr>
          <a:xfrm>
            <a:off x="376238" y="317501"/>
            <a:ext cx="8391525" cy="334099"/>
          </a:xfrm>
        </p:spPr>
        <p:txBody>
          <a:bodyPr/>
          <a:lstStyle/>
          <a:p>
            <a:r>
              <a:rPr lang="en-US" noProof="0" dirty="0"/>
              <a:t>Click to edit Master title style</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102423794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170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21"/>
          </p:nvPr>
        </p:nvSpPr>
        <p:spPr>
          <a:xfrm>
            <a:off x="4684646" y="1857892"/>
            <a:ext cx="409100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p:nvPr>
        </p:nvSpPr>
        <p:spPr>
          <a:xfrm>
            <a:off x="376238" y="317501"/>
            <a:ext cx="8391525" cy="334099"/>
          </a:xfrm>
        </p:spPr>
        <p:txBody>
          <a:bodyPr/>
          <a:lstStyle/>
          <a:p>
            <a:r>
              <a:rPr lang="en-US" noProof="0" dirty="0"/>
              <a:t>Click to edit Master title style</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78000" y="424968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23"/>
          </p:nvPr>
        </p:nvSpPr>
        <p:spPr>
          <a:xfrm>
            <a:off x="4684645" y="4249682"/>
            <a:ext cx="408971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65870"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18463"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4255742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5" y="263525"/>
            <a:ext cx="2098675" cy="60531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68300" y="263525"/>
            <a:ext cx="6143625" cy="6053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sldNum" sz="quarter" idx="10"/>
          </p:nvPr>
        </p:nvSpPr>
        <p:spPr>
          <a:ln/>
        </p:spPr>
        <p:txBody>
          <a:bodyPr/>
          <a:lstStyle>
            <a:lvl1pPr>
              <a:defRPr/>
            </a:lvl1pPr>
          </a:lstStyle>
          <a:p>
            <a:fld id="{4075CE65-EC3B-4666-BBC2-1D32ECE6C4C2}" type="slidenum">
              <a:rPr lang="en-GB" altLang="en-GB"/>
              <a:pPr/>
              <a:t>‹#›</a:t>
            </a:fld>
            <a:endParaRPr lang="en-GB" altLang="en-GB"/>
          </a:p>
        </p:txBody>
      </p:sp>
    </p:spTree>
    <p:extLst>
      <p:ext uri="{BB962C8B-B14F-4D97-AF65-F5344CB8AC3E}">
        <p14:creationId xmlns:p14="http://schemas.microsoft.com/office/powerpoint/2010/main" val="9800429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dirty="0"/>
              <a:t>Click to edit Master title style</a:t>
            </a:r>
          </a:p>
        </p:txBody>
      </p:sp>
      <p:sp>
        <p:nvSpPr>
          <p:cNvPr id="4" name="Rectangle 3"/>
          <p:cNvSpPr/>
          <p:nvPr userDrawn="1"/>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4283" y="1851441"/>
            <a:ext cx="265543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8"/>
          </p:nvPr>
        </p:nvSpPr>
        <p:spPr>
          <a:xfrm>
            <a:off x="378000" y="1851441"/>
            <a:ext cx="267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9"/>
          </p:nvPr>
        </p:nvSpPr>
        <p:spPr>
          <a:xfrm>
            <a:off x="6095999" y="1851441"/>
            <a:ext cx="2678365"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340098010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dirty="0"/>
              <a:t>Click to edit Master title style</a:t>
            </a:r>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6822627"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9"/>
          </p:nvPr>
        </p:nvSpPr>
        <p:spPr>
          <a:xfrm>
            <a:off x="2526209"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ext Placeholder 8"/>
          <p:cNvSpPr>
            <a:spLocks noGrp="1"/>
          </p:cNvSpPr>
          <p:nvPr>
            <p:ph type="body" sz="quarter" idx="20"/>
          </p:nvPr>
        </p:nvSpPr>
        <p:spPr>
          <a:xfrm>
            <a:off x="4674418"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Tree>
    <p:extLst>
      <p:ext uri="{BB962C8B-B14F-4D97-AF65-F5344CB8AC3E}">
        <p14:creationId xmlns:p14="http://schemas.microsoft.com/office/powerpoint/2010/main" val="2370077283"/>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tx1"/>
                </a:solidFill>
              </a:defRPr>
            </a:lvl1pPr>
          </a:lstStyle>
          <a:p>
            <a:r>
              <a:rPr lang="en-US" noProof="0" dirty="0"/>
              <a:t>Click to edit Master title style</a:t>
            </a:r>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6825564"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9"/>
          </p:nvPr>
        </p:nvSpPr>
        <p:spPr>
          <a:xfrm>
            <a:off x="2527188"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ext Placeholder 8"/>
          <p:cNvSpPr>
            <a:spLocks noGrp="1"/>
          </p:cNvSpPr>
          <p:nvPr>
            <p:ph type="body" sz="quarter" idx="20"/>
          </p:nvPr>
        </p:nvSpPr>
        <p:spPr>
          <a:xfrm>
            <a:off x="4676376" y="2556000"/>
            <a:ext cx="1944000" cy="3394800"/>
          </a:xfrm>
        </p:spPr>
        <p:txBody>
          <a:bodyPr/>
          <a:lstStyle>
            <a:lvl1pPr>
              <a:defRPr b="1">
                <a:solidFill>
                  <a:schemeClr val="tx1"/>
                </a:solidFill>
              </a:defRPr>
            </a:lvl1pPr>
            <a:lvl2pPr>
              <a:spcAft>
                <a:spcPts val="1000"/>
              </a:spcAft>
              <a:defRPr>
                <a:solidFill>
                  <a:schemeClr val="tx1"/>
                </a:solidFill>
              </a:defRPr>
            </a:lvl2pPr>
            <a:lvl3pPr marL="0" indent="0">
              <a:spcAft>
                <a:spcPts val="1000"/>
              </a:spcAft>
              <a:buNone/>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a:t>
            </a:r>
            <a:r>
              <a:rPr lang="en-US" noProof="0" dirty="0" smtClean="0"/>
              <a:t>subtitle</a:t>
            </a:r>
            <a:endParaRPr lang="en-US" noProof="0" dirty="0"/>
          </a:p>
        </p:txBody>
      </p:sp>
      <p:sp>
        <p:nvSpPr>
          <p:cNvPr id="13" name="TextBox 12"/>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376238" y="6477000"/>
            <a:ext cx="4016375"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620177562"/>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9614890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16791270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661498"/>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2"/>
            <a:ext cx="2133600" cy="365125"/>
          </a:xfrm>
          <a:prstGeom prst="rect">
            <a:avLst/>
          </a:prstGeom>
        </p:spPr>
        <p:txBody>
          <a:bodyPr/>
          <a:lstStyle>
            <a:lvl1pPr>
              <a:defRPr/>
            </a:lvl1pPr>
          </a:lstStyle>
          <a:p>
            <a:endParaRPr lang="en-GB" dirty="0">
              <a:solidFill>
                <a:srgbClr val="000000">
                  <a:tint val="75000"/>
                </a:srgbClr>
              </a:solidFill>
            </a:endParaRPr>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GB" dirty="0">
              <a:solidFill>
                <a:srgbClr val="000000">
                  <a:tint val="75000"/>
                </a:srgbClr>
              </a:solidFill>
            </a:endParaRPr>
          </a:p>
        </p:txBody>
      </p:sp>
      <p:sp>
        <p:nvSpPr>
          <p:cNvPr id="5" name="Footer Placeholder 4"/>
          <p:cNvSpPr>
            <a:spLocks noGrp="1"/>
          </p:cNvSpPr>
          <p:nvPr>
            <p:ph type="ftr" sz="quarter" idx="11"/>
          </p:nvPr>
        </p:nvSpPr>
        <p:spPr>
          <a:xfrm>
            <a:off x="4662488" y="6477000"/>
            <a:ext cx="3761320" cy="244475"/>
          </a:xfrm>
          <a:prstGeom prst="rect">
            <a:avLst/>
          </a:prstGeom>
        </p:spPr>
        <p:txBody>
          <a:bodyPr/>
          <a:lstStyle/>
          <a:p>
            <a:endParaRPr lang="en-GB" dirty="0">
              <a:solidFill>
                <a:srgbClr val="000000">
                  <a:tint val="75000"/>
                </a:srgbClr>
              </a:solidFill>
            </a:endParaRPr>
          </a:p>
        </p:txBody>
      </p:sp>
    </p:spTree>
    <p:extLst>
      <p:ext uri="{BB962C8B-B14F-4D97-AF65-F5344CB8AC3E}">
        <p14:creationId xmlns:p14="http://schemas.microsoft.com/office/powerpoint/2010/main" val="1042572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Tree>
    <p:extLst>
      <p:ext uri="{BB962C8B-B14F-4D97-AF65-F5344CB8AC3E}">
        <p14:creationId xmlns:p14="http://schemas.microsoft.com/office/powerpoint/2010/main" val="1439488501"/>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56494" y="4102101"/>
            <a:ext cx="6416447" cy="2197101"/>
          </a:xfrm>
        </p:spPr>
        <p:txBody>
          <a:bodyPr anchor="b" anchorCtr="0">
            <a:noAutofit/>
          </a:bodyPr>
          <a:lstStyle>
            <a:lvl1pPr>
              <a:lnSpc>
                <a:spcPct val="100000"/>
              </a:lnSpc>
              <a:spcAft>
                <a:spcPts val="600"/>
              </a:spcAft>
              <a:defRPr sz="675"/>
            </a:lvl1pPr>
          </a:lstStyle>
          <a:p>
            <a:pPr lvl="0"/>
            <a:r>
              <a:rPr lang="en-US" noProof="0" smtClean="0"/>
              <a:t>Click to edit Master text styles</a:t>
            </a:r>
          </a:p>
        </p:txBody>
      </p:sp>
      <p:sp>
        <p:nvSpPr>
          <p:cNvPr id="8" name="Text Placeholder 7"/>
          <p:cNvSpPr>
            <a:spLocks noGrp="1"/>
          </p:cNvSpPr>
          <p:nvPr>
            <p:ph type="body" sz="quarter" idx="15"/>
          </p:nvPr>
        </p:nvSpPr>
        <p:spPr>
          <a:xfrm>
            <a:off x="7051949" y="5935480"/>
            <a:ext cx="1739626" cy="363723"/>
          </a:xfrm>
        </p:spPr>
        <p:txBody>
          <a:bodyPr anchor="b" anchorCtr="0"/>
          <a:lstStyle>
            <a:lvl1pPr>
              <a:lnSpc>
                <a:spcPct val="100000"/>
              </a:lnSpc>
              <a:defRPr sz="950"/>
            </a:lvl1pPr>
          </a:lstStyle>
          <a:p>
            <a:pPr lvl="0"/>
            <a:r>
              <a:rPr lang="en-US" noProof="0" smtClean="0"/>
              <a:t>Click to edit Master text styles</a:t>
            </a:r>
          </a:p>
        </p:txBody>
      </p:sp>
      <p:grpSp>
        <p:nvGrpSpPr>
          <p:cNvPr id="16" name="Group 15"/>
          <p:cNvGrpSpPr/>
          <p:nvPr userDrawn="1"/>
        </p:nvGrpSpPr>
        <p:grpSpPr>
          <a:xfrm>
            <a:off x="377991" y="378000"/>
            <a:ext cx="1620000" cy="307976"/>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4708556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15" y="2130772"/>
            <a:ext cx="7772401"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754" y="3886250"/>
            <a:ext cx="6400800" cy="1752601"/>
          </a:xfrm>
        </p:spPr>
        <p:txBody>
          <a:bodyPr/>
          <a:lstStyle>
            <a:lvl1pPr marL="0" indent="0" algn="ctr">
              <a:buNone/>
              <a:defRPr/>
            </a:lvl1pPr>
            <a:lvl2pPr marL="454801" indent="0" algn="ctr">
              <a:buNone/>
              <a:defRPr/>
            </a:lvl2pPr>
            <a:lvl3pPr marL="909590" indent="0" algn="ctr">
              <a:buNone/>
              <a:defRPr/>
            </a:lvl3pPr>
            <a:lvl4pPr marL="1364382" indent="0" algn="ctr">
              <a:buNone/>
              <a:defRPr/>
            </a:lvl4pPr>
            <a:lvl5pPr marL="1819178" indent="0" algn="ctr">
              <a:buNone/>
              <a:defRPr/>
            </a:lvl5pPr>
            <a:lvl6pPr marL="2273971" indent="0" algn="ctr">
              <a:buNone/>
              <a:defRPr/>
            </a:lvl6pPr>
            <a:lvl7pPr marL="2728761" indent="0" algn="ctr">
              <a:buNone/>
              <a:defRPr/>
            </a:lvl7pPr>
            <a:lvl8pPr marL="3183556" indent="0" algn="ctr">
              <a:buNone/>
              <a:defRPr/>
            </a:lvl8pPr>
            <a:lvl9pPr marL="3638349" indent="0" algn="ctr">
              <a:buNone/>
              <a:defRPr/>
            </a:lvl9pPr>
          </a:lstStyle>
          <a:p>
            <a:r>
              <a:rPr lang="en-US" smtClean="0"/>
              <a:t>Click to edit Master subtitle style</a:t>
            </a:r>
            <a:endParaRPr lang="en-GB"/>
          </a:p>
        </p:txBody>
      </p:sp>
      <p:sp>
        <p:nvSpPr>
          <p:cNvPr id="4"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5" name="Rectangle 7"/>
          <p:cNvSpPr>
            <a:spLocks noGrp="1" noChangeArrowheads="1"/>
          </p:cNvSpPr>
          <p:nvPr>
            <p:ph type="sldNum" sz="quarter" idx="11"/>
          </p:nvPr>
        </p:nvSpPr>
        <p:spPr/>
        <p:txBody>
          <a:bodyPr/>
          <a:lstStyle>
            <a:lvl1pPr>
              <a:defRPr/>
            </a:lvl1pPr>
          </a:lstStyle>
          <a:p>
            <a:fld id="{9548647B-77D5-4352-81BD-7C523CCC63D0}" type="slidenum">
              <a:rPr lang="en-GB" altLang="en-US"/>
              <a:pPr/>
              <a:t>‹#›</a:t>
            </a:fld>
            <a:endParaRPr lang="en-GB" altLang="en-US"/>
          </a:p>
        </p:txBody>
      </p:sp>
      <p:sp>
        <p:nvSpPr>
          <p:cNvPr id="6"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1266060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9" y="4407629"/>
            <a:ext cx="7772401"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29" y="2907280"/>
            <a:ext cx="7772401" cy="1500187"/>
          </a:xfrm>
        </p:spPr>
        <p:txBody>
          <a:bodyPr anchor="b"/>
          <a:lstStyle>
            <a:lvl1pPr marL="0" indent="0">
              <a:buNone/>
              <a:defRPr sz="2000"/>
            </a:lvl1pPr>
            <a:lvl2pPr marL="454801" indent="0">
              <a:buNone/>
              <a:defRPr sz="1800"/>
            </a:lvl2pPr>
            <a:lvl3pPr marL="909590" indent="0">
              <a:buNone/>
              <a:defRPr sz="1600"/>
            </a:lvl3pPr>
            <a:lvl4pPr marL="1364382" indent="0">
              <a:buNone/>
              <a:defRPr sz="1400"/>
            </a:lvl4pPr>
            <a:lvl5pPr marL="1819178" indent="0">
              <a:buNone/>
              <a:defRPr sz="1400"/>
            </a:lvl5pPr>
            <a:lvl6pPr marL="2273971" indent="0">
              <a:buNone/>
              <a:defRPr sz="1400"/>
            </a:lvl6pPr>
            <a:lvl7pPr marL="2728761" indent="0">
              <a:buNone/>
              <a:defRPr sz="1400"/>
            </a:lvl7pPr>
            <a:lvl8pPr marL="3183556" indent="0">
              <a:buNone/>
              <a:defRPr sz="1400"/>
            </a:lvl8pPr>
            <a:lvl9pPr marL="3638349"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5" name="Rectangle 7"/>
          <p:cNvSpPr>
            <a:spLocks noGrp="1" noChangeArrowheads="1"/>
          </p:cNvSpPr>
          <p:nvPr>
            <p:ph type="sldNum" sz="quarter" idx="11"/>
          </p:nvPr>
        </p:nvSpPr>
        <p:spPr/>
        <p:txBody>
          <a:bodyPr/>
          <a:lstStyle>
            <a:lvl1pPr>
              <a:defRPr/>
            </a:lvl1pPr>
          </a:lstStyle>
          <a:p>
            <a:fld id="{E5BF8CE8-93E9-4935-BE66-E55A351A9932}" type="slidenum">
              <a:rPr lang="en-GB" altLang="en-US"/>
              <a:pPr/>
              <a:t>‹#›</a:t>
            </a:fld>
            <a:endParaRPr lang="en-GB" altLang="en-US"/>
          </a:p>
        </p:txBody>
      </p:sp>
      <p:sp>
        <p:nvSpPr>
          <p:cNvPr id="6"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34052950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338" y="2052985"/>
            <a:ext cx="3565525" cy="4300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75261" y="2052985"/>
            <a:ext cx="3565525" cy="4300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6" name="Rectangle 7"/>
          <p:cNvSpPr>
            <a:spLocks noGrp="1" noChangeArrowheads="1"/>
          </p:cNvSpPr>
          <p:nvPr>
            <p:ph type="sldNum" sz="quarter" idx="11"/>
          </p:nvPr>
        </p:nvSpPr>
        <p:spPr/>
        <p:txBody>
          <a:bodyPr/>
          <a:lstStyle>
            <a:lvl1pPr>
              <a:defRPr/>
            </a:lvl1pPr>
          </a:lstStyle>
          <a:p>
            <a:fld id="{B616E577-11CC-4B70-861F-CCE6C28749D9}" type="slidenum">
              <a:rPr lang="en-GB" altLang="en-US"/>
              <a:pPr/>
              <a:t>‹#›</a:t>
            </a:fld>
            <a:endParaRPr lang="en-GB" altLang="en-US"/>
          </a:p>
        </p:txBody>
      </p:sp>
      <p:sp>
        <p:nvSpPr>
          <p:cNvPr id="7"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25170109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65"/>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59" y="1535115"/>
            <a:ext cx="4040188" cy="639762"/>
          </a:xfrm>
        </p:spPr>
        <p:txBody>
          <a:bodyPr anchor="b"/>
          <a:lstStyle>
            <a:lvl1pPr marL="0" indent="0">
              <a:buNone/>
              <a:defRPr sz="2400" b="1"/>
            </a:lvl1pPr>
            <a:lvl2pPr marL="454801" indent="0">
              <a:buNone/>
              <a:defRPr sz="2000" b="1"/>
            </a:lvl2pPr>
            <a:lvl3pPr marL="909590" indent="0">
              <a:buNone/>
              <a:defRPr sz="1800" b="1"/>
            </a:lvl3pPr>
            <a:lvl4pPr marL="1364382" indent="0">
              <a:buNone/>
              <a:defRPr sz="1600" b="1"/>
            </a:lvl4pPr>
            <a:lvl5pPr marL="1819178" indent="0">
              <a:buNone/>
              <a:defRPr sz="1600" b="1"/>
            </a:lvl5pPr>
            <a:lvl6pPr marL="2273971" indent="0">
              <a:buNone/>
              <a:defRPr sz="1600" b="1"/>
            </a:lvl6pPr>
            <a:lvl7pPr marL="2728761" indent="0">
              <a:buNone/>
              <a:defRPr sz="1600" b="1"/>
            </a:lvl7pPr>
            <a:lvl8pPr marL="3183556" indent="0">
              <a:buNone/>
              <a:defRPr sz="1600" b="1"/>
            </a:lvl8pPr>
            <a:lvl9pPr marL="363834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59" y="2175021"/>
            <a:ext cx="4040188" cy="39512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178" y="1535115"/>
            <a:ext cx="4041776" cy="639762"/>
          </a:xfrm>
        </p:spPr>
        <p:txBody>
          <a:bodyPr anchor="b"/>
          <a:lstStyle>
            <a:lvl1pPr marL="0" indent="0">
              <a:buNone/>
              <a:defRPr sz="2400" b="1"/>
            </a:lvl1pPr>
            <a:lvl2pPr marL="454801" indent="0">
              <a:buNone/>
              <a:defRPr sz="2000" b="1"/>
            </a:lvl2pPr>
            <a:lvl3pPr marL="909590" indent="0">
              <a:buNone/>
              <a:defRPr sz="1800" b="1"/>
            </a:lvl3pPr>
            <a:lvl4pPr marL="1364382" indent="0">
              <a:buNone/>
              <a:defRPr sz="1600" b="1"/>
            </a:lvl4pPr>
            <a:lvl5pPr marL="1819178" indent="0">
              <a:buNone/>
              <a:defRPr sz="1600" b="1"/>
            </a:lvl5pPr>
            <a:lvl6pPr marL="2273971" indent="0">
              <a:buNone/>
              <a:defRPr sz="1600" b="1"/>
            </a:lvl6pPr>
            <a:lvl7pPr marL="2728761" indent="0">
              <a:buNone/>
              <a:defRPr sz="1600" b="1"/>
            </a:lvl7pPr>
            <a:lvl8pPr marL="3183556" indent="0">
              <a:buNone/>
              <a:defRPr sz="1600" b="1"/>
            </a:lvl8pPr>
            <a:lvl9pPr marL="363834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78" y="2175021"/>
            <a:ext cx="4041776" cy="39512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8" name="Rectangle 7"/>
          <p:cNvSpPr>
            <a:spLocks noGrp="1" noChangeArrowheads="1"/>
          </p:cNvSpPr>
          <p:nvPr>
            <p:ph type="sldNum" sz="quarter" idx="11"/>
          </p:nvPr>
        </p:nvSpPr>
        <p:spPr/>
        <p:txBody>
          <a:bodyPr/>
          <a:lstStyle>
            <a:lvl1pPr>
              <a:defRPr/>
            </a:lvl1pPr>
          </a:lstStyle>
          <a:p>
            <a:fld id="{1A892256-8959-4863-8AAC-D394CF0531A2}" type="slidenum">
              <a:rPr lang="en-GB" altLang="en-US"/>
              <a:pPr/>
              <a:t>‹#›</a:t>
            </a:fld>
            <a:endParaRPr lang="en-GB" altLang="en-US"/>
          </a:p>
        </p:txBody>
      </p:sp>
      <p:sp>
        <p:nvSpPr>
          <p:cNvPr id="9"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406223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4" name="Rectangle 7"/>
          <p:cNvSpPr>
            <a:spLocks noGrp="1" noChangeArrowheads="1"/>
          </p:cNvSpPr>
          <p:nvPr>
            <p:ph type="sldNum" sz="quarter" idx="11"/>
          </p:nvPr>
        </p:nvSpPr>
        <p:spPr/>
        <p:txBody>
          <a:bodyPr/>
          <a:lstStyle>
            <a:lvl1pPr>
              <a:defRPr/>
            </a:lvl1pPr>
          </a:lstStyle>
          <a:p>
            <a:fld id="{DEC5866D-A9CE-41E9-9D31-B1588FA413F6}" type="slidenum">
              <a:rPr lang="en-GB" altLang="en-US"/>
              <a:pPr/>
              <a:t>‹#›</a:t>
            </a:fld>
            <a:endParaRPr lang="en-GB" altLang="en-US"/>
          </a:p>
        </p:txBody>
      </p:sp>
      <p:sp>
        <p:nvSpPr>
          <p:cNvPr id="5"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69352477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3" name="Rectangle 7"/>
          <p:cNvSpPr>
            <a:spLocks noGrp="1" noChangeArrowheads="1"/>
          </p:cNvSpPr>
          <p:nvPr>
            <p:ph type="sldNum" sz="quarter" idx="11"/>
          </p:nvPr>
        </p:nvSpPr>
        <p:spPr/>
        <p:txBody>
          <a:bodyPr/>
          <a:lstStyle>
            <a:lvl1pPr>
              <a:defRPr/>
            </a:lvl1pPr>
          </a:lstStyle>
          <a:p>
            <a:fld id="{4A068B3E-7A82-4605-BEA5-051A6540302D}" type="slidenum">
              <a:rPr lang="en-GB" altLang="en-US"/>
              <a:pPr/>
              <a:t>‹#›</a:t>
            </a:fld>
            <a:endParaRPr lang="en-GB" altLang="en-US"/>
          </a:p>
        </p:txBody>
      </p:sp>
      <p:sp>
        <p:nvSpPr>
          <p:cNvPr id="4"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276862820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822" y="273182"/>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208" y="273085"/>
            <a:ext cx="5111750"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822" y="1435117"/>
            <a:ext cx="3008313" cy="4691062"/>
          </a:xfrm>
        </p:spPr>
        <p:txBody>
          <a:bodyPr/>
          <a:lstStyle>
            <a:lvl1pPr marL="0" indent="0">
              <a:buNone/>
              <a:defRPr sz="1400"/>
            </a:lvl1pPr>
            <a:lvl2pPr marL="454801" indent="0">
              <a:buNone/>
              <a:defRPr sz="1200"/>
            </a:lvl2pPr>
            <a:lvl3pPr marL="909590" indent="0">
              <a:buNone/>
              <a:defRPr sz="1000"/>
            </a:lvl3pPr>
            <a:lvl4pPr marL="1364382" indent="0">
              <a:buNone/>
              <a:defRPr sz="900"/>
            </a:lvl4pPr>
            <a:lvl5pPr marL="1819178" indent="0">
              <a:buNone/>
              <a:defRPr sz="900"/>
            </a:lvl5pPr>
            <a:lvl6pPr marL="2273971" indent="0">
              <a:buNone/>
              <a:defRPr sz="900"/>
            </a:lvl6pPr>
            <a:lvl7pPr marL="2728761" indent="0">
              <a:buNone/>
              <a:defRPr sz="900"/>
            </a:lvl7pPr>
            <a:lvl8pPr marL="3183556" indent="0">
              <a:buNone/>
              <a:defRPr sz="900"/>
            </a:lvl8pPr>
            <a:lvl9pPr marL="3638349"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6" name="Rectangle 7"/>
          <p:cNvSpPr>
            <a:spLocks noGrp="1" noChangeArrowheads="1"/>
          </p:cNvSpPr>
          <p:nvPr>
            <p:ph type="sldNum" sz="quarter" idx="11"/>
          </p:nvPr>
        </p:nvSpPr>
        <p:spPr/>
        <p:txBody>
          <a:bodyPr/>
          <a:lstStyle>
            <a:lvl1pPr>
              <a:defRPr/>
            </a:lvl1pPr>
          </a:lstStyle>
          <a:p>
            <a:fld id="{0D17F507-7F97-4A11-89B5-4C2D7C6C1372}" type="slidenum">
              <a:rPr lang="en-GB" altLang="en-US"/>
              <a:pPr/>
              <a:t>‹#›</a:t>
            </a:fld>
            <a:endParaRPr lang="en-GB" altLang="en-US"/>
          </a:p>
        </p:txBody>
      </p:sp>
      <p:sp>
        <p:nvSpPr>
          <p:cNvPr id="7"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13531469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40" y="4800786"/>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440" y="612970"/>
            <a:ext cx="5486400" cy="4114800"/>
          </a:xfrm>
        </p:spPr>
        <p:txBody>
          <a:bodyPr/>
          <a:lstStyle>
            <a:lvl1pPr marL="0" indent="0">
              <a:buNone/>
              <a:defRPr sz="3200"/>
            </a:lvl1pPr>
            <a:lvl2pPr marL="454801" indent="0">
              <a:buNone/>
              <a:defRPr sz="2800"/>
            </a:lvl2pPr>
            <a:lvl3pPr marL="909590" indent="0">
              <a:buNone/>
              <a:defRPr sz="2400"/>
            </a:lvl3pPr>
            <a:lvl4pPr marL="1364382" indent="0">
              <a:buNone/>
              <a:defRPr sz="2000"/>
            </a:lvl4pPr>
            <a:lvl5pPr marL="1819178" indent="0">
              <a:buNone/>
              <a:defRPr sz="2000"/>
            </a:lvl5pPr>
            <a:lvl6pPr marL="2273971" indent="0">
              <a:buNone/>
              <a:defRPr sz="2000"/>
            </a:lvl6pPr>
            <a:lvl7pPr marL="2728761" indent="0">
              <a:buNone/>
              <a:defRPr sz="2000"/>
            </a:lvl7pPr>
            <a:lvl8pPr marL="3183556" indent="0">
              <a:buNone/>
              <a:defRPr sz="2000"/>
            </a:lvl8pPr>
            <a:lvl9pPr marL="3638349" indent="0">
              <a:buNone/>
              <a:defRPr sz="2000"/>
            </a:lvl9pPr>
          </a:lstStyle>
          <a:p>
            <a:pPr lvl="0"/>
            <a:endParaRPr lang="en-GB" noProof="0" smtClean="0"/>
          </a:p>
        </p:txBody>
      </p:sp>
      <p:sp>
        <p:nvSpPr>
          <p:cNvPr id="4" name="Text Placeholder 3"/>
          <p:cNvSpPr>
            <a:spLocks noGrp="1"/>
          </p:cNvSpPr>
          <p:nvPr>
            <p:ph type="body" sz="half" idx="2"/>
          </p:nvPr>
        </p:nvSpPr>
        <p:spPr>
          <a:xfrm>
            <a:off x="1792440" y="5367684"/>
            <a:ext cx="5486400" cy="804862"/>
          </a:xfrm>
        </p:spPr>
        <p:txBody>
          <a:bodyPr/>
          <a:lstStyle>
            <a:lvl1pPr marL="0" indent="0">
              <a:buNone/>
              <a:defRPr sz="1400"/>
            </a:lvl1pPr>
            <a:lvl2pPr marL="454801" indent="0">
              <a:buNone/>
              <a:defRPr sz="1200"/>
            </a:lvl2pPr>
            <a:lvl3pPr marL="909590" indent="0">
              <a:buNone/>
              <a:defRPr sz="1000"/>
            </a:lvl3pPr>
            <a:lvl4pPr marL="1364382" indent="0">
              <a:buNone/>
              <a:defRPr sz="900"/>
            </a:lvl4pPr>
            <a:lvl5pPr marL="1819178" indent="0">
              <a:buNone/>
              <a:defRPr sz="900"/>
            </a:lvl5pPr>
            <a:lvl6pPr marL="2273971" indent="0">
              <a:buNone/>
              <a:defRPr sz="900"/>
            </a:lvl6pPr>
            <a:lvl7pPr marL="2728761" indent="0">
              <a:buNone/>
              <a:defRPr sz="900"/>
            </a:lvl7pPr>
            <a:lvl8pPr marL="3183556" indent="0">
              <a:buNone/>
              <a:defRPr sz="900"/>
            </a:lvl8pPr>
            <a:lvl9pPr marL="3638349"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6" name="Rectangle 7"/>
          <p:cNvSpPr>
            <a:spLocks noGrp="1" noChangeArrowheads="1"/>
          </p:cNvSpPr>
          <p:nvPr>
            <p:ph type="sldNum" sz="quarter" idx="11"/>
          </p:nvPr>
        </p:nvSpPr>
        <p:spPr/>
        <p:txBody>
          <a:bodyPr/>
          <a:lstStyle>
            <a:lvl1pPr>
              <a:defRPr/>
            </a:lvl1pPr>
          </a:lstStyle>
          <a:p>
            <a:fld id="{B829BBE2-445B-443E-A771-C92F6EEB37E7}" type="slidenum">
              <a:rPr lang="en-GB" altLang="en-US"/>
              <a:pPr/>
              <a:t>‹#›</a:t>
            </a:fld>
            <a:endParaRPr lang="en-GB" altLang="en-US"/>
          </a:p>
        </p:txBody>
      </p:sp>
      <p:sp>
        <p:nvSpPr>
          <p:cNvPr id="7"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34084668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9"/>
          <p:cNvSpPr>
            <a:spLocks noGrp="1" noChangeArrowheads="1"/>
          </p:cNvSpPr>
          <p:nvPr>
            <p:ph type="sldNum" sz="quarter" idx="10"/>
          </p:nvPr>
        </p:nvSpPr>
        <p:spPr>
          <a:ln/>
        </p:spPr>
        <p:txBody>
          <a:bodyPr/>
          <a:lstStyle>
            <a:lvl1pPr>
              <a:defRPr/>
            </a:lvl1pPr>
          </a:lstStyle>
          <a:p>
            <a:fld id="{6B765938-65EB-45A8-A0FA-57F8B526415F}" type="slidenum">
              <a:rPr lang="en-GB" altLang="en-GB"/>
              <a:pPr/>
              <a:t>‹#›</a:t>
            </a:fld>
            <a:endParaRPr lang="en-GB" altLang="en-GB"/>
          </a:p>
        </p:txBody>
      </p:sp>
    </p:spTree>
    <p:extLst>
      <p:ext uri="{BB962C8B-B14F-4D97-AF65-F5344CB8AC3E}">
        <p14:creationId xmlns:p14="http://schemas.microsoft.com/office/powerpoint/2010/main" val="2396649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5" name="Rectangle 7"/>
          <p:cNvSpPr>
            <a:spLocks noGrp="1" noChangeArrowheads="1"/>
          </p:cNvSpPr>
          <p:nvPr>
            <p:ph type="sldNum" sz="quarter" idx="11"/>
          </p:nvPr>
        </p:nvSpPr>
        <p:spPr/>
        <p:txBody>
          <a:bodyPr/>
          <a:lstStyle>
            <a:lvl1pPr>
              <a:defRPr/>
            </a:lvl1pPr>
          </a:lstStyle>
          <a:p>
            <a:fld id="{D6D925DF-5BF9-4C48-BF4A-66B0496703F4}" type="slidenum">
              <a:rPr lang="en-GB" altLang="en-US"/>
              <a:pPr/>
              <a:t>‹#›</a:t>
            </a:fld>
            <a:endParaRPr lang="en-GB" altLang="en-US"/>
          </a:p>
        </p:txBody>
      </p:sp>
      <p:sp>
        <p:nvSpPr>
          <p:cNvPr id="6"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279100332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19795" y="698504"/>
            <a:ext cx="1820861" cy="565467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698504"/>
            <a:ext cx="5310188" cy="565467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p:txBody>
          <a:bodyPr/>
          <a:lstStyle>
            <a:lvl1pPr fontAlgn="auto">
              <a:spcAft>
                <a:spcPts val="0"/>
              </a:spcAft>
              <a:defRPr>
                <a:ea typeface="+mn-ea"/>
              </a:defRPr>
            </a:lvl1pPr>
          </a:lstStyle>
          <a:p>
            <a:pPr>
              <a:defRPr/>
            </a:pPr>
            <a:r>
              <a:rPr lang="en-US"/>
              <a:t>ISTMPL-074 Executive Project Reporting Template Template Control SOP: GLOIS-G4.1-SOP001 -  Project Methodology</a:t>
            </a:r>
          </a:p>
        </p:txBody>
      </p:sp>
      <p:sp>
        <p:nvSpPr>
          <p:cNvPr id="5" name="Rectangle 7"/>
          <p:cNvSpPr>
            <a:spLocks noGrp="1" noChangeArrowheads="1"/>
          </p:cNvSpPr>
          <p:nvPr>
            <p:ph type="sldNum" sz="quarter" idx="11"/>
          </p:nvPr>
        </p:nvSpPr>
        <p:spPr/>
        <p:txBody>
          <a:bodyPr/>
          <a:lstStyle>
            <a:lvl1pPr>
              <a:defRPr/>
            </a:lvl1pPr>
          </a:lstStyle>
          <a:p>
            <a:fld id="{9F9B9749-CD4D-4E74-842F-184C06C92057}" type="slidenum">
              <a:rPr lang="en-GB" altLang="en-US"/>
              <a:pPr/>
              <a:t>‹#›</a:t>
            </a:fld>
            <a:endParaRPr lang="en-GB" altLang="en-US"/>
          </a:p>
        </p:txBody>
      </p:sp>
      <p:sp>
        <p:nvSpPr>
          <p:cNvPr id="6" name="Rectangle 8"/>
          <p:cNvSpPr>
            <a:spLocks noGrp="1" noChangeArrowheads="1"/>
          </p:cNvSpPr>
          <p:nvPr>
            <p:ph type="ftr" sz="quarter" idx="12"/>
          </p:nvPr>
        </p:nvSpPr>
        <p:spPr/>
        <p:txBody>
          <a:bodyPr/>
          <a:lstStyle>
            <a:lvl1pPr fontAlgn="auto">
              <a:spcAft>
                <a:spcPts val="0"/>
              </a:spcAft>
              <a:defRPr b="0">
                <a:ea typeface="+mn-ea"/>
              </a:defRPr>
            </a:lvl1pPr>
          </a:lstStyle>
          <a:p>
            <a:pPr>
              <a:defRPr/>
            </a:pPr>
            <a:r>
              <a:rPr lang="en-GB"/>
              <a:t>ISTMPL-074 Executive Project Reporting Template</a:t>
            </a:r>
          </a:p>
        </p:txBody>
      </p:sp>
    </p:spTree>
    <p:extLst>
      <p:ext uri="{BB962C8B-B14F-4D97-AF65-F5344CB8AC3E}">
        <p14:creationId xmlns:p14="http://schemas.microsoft.com/office/powerpoint/2010/main" val="33607114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GA Title Slide">
    <p:spTree>
      <p:nvGrpSpPr>
        <p:cNvPr id="1" name=""/>
        <p:cNvGrpSpPr/>
        <p:nvPr/>
      </p:nvGrpSpPr>
      <p:grpSpPr>
        <a:xfrm>
          <a:off x="0" y="0"/>
          <a:ext cx="0" cy="0"/>
          <a:chOff x="0" y="0"/>
          <a:chExt cx="0" cy="0"/>
        </a:xfrm>
      </p:grpSpPr>
      <p:sp>
        <p:nvSpPr>
          <p:cNvPr id="18" name="Rectangle 17"/>
          <p:cNvSpPr/>
          <p:nvPr userDrawn="1"/>
        </p:nvSpPr>
        <p:spPr>
          <a:xfrm>
            <a:off x="295244" y="1655202"/>
            <a:ext cx="8548095" cy="101417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ctrTitle"/>
          </p:nvPr>
        </p:nvSpPr>
        <p:spPr>
          <a:xfrm>
            <a:off x="293688" y="2969883"/>
            <a:ext cx="7780464" cy="495693"/>
          </a:xfrm>
        </p:spPr>
        <p:txBody>
          <a:bodyPr lIns="0" tIns="0" rIns="0" bIns="0" anchor="t" anchorCtr="0">
            <a:noAutofit/>
          </a:bodyPr>
          <a:lstStyle>
            <a:lvl1pPr algn="l">
              <a:lnSpc>
                <a:spcPct val="85000"/>
              </a:lnSpc>
              <a:defRPr sz="3600" b="0">
                <a:solidFill>
                  <a:schemeClr val="accent2"/>
                </a:solidFill>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93688" y="3558148"/>
            <a:ext cx="7780463" cy="369332"/>
          </a:xfrm>
        </p:spPr>
        <p:txBody>
          <a:bodyPr wrap="square">
            <a:spAutoFit/>
          </a:bodyPr>
          <a:lstStyle>
            <a:lvl1pPr marL="0" indent="0" algn="l">
              <a:buNone/>
              <a:defRPr sz="2400" cap="none" baseline="0">
                <a:solidFill>
                  <a:srgbClr val="492A89"/>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style</a:t>
            </a:r>
            <a:endParaRPr lang="en-US" dirty="0"/>
          </a:p>
        </p:txBody>
      </p:sp>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a:solidFill>
                  <a:srgbClr val="4D4F53"/>
                </a:solidFill>
              </a:rPr>
              <a:pPr/>
              <a:t>‹#›</a:t>
            </a:fld>
            <a:endParaRPr dirty="0">
              <a:solidFill>
                <a:srgbClr val="4D4F53"/>
              </a:solidFill>
            </a:endParaRPr>
          </a:p>
        </p:txBody>
      </p:sp>
      <p:graphicFrame>
        <p:nvGraphicFramePr>
          <p:cNvPr id="9" name="Group 14"/>
          <p:cNvGraphicFramePr>
            <a:graphicFrameLocks noGrp="1"/>
          </p:cNvGraphicFramePr>
          <p:nvPr>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11" name="Text Box 52"/>
          <p:cNvSpPr txBox="1">
            <a:spLocks noChangeArrowheads="1"/>
          </p:cNvSpPr>
          <p:nvPr/>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dirty="0" smtClean="0">
                <a:solidFill>
                  <a:srgbClr val="4D4D4D"/>
                </a:solidFill>
                <a:latin typeface="Georgia"/>
              </a:rPr>
              <a:t>Primary Corporate Palette</a:t>
            </a:r>
            <a:endParaRPr lang="en-GB" sz="900" dirty="0" smtClean="0">
              <a:solidFill>
                <a:srgbClr val="4D4D4D"/>
              </a:solidFill>
              <a:latin typeface="Georgia"/>
            </a:endParaRPr>
          </a:p>
        </p:txBody>
      </p:sp>
      <p:graphicFrame>
        <p:nvGraphicFramePr>
          <p:cNvPr id="16" name="Group 40"/>
          <p:cNvGraphicFramePr>
            <a:graphicFrameLocks noGrp="1"/>
          </p:cNvGraphicFramePr>
          <p:nvPr>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17" name="Text Box 53"/>
          <p:cNvSpPr txBox="1">
            <a:spLocks noChangeArrowheads="1"/>
          </p:cNvSpPr>
          <p:nvPr/>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smtClean="0">
                <a:solidFill>
                  <a:srgbClr val="4D4D4D"/>
                </a:solidFill>
                <a:latin typeface="Georgia"/>
              </a:rPr>
              <a:t>Gray Palette</a:t>
            </a:r>
          </a:p>
        </p:txBody>
      </p:sp>
      <p:sp>
        <p:nvSpPr>
          <p:cNvPr id="4" name="Rectangle 3"/>
          <p:cNvSpPr/>
          <p:nvPr/>
        </p:nvSpPr>
        <p:spPr>
          <a:xfrm>
            <a:off x="0" y="6545"/>
            <a:ext cx="9144000" cy="1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aphicFrame>
        <p:nvGraphicFramePr>
          <p:cNvPr id="20" name="Group 14"/>
          <p:cNvGraphicFramePr>
            <a:graphicFrameLocks noGrp="1"/>
          </p:cNvGraphicFramePr>
          <p:nvPr userDrawn="1">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21" name="Text Box 52"/>
          <p:cNvSpPr txBox="1">
            <a:spLocks noChangeArrowheads="1"/>
          </p:cNvSpPr>
          <p:nvPr userDrawn="1"/>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dirty="0" smtClean="0">
                <a:solidFill>
                  <a:srgbClr val="4D4D4D"/>
                </a:solidFill>
                <a:latin typeface="Georgia"/>
              </a:rPr>
              <a:t>Primary Corporate Palette</a:t>
            </a:r>
            <a:endParaRPr lang="en-GB" sz="900" dirty="0" smtClean="0">
              <a:solidFill>
                <a:srgbClr val="4D4D4D"/>
              </a:solidFill>
              <a:latin typeface="Georgia"/>
            </a:endParaRPr>
          </a:p>
        </p:txBody>
      </p:sp>
      <p:graphicFrame>
        <p:nvGraphicFramePr>
          <p:cNvPr id="22" name="Group 40"/>
          <p:cNvGraphicFramePr>
            <a:graphicFrameLocks noGrp="1"/>
          </p:cNvGraphicFramePr>
          <p:nvPr userDrawn="1">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23" name="Text Box 53"/>
          <p:cNvSpPr txBox="1">
            <a:spLocks noChangeArrowheads="1"/>
          </p:cNvSpPr>
          <p:nvPr userDrawn="1"/>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smtClean="0">
                <a:solidFill>
                  <a:srgbClr val="4D4D4D"/>
                </a:solidFill>
                <a:latin typeface="Georgia"/>
              </a:rPr>
              <a:t>Gray Palette</a:t>
            </a:r>
          </a:p>
        </p:txBody>
      </p:sp>
    </p:spTree>
    <p:extLst>
      <p:ext uri="{BB962C8B-B14F-4D97-AF65-F5344CB8AC3E}">
        <p14:creationId xmlns:p14="http://schemas.microsoft.com/office/powerpoint/2010/main" val="14688159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GA Section Header">
    <p:spTree>
      <p:nvGrpSpPr>
        <p:cNvPr id="1" name=""/>
        <p:cNvGrpSpPr/>
        <p:nvPr/>
      </p:nvGrpSpPr>
      <p:grpSpPr>
        <a:xfrm>
          <a:off x="0" y="0"/>
          <a:ext cx="0" cy="0"/>
          <a:chOff x="0" y="0"/>
          <a:chExt cx="0" cy="0"/>
        </a:xfrm>
      </p:grpSpPr>
      <p:sp>
        <p:nvSpPr>
          <p:cNvPr id="15" name="Rectangle 14"/>
          <p:cNvSpPr/>
          <p:nvPr userDrawn="1"/>
        </p:nvSpPr>
        <p:spPr>
          <a:xfrm>
            <a:off x="295244" y="1655202"/>
            <a:ext cx="8548095" cy="101417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hasCustomPrompt="1"/>
          </p:nvPr>
        </p:nvSpPr>
        <p:spPr>
          <a:xfrm>
            <a:off x="304745" y="2852137"/>
            <a:ext cx="8382055"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0" name="Slide Number Placeholder 5"/>
          <p:cNvSpPr txBox="1">
            <a:spLocks/>
          </p:cNvSpPr>
          <p:nvPr/>
        </p:nvSpPr>
        <p:spPr>
          <a:xfrm>
            <a:off x="348441" y="6357783"/>
            <a:ext cx="2133600" cy="230832"/>
          </a:xfrm>
          <a:prstGeom prst="rect">
            <a:avLst/>
          </a:prstGeom>
          <a:noFill/>
        </p:spPr>
        <p:txBody>
          <a:bodyPr wrap="square" lIns="0" rIns="0" rtlCol="0">
            <a:spAutoFit/>
          </a:bodyPr>
          <a:lstStyle>
            <a:lvl1pPr algn="l">
              <a:defRPr lang="en-US" sz="900" smtClean="0">
                <a:solidFill>
                  <a:schemeClr val="accent1"/>
                </a:solidFill>
              </a:defRPr>
            </a:lvl1pPr>
          </a:lstStyle>
          <a:p>
            <a:pPr>
              <a:defRPr/>
            </a:pPr>
            <a:fld id="{DB9C3A1C-113A-4311-AD7C-22AABB34C33F}" type="slidenum">
              <a:rPr>
                <a:solidFill>
                  <a:prstClr val="white"/>
                </a:solidFill>
              </a:rPr>
              <a:pPr>
                <a:defRPr/>
              </a:pPr>
              <a:t>‹#›</a:t>
            </a:fld>
            <a:endParaRPr dirty="0">
              <a:solidFill>
                <a:prstClr val="white"/>
              </a:solidFill>
            </a:endParaRPr>
          </a:p>
        </p:txBody>
      </p:sp>
      <p:sp>
        <p:nvSpPr>
          <p:cNvPr id="12" name="TextBox 11"/>
          <p:cNvSpPr txBox="1"/>
          <p:nvPr/>
        </p:nvSpPr>
        <p:spPr>
          <a:xfrm>
            <a:off x="6867532" y="6353186"/>
            <a:ext cx="1926432" cy="230832"/>
          </a:xfrm>
          <a:prstGeom prst="rect">
            <a:avLst/>
          </a:prstGeom>
          <a:noFill/>
        </p:spPr>
        <p:txBody>
          <a:bodyPr wrap="square" lIns="0" rIns="0" rtlCol="0">
            <a:spAutoFit/>
          </a:bodyPr>
          <a:lstStyle/>
          <a:p>
            <a:pPr algn="r"/>
            <a:r>
              <a:rPr lang="en-US" sz="900" dirty="0">
                <a:solidFill>
                  <a:prstClr val="white"/>
                </a:solidFill>
              </a:rPr>
              <a:t>15 May 2013</a:t>
            </a:r>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a:solidFill>
                  <a:srgbClr val="4D4F53"/>
                </a:solidFill>
              </a:rPr>
              <a:pPr/>
              <a:t>‹#›</a:t>
            </a:fld>
            <a:endParaRPr dirty="0">
              <a:solidFill>
                <a:srgbClr val="4D4F53"/>
              </a:solidFill>
            </a:endParaRPr>
          </a:p>
        </p:txBody>
      </p:sp>
    </p:spTree>
    <p:extLst>
      <p:ext uri="{BB962C8B-B14F-4D97-AF65-F5344CB8AC3E}">
        <p14:creationId xmlns:p14="http://schemas.microsoft.com/office/powerpoint/2010/main" val="9819006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GA Agenda Slide">
    <p:spTree>
      <p:nvGrpSpPr>
        <p:cNvPr id="1" name=""/>
        <p:cNvGrpSpPr/>
        <p:nvPr/>
      </p:nvGrpSpPr>
      <p:grpSpPr>
        <a:xfrm>
          <a:off x="0" y="0"/>
          <a:ext cx="0" cy="0"/>
          <a:chOff x="0" y="0"/>
          <a:chExt cx="0" cy="0"/>
        </a:xfrm>
      </p:grpSpPr>
      <p:sp>
        <p:nvSpPr>
          <p:cNvPr id="10" name="Rectangle 9"/>
          <p:cNvSpPr/>
          <p:nvPr userDrawn="1"/>
        </p:nvSpPr>
        <p:spPr>
          <a:xfrm>
            <a:off x="870857" y="2476999"/>
            <a:ext cx="6270172" cy="2319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title" hasCustomPrompt="1"/>
          </p:nvPr>
        </p:nvSpPr>
        <p:spPr>
          <a:xfrm>
            <a:off x="885371" y="1916597"/>
            <a:ext cx="6255658"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a:solidFill>
                  <a:srgbClr val="4D4F53"/>
                </a:solidFill>
              </a:rPr>
              <a:pPr/>
              <a:t>‹#›</a:t>
            </a:fld>
            <a:endParaRPr dirty="0">
              <a:solidFill>
                <a:srgbClr val="4D4F53"/>
              </a:solidFill>
            </a:endParaRPr>
          </a:p>
        </p:txBody>
      </p:sp>
      <p:sp>
        <p:nvSpPr>
          <p:cNvPr id="15" name="Content Placeholder 6"/>
          <p:cNvSpPr>
            <a:spLocks noGrp="1"/>
          </p:cNvSpPr>
          <p:nvPr>
            <p:ph sz="quarter" idx="11"/>
          </p:nvPr>
        </p:nvSpPr>
        <p:spPr>
          <a:xfrm>
            <a:off x="928914" y="2946400"/>
            <a:ext cx="6183086" cy="3406786"/>
          </a:xfrm>
        </p:spPr>
        <p:txBody>
          <a:bodyPr/>
          <a:lstStyle>
            <a:lvl1pPr marL="0" indent="0">
              <a:lnSpc>
                <a:spcPct val="140000"/>
              </a:lnSpc>
              <a:spcBef>
                <a:spcPts val="0"/>
              </a:spcBef>
              <a:buNone/>
              <a:defRPr>
                <a:solidFill>
                  <a:srgbClr val="4D4D4D"/>
                </a:solidFill>
              </a:defRPr>
            </a:lvl1pPr>
          </a:lstStyle>
          <a:p>
            <a:pPr lvl="0"/>
            <a:r>
              <a:rPr lang="en-US" smtClean="0"/>
              <a:t>Click to edit Master text styles</a:t>
            </a:r>
          </a:p>
          <a:p>
            <a:pPr lvl="1"/>
            <a:r>
              <a:rPr lang="en-US" smtClean="0"/>
              <a:t>Second level</a:t>
            </a:r>
          </a:p>
        </p:txBody>
      </p:sp>
      <p:sp>
        <p:nvSpPr>
          <p:cNvPr id="17" name="TextBox 16"/>
          <p:cNvSpPr txBox="1"/>
          <p:nvPr userDrawn="1"/>
        </p:nvSpPr>
        <p:spPr>
          <a:xfrm>
            <a:off x="6867532" y="6353186"/>
            <a:ext cx="1926432" cy="230832"/>
          </a:xfrm>
          <a:prstGeom prst="rect">
            <a:avLst/>
          </a:prstGeom>
          <a:noFill/>
        </p:spPr>
        <p:txBody>
          <a:bodyPr wrap="square" lIns="0" rIns="0" rtlCol="0">
            <a:spAutoFit/>
          </a:bodyPr>
          <a:lstStyle/>
          <a:p>
            <a:pPr algn="r"/>
            <a:r>
              <a:rPr lang="en-US" sz="900" dirty="0">
                <a:solidFill>
                  <a:prstClr val="white"/>
                </a:solidFill>
              </a:rPr>
              <a:t>15 May 2013</a:t>
            </a:r>
          </a:p>
        </p:txBody>
      </p:sp>
    </p:spTree>
    <p:extLst>
      <p:ext uri="{BB962C8B-B14F-4D97-AF65-F5344CB8AC3E}">
        <p14:creationId xmlns:p14="http://schemas.microsoft.com/office/powerpoint/2010/main" val="2932172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GA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52827"/>
          </a:xfrm>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281784" y="1170431"/>
            <a:ext cx="8566382" cy="5082451"/>
          </a:xfrm>
        </p:spPr>
        <p:txBody>
          <a:bodyPr/>
          <a:lstStyle>
            <a:lvl1pPr>
              <a:defRPr sz="2000"/>
            </a:lvl1pPr>
            <a:lvl2pPr>
              <a:buClrTx/>
              <a:defRPr sz="2000"/>
            </a:lvl2pPr>
            <a:lvl3pPr>
              <a:spcBef>
                <a:spcPts val="600"/>
              </a:spcBef>
              <a:defRPr sz="1800"/>
            </a:lvl3pPr>
            <a:lvl4pPr>
              <a:spcBef>
                <a:spcPts val="600"/>
              </a:spcBef>
              <a:defRPr sz="1600"/>
            </a:lvl4pPr>
            <a:lvl5pPr>
              <a:spcBef>
                <a:spcPts val="60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a:solidFill>
                  <a:srgbClr val="4D4F53"/>
                </a:solidFill>
              </a:rPr>
              <a:pPr/>
              <a:t>‹#›</a:t>
            </a:fld>
            <a:endParaRPr dirty="0">
              <a:solidFill>
                <a:srgbClr val="4D4F53"/>
              </a:solidFill>
            </a:endParaRPr>
          </a:p>
        </p:txBody>
      </p:sp>
    </p:spTree>
    <p:extLst>
      <p:ext uri="{BB962C8B-B14F-4D97-AF65-F5344CB8AC3E}">
        <p14:creationId xmlns:p14="http://schemas.microsoft.com/office/powerpoint/2010/main" val="37630945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GA Two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87294" y="1169894"/>
            <a:ext cx="4114800" cy="5082988"/>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8882" y="1169894"/>
            <a:ext cx="4114800" cy="508406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a:solidFill>
                  <a:srgbClr val="4D4F53"/>
                </a:solidFill>
              </a:rPr>
              <a:pPr/>
              <a:t>‹#›</a:t>
            </a:fld>
            <a:endParaRPr dirty="0">
              <a:solidFill>
                <a:srgbClr val="4D4F53"/>
              </a:solidFill>
            </a:endParaRPr>
          </a:p>
        </p:txBody>
      </p:sp>
    </p:spTree>
    <p:extLst>
      <p:ext uri="{BB962C8B-B14F-4D97-AF65-F5344CB8AC3E}">
        <p14:creationId xmlns:p14="http://schemas.microsoft.com/office/powerpoint/2010/main" val="20698996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GA Blank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a:solidFill>
                  <a:srgbClr val="4D4F53"/>
                </a:solidFill>
              </a:rPr>
              <a:pPr/>
              <a:t>‹#›</a:t>
            </a:fld>
            <a:endParaRPr dirty="0">
              <a:solidFill>
                <a:srgbClr val="4D4F53"/>
              </a:solidFill>
            </a:endParaRPr>
          </a:p>
        </p:txBody>
      </p:sp>
      <p:sp>
        <p:nvSpPr>
          <p:cNvPr id="4"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Tree>
    <p:extLst>
      <p:ext uri="{BB962C8B-B14F-4D97-AF65-F5344CB8AC3E}">
        <p14:creationId xmlns:p14="http://schemas.microsoft.com/office/powerpoint/2010/main" val="21389888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GA 4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b="0"/>
            </a:lvl1pPr>
          </a:lstStyle>
          <a:p>
            <a:fld id="{DB9C3A1C-113A-4311-AD7C-22AABB34C33F}" type="slidenum">
              <a:rPr smtClean="0">
                <a:solidFill>
                  <a:srgbClr val="4D4F53"/>
                </a:solidFill>
              </a:rPr>
              <a:pPr/>
              <a:t>‹#›</a:t>
            </a:fld>
            <a:endParaRPr dirty="0">
              <a:solidFill>
                <a:srgbClr val="4D4F53"/>
              </a:solidFill>
            </a:endParaRPr>
          </a:p>
        </p:txBody>
      </p:sp>
      <p:sp>
        <p:nvSpPr>
          <p:cNvPr id="6" name="Rectangle 5"/>
          <p:cNvSpPr/>
          <p:nvPr/>
        </p:nvSpPr>
        <p:spPr bwMode="auto">
          <a:xfrm>
            <a:off x="2486839"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solidFill>
                <a:srgbClr val="4D4F53"/>
              </a:solidFill>
            </a:endParaRPr>
          </a:p>
        </p:txBody>
      </p:sp>
      <p:cxnSp>
        <p:nvCxnSpPr>
          <p:cNvPr id="7" name="Straight Connector 6"/>
          <p:cNvCxnSpPr/>
          <p:nvPr/>
        </p:nvCxnSpPr>
        <p:spPr bwMode="auto">
          <a:xfrm>
            <a:off x="2489834"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0" name="Rectangle 9"/>
          <p:cNvSpPr/>
          <p:nvPr/>
        </p:nvSpPr>
        <p:spPr bwMode="auto">
          <a:xfrm>
            <a:off x="324042" y="2368046"/>
            <a:ext cx="2016224" cy="3867653"/>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solidFill>
                <a:srgbClr val="4D4F53"/>
              </a:solidFill>
            </a:endParaRPr>
          </a:p>
        </p:txBody>
      </p:sp>
      <p:cxnSp>
        <p:nvCxnSpPr>
          <p:cNvPr id="11" name="Straight Connector 10"/>
          <p:cNvCxnSpPr/>
          <p:nvPr/>
        </p:nvCxnSpPr>
        <p:spPr bwMode="auto">
          <a:xfrm>
            <a:off x="327037" y="2376972"/>
            <a:ext cx="2010235"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5" name="Rectangle 14"/>
          <p:cNvSpPr/>
          <p:nvPr/>
        </p:nvSpPr>
        <p:spPr bwMode="auto">
          <a:xfrm>
            <a:off x="4649636"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solidFill>
                <a:srgbClr val="4D4F53"/>
              </a:solidFill>
            </a:endParaRPr>
          </a:p>
        </p:txBody>
      </p:sp>
      <p:cxnSp>
        <p:nvCxnSpPr>
          <p:cNvPr id="16" name="Straight Connector 15"/>
          <p:cNvCxnSpPr/>
          <p:nvPr/>
        </p:nvCxnSpPr>
        <p:spPr bwMode="auto">
          <a:xfrm>
            <a:off x="4652631"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0" name="Rectangle 19"/>
          <p:cNvSpPr/>
          <p:nvPr/>
        </p:nvSpPr>
        <p:spPr bwMode="auto">
          <a:xfrm>
            <a:off x="6812432" y="2376015"/>
            <a:ext cx="2016224" cy="3859684"/>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solidFill>
                <a:srgbClr val="4D4F53"/>
              </a:solidFill>
            </a:endParaRPr>
          </a:p>
        </p:txBody>
      </p:sp>
      <p:cxnSp>
        <p:nvCxnSpPr>
          <p:cNvPr id="21" name="Straight Connector 20"/>
          <p:cNvCxnSpPr/>
          <p:nvPr/>
        </p:nvCxnSpPr>
        <p:spPr bwMode="auto">
          <a:xfrm>
            <a:off x="6815427" y="2359164"/>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4" name="Content Placeholder 29"/>
          <p:cNvSpPr>
            <a:spLocks noGrp="1"/>
          </p:cNvSpPr>
          <p:nvPr>
            <p:ph sz="quarter" idx="15"/>
          </p:nvPr>
        </p:nvSpPr>
        <p:spPr>
          <a:xfrm>
            <a:off x="467185" y="2490736"/>
            <a:ext cx="1782528" cy="36179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6" name="Content Placeholder 29"/>
          <p:cNvSpPr>
            <a:spLocks noGrp="1"/>
          </p:cNvSpPr>
          <p:nvPr>
            <p:ph sz="quarter" idx="16"/>
          </p:nvPr>
        </p:nvSpPr>
        <p:spPr>
          <a:xfrm>
            <a:off x="2635976"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7" name="Content Placeholder 29"/>
          <p:cNvSpPr>
            <a:spLocks noGrp="1"/>
          </p:cNvSpPr>
          <p:nvPr>
            <p:ph sz="quarter" idx="17"/>
          </p:nvPr>
        </p:nvSpPr>
        <p:spPr>
          <a:xfrm>
            <a:off x="4804767"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8" name="Content Placeholder 29"/>
          <p:cNvSpPr>
            <a:spLocks noGrp="1"/>
          </p:cNvSpPr>
          <p:nvPr>
            <p:ph sz="quarter" idx="18"/>
          </p:nvPr>
        </p:nvSpPr>
        <p:spPr>
          <a:xfrm>
            <a:off x="6973558" y="2490736"/>
            <a:ext cx="1782528" cy="36052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9" hasCustomPrompt="1"/>
          </p:nvPr>
        </p:nvSpPr>
        <p:spPr>
          <a:xfrm>
            <a:off x="324042" y="1209463"/>
            <a:ext cx="2016224"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5" name="Content Placeholder 29"/>
          <p:cNvSpPr>
            <a:spLocks noGrp="1"/>
          </p:cNvSpPr>
          <p:nvPr>
            <p:ph sz="quarter" idx="20" hasCustomPrompt="1"/>
          </p:nvPr>
        </p:nvSpPr>
        <p:spPr>
          <a:xfrm>
            <a:off x="2503349" y="1209463"/>
            <a:ext cx="2000712"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6" name="Content Placeholder 29"/>
          <p:cNvSpPr>
            <a:spLocks noGrp="1"/>
          </p:cNvSpPr>
          <p:nvPr>
            <p:ph sz="quarter" idx="21" hasCustomPrompt="1"/>
          </p:nvPr>
        </p:nvSpPr>
        <p:spPr>
          <a:xfrm>
            <a:off x="4667144" y="1209463"/>
            <a:ext cx="1985200"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7" name="Content Placeholder 29"/>
          <p:cNvSpPr>
            <a:spLocks noGrp="1"/>
          </p:cNvSpPr>
          <p:nvPr>
            <p:ph sz="quarter" idx="22" hasCustomPrompt="1"/>
          </p:nvPr>
        </p:nvSpPr>
        <p:spPr>
          <a:xfrm>
            <a:off x="6815426" y="1209463"/>
            <a:ext cx="2013229"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Tree>
    <p:extLst>
      <p:ext uri="{BB962C8B-B14F-4D97-AF65-F5344CB8AC3E}">
        <p14:creationId xmlns:p14="http://schemas.microsoft.com/office/powerpoint/2010/main" val="21629560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GA 6 Box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DB9C3A1C-113A-4311-AD7C-22AABB34C33F}" type="slidenum">
              <a:rPr>
                <a:solidFill>
                  <a:srgbClr val="4D4F53"/>
                </a:solidFill>
              </a:rPr>
              <a:pPr/>
              <a:t>‹#›</a:t>
            </a:fld>
            <a:endParaRPr dirty="0">
              <a:solidFill>
                <a:srgbClr val="4D4F53"/>
              </a:solidFill>
            </a:endParaRPr>
          </a:p>
        </p:txBody>
      </p:sp>
      <p:sp>
        <p:nvSpPr>
          <p:cNvPr id="6" name="Rectangle 5"/>
          <p:cNvSpPr/>
          <p:nvPr/>
        </p:nvSpPr>
        <p:spPr bwMode="auto">
          <a:xfrm>
            <a:off x="485399"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8" name="Rectangle 7"/>
          <p:cNvSpPr/>
          <p:nvPr/>
        </p:nvSpPr>
        <p:spPr bwMode="auto">
          <a:xfrm>
            <a:off x="485399"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10" name="Rectangle 9"/>
          <p:cNvSpPr/>
          <p:nvPr/>
        </p:nvSpPr>
        <p:spPr bwMode="auto">
          <a:xfrm>
            <a:off x="3356791"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12" name="Rectangle 11"/>
          <p:cNvSpPr/>
          <p:nvPr/>
        </p:nvSpPr>
        <p:spPr bwMode="auto">
          <a:xfrm>
            <a:off x="3356791"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14" name="Rectangle 13"/>
          <p:cNvSpPr/>
          <p:nvPr/>
        </p:nvSpPr>
        <p:spPr bwMode="auto">
          <a:xfrm>
            <a:off x="6228183"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16" name="Rectangle 15"/>
          <p:cNvSpPr/>
          <p:nvPr/>
        </p:nvSpPr>
        <p:spPr bwMode="auto">
          <a:xfrm>
            <a:off x="6228184"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18" name="Rectangle 17"/>
          <p:cNvSpPr/>
          <p:nvPr/>
        </p:nvSpPr>
        <p:spPr bwMode="auto">
          <a:xfrm>
            <a:off x="485399" y="4213013"/>
            <a:ext cx="2631927" cy="20393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20" name="Rectangle 19"/>
          <p:cNvSpPr/>
          <p:nvPr/>
        </p:nvSpPr>
        <p:spPr bwMode="auto">
          <a:xfrm>
            <a:off x="48539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22" name="Rectangle 21"/>
          <p:cNvSpPr/>
          <p:nvPr/>
        </p:nvSpPr>
        <p:spPr bwMode="auto">
          <a:xfrm>
            <a:off x="6244369" y="4213013"/>
            <a:ext cx="2631927" cy="202299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24" name="Rectangle 23"/>
          <p:cNvSpPr/>
          <p:nvPr/>
        </p:nvSpPr>
        <p:spPr bwMode="auto">
          <a:xfrm>
            <a:off x="624436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26" name="Rectangle 25"/>
          <p:cNvSpPr/>
          <p:nvPr/>
        </p:nvSpPr>
        <p:spPr bwMode="auto">
          <a:xfrm>
            <a:off x="3364884" y="4213013"/>
            <a:ext cx="2631927" cy="204869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28" name="Rectangle 27"/>
          <p:cNvSpPr/>
          <p:nvPr/>
        </p:nvSpPr>
        <p:spPr bwMode="auto">
          <a:xfrm>
            <a:off x="3364884"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fontAlgn="base">
              <a:spcBef>
                <a:spcPct val="0"/>
              </a:spcBef>
              <a:spcAft>
                <a:spcPct val="0"/>
              </a:spcAft>
            </a:pPr>
            <a:endParaRPr lang="en-US" sz="1600" dirty="0">
              <a:solidFill>
                <a:srgbClr val="4D4F53"/>
              </a:solidFill>
            </a:endParaRPr>
          </a:p>
        </p:txBody>
      </p:sp>
      <p:sp>
        <p:nvSpPr>
          <p:cNvPr id="31" name="Content Placeholder 29"/>
          <p:cNvSpPr>
            <a:spLocks noGrp="1"/>
          </p:cNvSpPr>
          <p:nvPr>
            <p:ph sz="quarter" idx="12"/>
          </p:nvPr>
        </p:nvSpPr>
        <p:spPr>
          <a:xfrm>
            <a:off x="583298" y="431952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3"/>
          </p:nvPr>
        </p:nvSpPr>
        <p:spPr>
          <a:xfrm>
            <a:off x="3478131" y="432678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5" name="Content Placeholder 29"/>
          <p:cNvSpPr>
            <a:spLocks noGrp="1"/>
          </p:cNvSpPr>
          <p:nvPr>
            <p:ph sz="quarter" idx="14"/>
          </p:nvPr>
        </p:nvSpPr>
        <p:spPr>
          <a:xfrm>
            <a:off x="6342268" y="4319534"/>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7" name="Content Placeholder 29"/>
          <p:cNvSpPr>
            <a:spLocks noGrp="1"/>
          </p:cNvSpPr>
          <p:nvPr>
            <p:ph sz="quarter" idx="15"/>
          </p:nvPr>
        </p:nvSpPr>
        <p:spPr>
          <a:xfrm>
            <a:off x="583298" y="175758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9" name="Content Placeholder 29"/>
          <p:cNvSpPr>
            <a:spLocks noGrp="1"/>
          </p:cNvSpPr>
          <p:nvPr>
            <p:ph sz="quarter" idx="16"/>
          </p:nvPr>
        </p:nvSpPr>
        <p:spPr>
          <a:xfrm>
            <a:off x="3461948" y="176484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1" name="Content Placeholder 29"/>
          <p:cNvSpPr>
            <a:spLocks noGrp="1"/>
          </p:cNvSpPr>
          <p:nvPr>
            <p:ph sz="quarter" idx="17"/>
          </p:nvPr>
        </p:nvSpPr>
        <p:spPr>
          <a:xfrm>
            <a:off x="6326082" y="1757586"/>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2" name="Content Placeholder 29"/>
          <p:cNvSpPr>
            <a:spLocks noGrp="1"/>
          </p:cNvSpPr>
          <p:nvPr>
            <p:ph sz="quarter" idx="19" hasCustomPrompt="1"/>
          </p:nvPr>
        </p:nvSpPr>
        <p:spPr>
          <a:xfrm>
            <a:off x="485398"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3" name="Content Placeholder 29"/>
          <p:cNvSpPr>
            <a:spLocks noGrp="1"/>
          </p:cNvSpPr>
          <p:nvPr>
            <p:ph sz="quarter" idx="20" hasCustomPrompt="1"/>
          </p:nvPr>
        </p:nvSpPr>
        <p:spPr>
          <a:xfrm>
            <a:off x="3356790"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4" name="Content Placeholder 29"/>
          <p:cNvSpPr>
            <a:spLocks noGrp="1"/>
          </p:cNvSpPr>
          <p:nvPr>
            <p:ph sz="quarter" idx="21" hasCustomPrompt="1"/>
          </p:nvPr>
        </p:nvSpPr>
        <p:spPr>
          <a:xfrm>
            <a:off x="6228182"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5" name="Content Placeholder 29"/>
          <p:cNvSpPr>
            <a:spLocks noGrp="1"/>
          </p:cNvSpPr>
          <p:nvPr>
            <p:ph sz="quarter" idx="22" hasCustomPrompt="1"/>
          </p:nvPr>
        </p:nvSpPr>
        <p:spPr>
          <a:xfrm>
            <a:off x="499913" y="3758368"/>
            <a:ext cx="2617414"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6" name="Content Placeholder 29"/>
          <p:cNvSpPr>
            <a:spLocks noGrp="1"/>
          </p:cNvSpPr>
          <p:nvPr>
            <p:ph sz="quarter" idx="23" hasCustomPrompt="1"/>
          </p:nvPr>
        </p:nvSpPr>
        <p:spPr>
          <a:xfrm>
            <a:off x="3371304"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7" name="Content Placeholder 29"/>
          <p:cNvSpPr>
            <a:spLocks noGrp="1"/>
          </p:cNvSpPr>
          <p:nvPr>
            <p:ph sz="quarter" idx="24" hasCustomPrompt="1"/>
          </p:nvPr>
        </p:nvSpPr>
        <p:spPr>
          <a:xfrm>
            <a:off x="6242696"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Tree>
    <p:extLst>
      <p:ext uri="{BB962C8B-B14F-4D97-AF65-F5344CB8AC3E}">
        <p14:creationId xmlns:p14="http://schemas.microsoft.com/office/powerpoint/2010/main" val="3771225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97741A89-3A72-4764-8FC6-A42ADBB41927}" type="slidenum">
              <a:rPr lang="en-GB" altLang="en-GB"/>
              <a:pPr/>
              <a:t>‹#›</a:t>
            </a:fld>
            <a:endParaRPr lang="en-GB" altLang="en-GB"/>
          </a:p>
        </p:txBody>
      </p:sp>
    </p:spTree>
    <p:extLst>
      <p:ext uri="{BB962C8B-B14F-4D97-AF65-F5344CB8AC3E}">
        <p14:creationId xmlns:p14="http://schemas.microsoft.com/office/powerpoint/2010/main" val="106258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C453D74F-C707-4AE6-8C41-7A6D0CF4FD60}" type="slidenum">
              <a:rPr>
                <a:solidFill>
                  <a:srgbClr val="4D4F53"/>
                </a:solidFill>
              </a:rPr>
              <a:pPr>
                <a:defRPr/>
              </a:pPr>
              <a:t>‹#›</a:t>
            </a:fld>
            <a:endParaRPr dirty="0">
              <a:solidFill>
                <a:srgbClr val="4D4F53"/>
              </a:solidFill>
            </a:endParaRPr>
          </a:p>
        </p:txBody>
      </p:sp>
    </p:spTree>
    <p:extLst>
      <p:ext uri="{BB962C8B-B14F-4D97-AF65-F5344CB8AC3E}">
        <p14:creationId xmlns:p14="http://schemas.microsoft.com/office/powerpoint/2010/main" val="36767788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AAC057F9-D4B1-4536-9F19-7EB56A592DFA}" type="slidenum">
              <a:rPr lang="en-GB">
                <a:solidFill>
                  <a:srgbClr val="4D4F53"/>
                </a:solidFill>
              </a:rPr>
              <a:pPr/>
              <a:t>‹#›</a:t>
            </a:fld>
            <a:endParaRPr lang="en-GB" dirty="0">
              <a:solidFill>
                <a:srgbClr val="4D4F53"/>
              </a:solidFill>
            </a:endParaRPr>
          </a:p>
        </p:txBody>
      </p:sp>
      <p:sp>
        <p:nvSpPr>
          <p:cNvPr id="8" name="Title 7"/>
          <p:cNvSpPr>
            <a:spLocks noGrp="1"/>
          </p:cNvSpPr>
          <p:nvPr>
            <p:ph type="title"/>
          </p:nvPr>
        </p:nvSpPr>
        <p:spPr>
          <a:xfrm>
            <a:off x="457200" y="687834"/>
            <a:ext cx="8229600" cy="332399"/>
          </a:xfrm>
        </p:spPr>
        <p:txBody>
          <a:bodyPr anchor="t"/>
          <a:lstStyle/>
          <a:p>
            <a:r>
              <a:rPr lang="en-US" dirty="0" smtClean="0"/>
              <a:t>Click to edit Master title style</a:t>
            </a:r>
            <a:endParaRPr lang="en-GB" dirty="0"/>
          </a:p>
        </p:txBody>
      </p:sp>
    </p:spTree>
    <p:extLst>
      <p:ext uri="{BB962C8B-B14F-4D97-AF65-F5344CB8AC3E}">
        <p14:creationId xmlns:p14="http://schemas.microsoft.com/office/powerpoint/2010/main" val="36811796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660904" y="1155700"/>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dirty="0" smtClean="0"/>
              <a:t>Click to edit Master title style</a:t>
            </a:r>
            <a:endParaRPr lang="en-US" dirty="0"/>
          </a:p>
        </p:txBody>
      </p:sp>
      <p:sp>
        <p:nvSpPr>
          <p:cNvPr id="6" name="Text Placeholder 10"/>
          <p:cNvSpPr>
            <a:spLocks noGrp="1"/>
          </p:cNvSpPr>
          <p:nvPr>
            <p:ph type="body" sz="quarter" idx="14"/>
          </p:nvPr>
        </p:nvSpPr>
        <p:spPr>
          <a:xfrm>
            <a:off x="2656840" y="2898648"/>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0"/>
          <p:cNvSpPr>
            <a:spLocks noGrp="1"/>
          </p:cNvSpPr>
          <p:nvPr>
            <p:ph type="body" sz="quarter" idx="15"/>
          </p:nvPr>
        </p:nvSpPr>
        <p:spPr>
          <a:xfrm>
            <a:off x="2656840" y="4645152"/>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189800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52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platzhalter 6"/>
          <p:cNvSpPr>
            <a:spLocks noGrp="1"/>
          </p:cNvSpPr>
          <p:nvPr>
            <p:ph type="body" sz="quarter" idx="13"/>
          </p:nvPr>
        </p:nvSpPr>
        <p:spPr>
          <a:xfrm>
            <a:off x="414001" y="1690022"/>
            <a:ext cx="8329949" cy="1231106"/>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a:xfrm>
            <a:off x="1444626" y="6462713"/>
            <a:ext cx="1090613" cy="152400"/>
          </a:xfrm>
          <a:prstGeom prst="rect">
            <a:avLst/>
          </a:prstGeom>
        </p:spPr>
        <p:txBody>
          <a:bodyPr/>
          <a:lstStyle>
            <a:lvl1pPr>
              <a:defRPr/>
            </a:lvl1pPr>
          </a:lstStyle>
          <a:p>
            <a:pPr>
              <a:defRPr/>
            </a:pPr>
            <a:endParaRPr lang="en-US" sz="1400" kern="0" dirty="0">
              <a:solidFill>
                <a:srgbClr val="6C6F70">
                  <a:tint val="75000"/>
                </a:srgbClr>
              </a:solidFill>
              <a:cs typeface="Arial"/>
              <a:sym typeface="Arial"/>
              <a:rtl val="0"/>
            </a:endParaRPr>
          </a:p>
        </p:txBody>
      </p:sp>
      <p:sp>
        <p:nvSpPr>
          <p:cNvPr id="5" name="Footer Placeholder 4"/>
          <p:cNvSpPr>
            <a:spLocks noGrp="1"/>
          </p:cNvSpPr>
          <p:nvPr>
            <p:ph type="ftr" sz="quarter" idx="15"/>
          </p:nvPr>
        </p:nvSpPr>
        <p:spPr>
          <a:xfrm>
            <a:off x="2581276" y="6462713"/>
            <a:ext cx="4200525" cy="152400"/>
          </a:xfrm>
          <a:prstGeom prst="rect">
            <a:avLst/>
          </a:prstGeom>
        </p:spPr>
        <p:txBody>
          <a:bodyPr/>
          <a:lstStyle>
            <a:lvl1pPr>
              <a:defRPr/>
            </a:lvl1pPr>
          </a:lstStyle>
          <a:p>
            <a:pPr>
              <a:defRPr/>
            </a:pPr>
            <a:endParaRPr lang="en-US" sz="1400" kern="0" dirty="0">
              <a:solidFill>
                <a:srgbClr val="6C6F70">
                  <a:tint val="75000"/>
                </a:srgbClr>
              </a:solidFill>
              <a:cs typeface="Arial"/>
              <a:sym typeface="Arial"/>
              <a:rtl val="0"/>
            </a:endParaRPr>
          </a:p>
        </p:txBody>
      </p:sp>
      <p:sp>
        <p:nvSpPr>
          <p:cNvPr id="6" name="Slide Number Placeholder 5"/>
          <p:cNvSpPr>
            <a:spLocks noGrp="1"/>
          </p:cNvSpPr>
          <p:nvPr>
            <p:ph type="sldNum" sz="quarter" idx="16"/>
          </p:nvPr>
        </p:nvSpPr>
        <p:spPr>
          <a:xfrm>
            <a:off x="8729664" y="6506483"/>
            <a:ext cx="422275" cy="107722"/>
          </a:xfrm>
          <a:prstGeom prst="rect">
            <a:avLst/>
          </a:prstGeom>
        </p:spPr>
        <p:txBody>
          <a:bodyPr/>
          <a:lstStyle>
            <a:lvl1pPr>
              <a:defRPr/>
            </a:lvl1pPr>
          </a:lstStyle>
          <a:p>
            <a:pPr>
              <a:defRPr/>
            </a:pPr>
            <a:fld id="{CD37DFC3-9892-461E-A422-35F853635383}" type="slidenum">
              <a:rPr>
                <a:solidFill>
                  <a:srgbClr val="CCCCCC"/>
                </a:solidFill>
              </a:rPr>
              <a:pPr>
                <a:defRPr/>
              </a:pPr>
              <a:t>‹#›</a:t>
            </a:fld>
            <a:endParaRPr dirty="0">
              <a:solidFill>
                <a:srgbClr val="CCCCCC"/>
              </a:solidFill>
            </a:endParaRPr>
          </a:p>
        </p:txBody>
      </p:sp>
    </p:spTree>
    <p:extLst>
      <p:ext uri="{BB962C8B-B14F-4D97-AF65-F5344CB8AC3E}">
        <p14:creationId xmlns:p14="http://schemas.microsoft.com/office/powerpoint/2010/main" val="1880976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4"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tx1"/>
                </a:solidFill>
              </a:defRPr>
            </a:lvl1p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77991" y="5498438"/>
            <a:ext cx="4194009"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10" name="SD_ART_Logo_White"/>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rgbClr val="FFFFFF"/>
              </a:solidFill>
            </a:endParaRPr>
          </a:p>
        </p:txBody>
      </p:sp>
      <p:pic>
        <p:nvPicPr>
          <p:cNvPr id="6" name="SD_ART_Logo_White_bmkAr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5" name="Footer Placeholder 4" hidden="1"/>
          <p:cNvSpPr>
            <a:spLocks noGrp="1"/>
          </p:cNvSpPr>
          <p:nvPr>
            <p:ph type="ftr" sz="quarter" idx="12"/>
          </p:nvPr>
        </p:nvSpPr>
        <p:spPr/>
        <p:txBody>
          <a:bodyPr/>
          <a:lstStyle>
            <a:lvl1pPr>
              <a:defRPr>
                <a:solidFill>
                  <a:schemeClr val="bg1"/>
                </a:solidFill>
              </a:defRPr>
            </a:lvl1pPr>
          </a:lstStyle>
          <a:p>
            <a:endParaRPr lang="en-GB" dirty="0">
              <a:solidFill>
                <a:srgbClr val="000000"/>
              </a:solidFill>
            </a:endParaRPr>
          </a:p>
        </p:txBody>
      </p:sp>
    </p:spTree>
    <p:extLst>
      <p:ext uri="{BB962C8B-B14F-4D97-AF65-F5344CB8AC3E}">
        <p14:creationId xmlns:p14="http://schemas.microsoft.com/office/powerpoint/2010/main" val="216713494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76238" y="5497200"/>
            <a:ext cx="4194000"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6238" y="5864229"/>
            <a:ext cx="41940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8"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rgbClr val="FFFFFF"/>
              </a:solidFill>
            </a:endParaRPr>
          </a:p>
        </p:txBody>
      </p:sp>
      <p:pic>
        <p:nvPicPr>
          <p:cNvPr id="5" name="SD_ART_Logo_bmkAr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hidden="1"/>
          <p:cNvSpPr>
            <a:spLocks noGrp="1"/>
          </p:cNvSpPr>
          <p:nvPr>
            <p:ph type="ftr" sz="quarter" idx="12"/>
          </p:nvPr>
        </p:nvSpPr>
        <p:spPr/>
        <p:txBody>
          <a:bodyPr/>
          <a:lstStyle>
            <a:lvl1pPr>
              <a:defRPr>
                <a:solidFill>
                  <a:schemeClr val="bg1"/>
                </a:solidFill>
              </a:defRPr>
            </a:lvl1pPr>
          </a:lstStyle>
          <a:p>
            <a:endParaRPr lang="en-GB" dirty="0">
              <a:solidFill>
                <a:srgbClr val="FFFFFF"/>
              </a:solidFill>
            </a:endParaRPr>
          </a:p>
        </p:txBody>
      </p:sp>
      <p:sp>
        <p:nvSpPr>
          <p:cNvPr id="11"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213652460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pic>
        <p:nvPicPr>
          <p:cNvPr id="22"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SD_LAN_pePresentationTitle"/>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8" name="SD_ART_Logo_White"/>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rgbClr val="FFFFFF"/>
              </a:solidFill>
            </a:endParaRPr>
          </a:p>
        </p:txBody>
      </p:sp>
      <p:pic>
        <p:nvPicPr>
          <p:cNvPr id="5" name="SD_ART_Logo_White_bmkAr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p:cNvSpPr>
            <a:spLocks noGrp="1"/>
          </p:cNvSpPr>
          <p:nvPr>
            <p:ph type="ftr" sz="quarter" idx="11"/>
          </p:nvPr>
        </p:nvSpPr>
        <p:spPr/>
        <p:txBody>
          <a:bodyPr/>
          <a:lstStyle>
            <a:lvl1pPr>
              <a:defRPr>
                <a:solidFill>
                  <a:schemeClr val="bg1"/>
                </a:solidFill>
              </a:defRPr>
            </a:lvl1pPr>
          </a:lstStyle>
          <a:p>
            <a:endParaRPr lang="en-GB" dirty="0">
              <a:solidFill>
                <a:srgbClr val="000000"/>
              </a:solidFill>
            </a:endParaRPr>
          </a:p>
        </p:txBody>
      </p:sp>
      <p:sp>
        <p:nvSpPr>
          <p:cNvPr id="10"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30450725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SD_LAN_pePresentationTitle"/>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6238" y="5864229"/>
            <a:ext cx="4195761"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7"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rgbClr val="FFFFFF"/>
              </a:solidFill>
            </a:endParaRPr>
          </a:p>
        </p:txBody>
      </p:sp>
      <p:pic>
        <p:nvPicPr>
          <p:cNvPr id="5" name="SD_ART_Logo_bmkAr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hidden="1"/>
          <p:cNvSpPr>
            <a:spLocks noGrp="1"/>
          </p:cNvSpPr>
          <p:nvPr>
            <p:ph type="ftr" sz="quarter" idx="11"/>
          </p:nvPr>
        </p:nvSpPr>
        <p:spPr/>
        <p:txBody>
          <a:bodyPr/>
          <a:lstStyle>
            <a:lvl1pPr>
              <a:defRPr>
                <a:solidFill>
                  <a:schemeClr val="bg1"/>
                </a:solidFill>
              </a:defRPr>
            </a:lvl1pPr>
          </a:lstStyle>
          <a:p>
            <a:endParaRPr lang="en-GB" dirty="0">
              <a:solidFill>
                <a:srgbClr val="FFFFFF"/>
              </a:solidFill>
            </a:endParaRPr>
          </a:p>
        </p:txBody>
      </p:sp>
      <p:sp>
        <p:nvSpPr>
          <p:cNvPr id="9"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349738939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Ref idx="1001">
        <a:schemeClr val="bg1"/>
      </p:bgRef>
    </p:bg>
    <p:spTree>
      <p:nvGrpSpPr>
        <p:cNvPr id="1" name=""/>
        <p:cNvGrpSpPr/>
        <p:nvPr/>
      </p:nvGrpSpPr>
      <p:grpSpPr>
        <a:xfrm>
          <a:off x="0" y="0"/>
          <a:ext cx="0" cy="0"/>
          <a:chOff x="0" y="0"/>
          <a:chExt cx="0" cy="0"/>
        </a:xfrm>
      </p:grpSpPr>
      <p:sp>
        <p:nvSpPr>
          <p:cNvPr id="4" name="Colored background"/>
          <p:cNvSpPr/>
          <p:nvPr userDrawn="1"/>
        </p:nvSpPr>
        <p:spPr bwMode="gray">
          <a:xfrm>
            <a:off x="0" y="0"/>
            <a:ext cx="9144000" cy="6858000"/>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6" name="Footer Placeholder 5"/>
          <p:cNvSpPr>
            <a:spLocks noGrp="1"/>
          </p:cNvSpPr>
          <p:nvPr>
            <p:ph type="ftr" sz="quarter" idx="10"/>
          </p:nvPr>
        </p:nvSpPr>
        <p:spPr/>
        <p:txBody>
          <a:bodyPr/>
          <a:lstStyle/>
          <a:p>
            <a:endParaRPr lang="en-GB" dirty="0">
              <a:solidFill>
                <a:srgbClr val="FFFFFF"/>
              </a:solidFill>
            </a:endParaRPr>
          </a:p>
        </p:txBody>
      </p:sp>
    </p:spTree>
    <p:extLst>
      <p:ext uri="{BB962C8B-B14F-4D97-AF65-F5344CB8AC3E}">
        <p14:creationId xmlns:p14="http://schemas.microsoft.com/office/powerpoint/2010/main" val="399515665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6830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185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9"/>
          <p:cNvSpPr>
            <a:spLocks noGrp="1" noChangeArrowheads="1"/>
          </p:cNvSpPr>
          <p:nvPr>
            <p:ph type="sldNum" sz="quarter" idx="10"/>
          </p:nvPr>
        </p:nvSpPr>
        <p:spPr>
          <a:ln/>
        </p:spPr>
        <p:txBody>
          <a:bodyPr/>
          <a:lstStyle>
            <a:lvl1pPr>
              <a:defRPr/>
            </a:lvl1pPr>
          </a:lstStyle>
          <a:p>
            <a:fld id="{A0ED3D00-9B96-4EA1-A1E9-DEBA89824E7E}" type="slidenum">
              <a:rPr lang="en-GB" altLang="en-GB"/>
              <a:pPr/>
              <a:t>‹#›</a:t>
            </a:fld>
            <a:endParaRPr lang="en-GB" altLang="en-GB"/>
          </a:p>
        </p:txBody>
      </p:sp>
    </p:spTree>
    <p:extLst>
      <p:ext uri="{BB962C8B-B14F-4D97-AF65-F5344CB8AC3E}">
        <p14:creationId xmlns:p14="http://schemas.microsoft.com/office/powerpoint/2010/main" val="31738222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4" name="Footer Placeholder 3"/>
          <p:cNvSpPr>
            <a:spLocks noGrp="1"/>
          </p:cNvSpPr>
          <p:nvPr>
            <p:ph type="ftr" sz="quarter" idx="10"/>
          </p:nvPr>
        </p:nvSpPr>
        <p:spPr/>
        <p:txBody>
          <a:bodyPr/>
          <a:lstStyle/>
          <a:p>
            <a:endParaRPr lang="en-GB" dirty="0">
              <a:solidFill>
                <a:srgbClr val="FFFFFF"/>
              </a:solidFill>
            </a:endParaRPr>
          </a:p>
        </p:txBody>
      </p:sp>
    </p:spTree>
    <p:extLst>
      <p:ext uri="{BB962C8B-B14F-4D97-AF65-F5344CB8AC3E}">
        <p14:creationId xmlns:p14="http://schemas.microsoft.com/office/powerpoint/2010/main" val="3914575614"/>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4" name="Footer Placeholder 3"/>
          <p:cNvSpPr>
            <a:spLocks noGrp="1"/>
          </p:cNvSpPr>
          <p:nvPr>
            <p:ph type="ftr" sz="quarter" idx="10"/>
          </p:nvPr>
        </p:nvSpPr>
        <p:spPr/>
        <p:txBody>
          <a:bodyPr/>
          <a:lstStyle/>
          <a:p>
            <a:endParaRPr lang="en-GB" dirty="0">
              <a:solidFill>
                <a:srgbClr val="FFFFFF"/>
              </a:solidFill>
            </a:endParaRPr>
          </a:p>
        </p:txBody>
      </p:sp>
    </p:spTree>
    <p:extLst>
      <p:ext uri="{BB962C8B-B14F-4D97-AF65-F5344CB8AC3E}">
        <p14:creationId xmlns:p14="http://schemas.microsoft.com/office/powerpoint/2010/main" val="243855689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4" name="Footer Placeholder 3"/>
          <p:cNvSpPr>
            <a:spLocks noGrp="1"/>
          </p:cNvSpPr>
          <p:nvPr>
            <p:ph type="ftr" sz="quarter" idx="10"/>
          </p:nvPr>
        </p:nvSpPr>
        <p:spPr/>
        <p:txBody>
          <a:bodyPr/>
          <a:lstStyle/>
          <a:p>
            <a:endParaRPr lang="en-GB" dirty="0">
              <a:solidFill>
                <a:srgbClr val="FFFFFF"/>
              </a:solidFill>
            </a:endParaRPr>
          </a:p>
        </p:txBody>
      </p:sp>
    </p:spTree>
    <p:extLst>
      <p:ext uri="{BB962C8B-B14F-4D97-AF65-F5344CB8AC3E}">
        <p14:creationId xmlns:p14="http://schemas.microsoft.com/office/powerpoint/2010/main" val="312701216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4" name="Footer Placeholder 3"/>
          <p:cNvSpPr>
            <a:spLocks noGrp="1"/>
          </p:cNvSpPr>
          <p:nvPr>
            <p:ph type="ftr" sz="quarter" idx="10"/>
          </p:nvPr>
        </p:nvSpPr>
        <p:spPr/>
        <p:txBody>
          <a:bodyPr/>
          <a:lstStyle/>
          <a:p>
            <a:endParaRPr lang="en-GB" dirty="0">
              <a:solidFill>
                <a:srgbClr val="FFFFFF"/>
              </a:solidFill>
            </a:endParaRPr>
          </a:p>
        </p:txBody>
      </p:sp>
    </p:spTree>
    <p:extLst>
      <p:ext uri="{BB962C8B-B14F-4D97-AF65-F5344CB8AC3E}">
        <p14:creationId xmlns:p14="http://schemas.microsoft.com/office/powerpoint/2010/main" val="2814919184"/>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4" name="Footer Placeholder 3"/>
          <p:cNvSpPr>
            <a:spLocks noGrp="1"/>
          </p:cNvSpPr>
          <p:nvPr>
            <p:ph type="ftr" sz="quarter" idx="10"/>
          </p:nvPr>
        </p:nvSpPr>
        <p:spPr/>
        <p:txBody>
          <a:bodyPr/>
          <a:lstStyle/>
          <a:p>
            <a:endParaRPr lang="en-GB" dirty="0">
              <a:solidFill>
                <a:srgbClr val="000000"/>
              </a:solidFill>
            </a:endParaRPr>
          </a:p>
        </p:txBody>
      </p:sp>
    </p:spTree>
    <p:extLst>
      <p:ext uri="{BB962C8B-B14F-4D97-AF65-F5344CB8AC3E}">
        <p14:creationId xmlns:p14="http://schemas.microsoft.com/office/powerpoint/2010/main" val="327119748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Ref idx="1001">
        <a:schemeClr val="bg1"/>
      </p:bgRef>
    </p:bg>
    <p:spTree>
      <p:nvGrpSpPr>
        <p:cNvPr id="1" name=""/>
        <p:cNvGrpSpPr/>
        <p:nvPr/>
      </p:nvGrpSpPr>
      <p:grpSpPr>
        <a:xfrm>
          <a:off x="0" y="0"/>
          <a:ext cx="0" cy="0"/>
          <a:chOff x="0" y="0"/>
          <a:chExt cx="0" cy="0"/>
        </a:xfrm>
      </p:grpSpPr>
      <p:sp>
        <p:nvSpPr>
          <p:cNvPr id="6"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4"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2" name="Footer Placeholder 1"/>
          <p:cNvSpPr>
            <a:spLocks noGrp="1"/>
          </p:cNvSpPr>
          <p:nvPr>
            <p:ph type="ftr" sz="quarter" idx="11"/>
          </p:nvPr>
        </p:nvSpPr>
        <p:spPr/>
        <p:txBody>
          <a:bodyPr/>
          <a:lstStyle/>
          <a:p>
            <a:endParaRPr lang="en-GB" dirty="0">
              <a:solidFill>
                <a:srgbClr val="FFFFFF"/>
              </a:solidFill>
            </a:endParaRPr>
          </a:p>
        </p:txBody>
      </p:sp>
    </p:spTree>
    <p:extLst>
      <p:ext uri="{BB962C8B-B14F-4D97-AF65-F5344CB8AC3E}">
        <p14:creationId xmlns:p14="http://schemas.microsoft.com/office/powerpoint/2010/main" val="41243166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solidFill>
                <a:srgbClr val="FFFFFF"/>
              </a:solidFill>
            </a:endParaRPr>
          </a:p>
        </p:txBody>
      </p:sp>
    </p:spTree>
    <p:extLst>
      <p:ext uri="{BB962C8B-B14F-4D97-AF65-F5344CB8AC3E}">
        <p14:creationId xmlns:p14="http://schemas.microsoft.com/office/powerpoint/2010/main" val="4193234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97A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solidFill>
                <a:srgbClr val="FFFFFF"/>
              </a:solidFill>
            </a:endParaRPr>
          </a:p>
        </p:txBody>
      </p:sp>
    </p:spTree>
    <p:extLst>
      <p:ext uri="{BB962C8B-B14F-4D97-AF65-F5344CB8AC3E}">
        <p14:creationId xmlns:p14="http://schemas.microsoft.com/office/powerpoint/2010/main" val="9392385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000000"/>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solidFill>
                <a:srgbClr val="FFFFFF"/>
              </a:solidFill>
            </a:endParaRPr>
          </a:p>
        </p:txBody>
      </p:sp>
    </p:spTree>
    <p:extLst>
      <p:ext uri="{BB962C8B-B14F-4D97-AF65-F5344CB8AC3E}">
        <p14:creationId xmlns:p14="http://schemas.microsoft.com/office/powerpoint/2010/main" val="893414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endParaRPr lang="en-GB" dirty="0">
              <a:solidFill>
                <a:srgbClr val="000000"/>
              </a:solidFill>
            </a:endParaRPr>
          </a:p>
        </p:txBody>
      </p:sp>
    </p:spTree>
    <p:extLst>
      <p:ext uri="{BB962C8B-B14F-4D97-AF65-F5344CB8AC3E}">
        <p14:creationId xmlns:p14="http://schemas.microsoft.com/office/powerpoint/2010/main" val="3087186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9"/>
          <p:cNvSpPr>
            <a:spLocks noGrp="1" noChangeArrowheads="1"/>
          </p:cNvSpPr>
          <p:nvPr>
            <p:ph type="sldNum" sz="quarter" idx="10"/>
          </p:nvPr>
        </p:nvSpPr>
        <p:spPr>
          <a:ln/>
        </p:spPr>
        <p:txBody>
          <a:bodyPr/>
          <a:lstStyle>
            <a:lvl1pPr>
              <a:defRPr/>
            </a:lvl1pPr>
          </a:lstStyle>
          <a:p>
            <a:fld id="{66F8CEA8-980D-400D-A36B-A9C946949B34}" type="slidenum">
              <a:rPr lang="en-GB" altLang="en-GB"/>
              <a:pPr/>
              <a:t>‹#›</a:t>
            </a:fld>
            <a:endParaRPr lang="en-GB" altLang="en-GB"/>
          </a:p>
        </p:txBody>
      </p:sp>
    </p:spTree>
    <p:extLst>
      <p:ext uri="{BB962C8B-B14F-4D97-AF65-F5344CB8AC3E}">
        <p14:creationId xmlns:p14="http://schemas.microsoft.com/office/powerpoint/2010/main" val="3318953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GB" dirty="0" smtClean="0"/>
              <a:t>Click to add title</a:t>
            </a:r>
            <a:endParaRPr lang="en-GB" dirty="0"/>
          </a:p>
        </p:txBody>
      </p:sp>
      <p:sp>
        <p:nvSpPr>
          <p:cNvPr id="2" name="Footer Placeholder 1"/>
          <p:cNvSpPr>
            <a:spLocks noGrp="1"/>
          </p:cNvSpPr>
          <p:nvPr>
            <p:ph type="ftr" sz="quarter" idx="11"/>
          </p:nvPr>
        </p:nvSpPr>
        <p:spPr/>
        <p:txBody>
          <a:bodyPr/>
          <a:lstStyle/>
          <a:p>
            <a:endParaRPr lang="en-GB" dirty="0">
              <a:solidFill>
                <a:srgbClr val="000000"/>
              </a:solidFill>
            </a:endParaRPr>
          </a:p>
        </p:txBody>
      </p:sp>
    </p:spTree>
    <p:extLst>
      <p:ext uri="{BB962C8B-B14F-4D97-AF65-F5344CB8AC3E}">
        <p14:creationId xmlns:p14="http://schemas.microsoft.com/office/powerpoint/2010/main" val="177320683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5" name="Picture Placeholder 9"/>
          <p:cNvSpPr>
            <a:spLocks noGrp="1"/>
          </p:cNvSpPr>
          <p:nvPr>
            <p:ph type="pic" sz="quarter" idx="15"/>
          </p:nvPr>
        </p:nvSpPr>
        <p:spPr>
          <a:xfrm>
            <a:off x="4087763" y="1701801"/>
            <a:ext cx="4680000" cy="4679950"/>
          </a:xfrm>
        </p:spPr>
        <p:txBody>
          <a:bodyPr/>
          <a:lstStyle/>
          <a:p>
            <a:r>
              <a:rPr lang="en-GB" noProof="0" dirty="0" smtClean="0"/>
              <a:t>Click icon to add picture</a:t>
            </a:r>
            <a:endParaRPr lang="en-GB"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6"/>
          </p:nvPr>
        </p:nvSpPr>
        <p:spPr/>
        <p:txBody>
          <a:bodyPr/>
          <a:lstStyle/>
          <a:p>
            <a:endParaRPr lang="en-GB" dirty="0">
              <a:solidFill>
                <a:srgbClr val="000000"/>
              </a:solidFill>
            </a:endParaRPr>
          </a:p>
        </p:txBody>
      </p:sp>
    </p:spTree>
    <p:extLst>
      <p:ext uri="{BB962C8B-B14F-4D97-AF65-F5344CB8AC3E}">
        <p14:creationId xmlns:p14="http://schemas.microsoft.com/office/powerpoint/2010/main" val="32377709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GB" noProof="0" dirty="0" smtClean="0"/>
              <a:t>Click to edit Master title style</a:t>
            </a:r>
            <a:endParaRPr lang="en-GB"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10"/>
          </p:nvPr>
        </p:nvSpPr>
        <p:spPr/>
        <p:txBody>
          <a:bodyPr/>
          <a:lstStyle/>
          <a:p>
            <a:endParaRPr lang="en-GB" dirty="0">
              <a:solidFill>
                <a:srgbClr val="000000"/>
              </a:solidFill>
            </a:endParaRPr>
          </a:p>
        </p:txBody>
      </p:sp>
    </p:spTree>
    <p:extLst>
      <p:ext uri="{BB962C8B-B14F-4D97-AF65-F5344CB8AC3E}">
        <p14:creationId xmlns:p14="http://schemas.microsoft.com/office/powerpoint/2010/main" val="52433910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endParaRPr lang="en-GB" dirty="0">
              <a:solidFill>
                <a:srgbClr val="000000"/>
              </a:solidFill>
            </a:endParaRPr>
          </a:p>
        </p:txBody>
      </p:sp>
    </p:spTree>
    <p:extLst>
      <p:ext uri="{BB962C8B-B14F-4D97-AF65-F5344CB8AC3E}">
        <p14:creationId xmlns:p14="http://schemas.microsoft.com/office/powerpoint/2010/main" val="126474151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endParaRPr lang="en-GB" dirty="0">
              <a:solidFill>
                <a:srgbClr val="000000"/>
              </a:solidFill>
            </a:endParaRPr>
          </a:p>
        </p:txBody>
      </p:sp>
    </p:spTree>
    <p:extLst>
      <p:ext uri="{BB962C8B-B14F-4D97-AF65-F5344CB8AC3E}">
        <p14:creationId xmlns:p14="http://schemas.microsoft.com/office/powerpoint/2010/main" val="1973260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GB" noProof="0" dirty="0" smtClean="0"/>
              <a:t>Click icon to add chart</a:t>
            </a:r>
            <a:endParaRPr lang="en-GB" noProof="0" dirty="0"/>
          </a:p>
        </p:txBody>
      </p:sp>
      <p:sp>
        <p:nvSpPr>
          <p:cNvPr id="18" name="Text Placeholder 8"/>
          <p:cNvSpPr>
            <a:spLocks noGrp="1"/>
          </p:cNvSpPr>
          <p:nvPr>
            <p:ph type="body" sz="quarter" idx="18"/>
          </p:nvPr>
        </p:nvSpPr>
        <p:spPr>
          <a:xfrm>
            <a:off x="376239" y="1700213"/>
            <a:ext cx="8391524" cy="357187"/>
          </a:xfrm>
        </p:spPr>
        <p:txBody>
          <a:bodyPr/>
          <a:lstStyle/>
          <a:p>
            <a:pPr lvl="0"/>
            <a:r>
              <a:rPr lang="en-GB" noProof="0" dirty="0" smtClean="0"/>
              <a:t>Click to 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endParaRPr lang="en-GB" dirty="0">
              <a:solidFill>
                <a:srgbClr val="000000"/>
              </a:solidFill>
            </a:endParaRPr>
          </a:p>
        </p:txBody>
      </p:sp>
    </p:spTree>
    <p:extLst>
      <p:ext uri="{BB962C8B-B14F-4D97-AF65-F5344CB8AC3E}">
        <p14:creationId xmlns:p14="http://schemas.microsoft.com/office/powerpoint/2010/main" val="254118879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GB" noProof="0" dirty="0" smtClean="0"/>
              <a:t>Click icon to add chart</a:t>
            </a:r>
            <a:endParaRPr lang="en-GB"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GB" noProof="0" dirty="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GB" noProof="0" dirty="0" smtClean="0"/>
              <a:t>Click icon to add chart</a:t>
            </a:r>
            <a:endParaRPr lang="en-GB"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GB" noProof="0" dirty="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GB" noProof="0" dirty="0" smtClean="0"/>
              <a:t>Click icon to add chart</a:t>
            </a:r>
            <a:endParaRPr lang="en-GB"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GB" noProof="0" dirty="0" smtClean="0"/>
              <a:t>Click to 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endParaRPr lang="en-GB" dirty="0">
              <a:solidFill>
                <a:srgbClr val="000000"/>
              </a:solidFill>
            </a:endParaRPr>
          </a:p>
        </p:txBody>
      </p:sp>
    </p:spTree>
    <p:extLst>
      <p:ext uri="{BB962C8B-B14F-4D97-AF65-F5344CB8AC3E}">
        <p14:creationId xmlns:p14="http://schemas.microsoft.com/office/powerpoint/2010/main" val="283657450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21"/>
          </p:nvPr>
        </p:nvSpPr>
        <p:spPr/>
        <p:txBody>
          <a:bodyPr/>
          <a:lstStyle/>
          <a:p>
            <a:endParaRPr lang="en-GB" dirty="0">
              <a:solidFill>
                <a:srgbClr val="000000"/>
              </a:solidFill>
            </a:endParaRPr>
          </a:p>
        </p:txBody>
      </p:sp>
    </p:spTree>
    <p:extLst>
      <p:ext uri="{BB962C8B-B14F-4D97-AF65-F5344CB8AC3E}">
        <p14:creationId xmlns:p14="http://schemas.microsoft.com/office/powerpoint/2010/main" val="10609330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76237" y="317500"/>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21"/>
          </p:nvPr>
        </p:nvSpPr>
        <p:spPr/>
        <p:txBody>
          <a:bodyPr/>
          <a:lstStyle/>
          <a:p>
            <a:endParaRPr lang="en-GB" dirty="0">
              <a:solidFill>
                <a:srgbClr val="000000"/>
              </a:solidFill>
            </a:endParaRPr>
          </a:p>
        </p:txBody>
      </p:sp>
    </p:spTree>
    <p:extLst>
      <p:ext uri="{BB962C8B-B14F-4D97-AF65-F5344CB8AC3E}">
        <p14:creationId xmlns:p14="http://schemas.microsoft.com/office/powerpoint/2010/main" val="55128857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Chart Placeholder 2"/>
          <p:cNvSpPr>
            <a:spLocks noGrp="1"/>
          </p:cNvSpPr>
          <p:nvPr>
            <p:ph type="chart" sz="quarter" idx="21"/>
          </p:nvPr>
        </p:nvSpPr>
        <p:spPr>
          <a:xfrm>
            <a:off x="4755917" y="2125013"/>
            <a:ext cx="4011846" cy="3996000"/>
          </a:xfrm>
        </p:spPr>
        <p:txBody>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GB" noProof="0" dirty="0" smtClean="0"/>
              <a:t>Click to edit Master text styles</a:t>
            </a:r>
          </a:p>
        </p:txBody>
      </p:sp>
      <p:sp>
        <p:nvSpPr>
          <p:cNvPr id="15" name="Text Placeholder 7"/>
          <p:cNvSpPr>
            <a:spLocks noGrp="1"/>
          </p:cNvSpPr>
          <p:nvPr>
            <p:ph type="body" sz="quarter" idx="23"/>
          </p:nvPr>
        </p:nvSpPr>
        <p:spPr>
          <a:xfrm>
            <a:off x="376237" y="6121013"/>
            <a:ext cx="8391525"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endParaRPr lang="en-GB" dirty="0">
              <a:solidFill>
                <a:srgbClr val="000000"/>
              </a:solidFill>
            </a:endParaRPr>
          </a:p>
        </p:txBody>
      </p:sp>
    </p:spTree>
    <p:extLst>
      <p:ext uri="{BB962C8B-B14F-4D97-AF65-F5344CB8AC3E}">
        <p14:creationId xmlns:p14="http://schemas.microsoft.com/office/powerpoint/2010/main" val="16951175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9"/>
          <p:cNvSpPr>
            <a:spLocks noGrp="1" noChangeArrowheads="1"/>
          </p:cNvSpPr>
          <p:nvPr>
            <p:ph type="sldNum" sz="quarter" idx="10"/>
          </p:nvPr>
        </p:nvSpPr>
        <p:spPr>
          <a:ln/>
        </p:spPr>
        <p:txBody>
          <a:bodyPr/>
          <a:lstStyle>
            <a:lvl1pPr>
              <a:defRPr/>
            </a:lvl1pPr>
          </a:lstStyle>
          <a:p>
            <a:fld id="{D646EFC0-02D9-4315-BD95-B50F971DC7B6}" type="slidenum">
              <a:rPr lang="en-GB" altLang="en-GB"/>
              <a:pPr/>
              <a:t>‹#›</a:t>
            </a:fld>
            <a:endParaRPr lang="en-GB" altLang="en-GB"/>
          </a:p>
        </p:txBody>
      </p:sp>
    </p:spTree>
    <p:extLst>
      <p:ext uri="{BB962C8B-B14F-4D97-AF65-F5344CB8AC3E}">
        <p14:creationId xmlns:p14="http://schemas.microsoft.com/office/powerpoint/2010/main" val="42460710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3" name="Chart Placeholder 2"/>
          <p:cNvSpPr>
            <a:spLocks noGrp="1"/>
          </p:cNvSpPr>
          <p:nvPr>
            <p:ph type="chart" sz="quarter" idx="21"/>
          </p:nvPr>
        </p:nvSpPr>
        <p:spPr>
          <a:xfrm>
            <a:off x="4755915" y="2125013"/>
            <a:ext cx="4011847" cy="3996000"/>
          </a:xfrm>
        </p:spPr>
        <p:txBody>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GB" noProof="0" dirty="0" smtClean="0"/>
              <a:t>Click to edit Master text styles</a:t>
            </a:r>
          </a:p>
        </p:txBody>
      </p:sp>
      <p:sp>
        <p:nvSpPr>
          <p:cNvPr id="15"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smtClean="0"/>
              <a:t>Click to 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GB" noProof="0" dirty="0" smtClean="0"/>
              <a:t>Click icon to add chart</a:t>
            </a:r>
            <a:endParaRPr lang="en-GB"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GB" noProof="0" dirty="0" smtClean="0"/>
              <a:t>Click to edit Master text styles</a:t>
            </a:r>
          </a:p>
        </p:txBody>
      </p:sp>
      <p:sp>
        <p:nvSpPr>
          <p:cNvPr id="2" name="Footer Placeholder 1"/>
          <p:cNvSpPr>
            <a:spLocks noGrp="1"/>
          </p:cNvSpPr>
          <p:nvPr>
            <p:ph type="ftr" sz="quarter" idx="26"/>
          </p:nvPr>
        </p:nvSpPr>
        <p:spPr/>
        <p:txBody>
          <a:bodyPr/>
          <a:lstStyle/>
          <a:p>
            <a:endParaRPr lang="en-GB" dirty="0">
              <a:solidFill>
                <a:srgbClr val="000000"/>
              </a:solidFill>
            </a:endParaRPr>
          </a:p>
        </p:txBody>
      </p:sp>
    </p:spTree>
    <p:extLst>
      <p:ext uri="{BB962C8B-B14F-4D97-AF65-F5344CB8AC3E}">
        <p14:creationId xmlns:p14="http://schemas.microsoft.com/office/powerpoint/2010/main" val="330505976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7"/>
          </p:nvPr>
        </p:nvSpPr>
        <p:spPr/>
        <p:txBody>
          <a:bodyPr/>
          <a:lstStyle/>
          <a:p>
            <a:endParaRPr lang="en-GB" dirty="0">
              <a:solidFill>
                <a:srgbClr val="000000"/>
              </a:solidFill>
            </a:endParaRPr>
          </a:p>
        </p:txBody>
      </p:sp>
    </p:spTree>
    <p:extLst>
      <p:ext uri="{BB962C8B-B14F-4D97-AF65-F5344CB8AC3E}">
        <p14:creationId xmlns:p14="http://schemas.microsoft.com/office/powerpoint/2010/main" val="214275713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7"/>
          </p:nvPr>
        </p:nvSpPr>
        <p:spPr/>
        <p:txBody>
          <a:bodyPr/>
          <a:lstStyle/>
          <a:p>
            <a:endParaRPr lang="en-GB" dirty="0">
              <a:solidFill>
                <a:srgbClr val="000000"/>
              </a:solidFill>
            </a:endParaRPr>
          </a:p>
        </p:txBody>
      </p:sp>
    </p:spTree>
    <p:extLst>
      <p:ext uri="{BB962C8B-B14F-4D97-AF65-F5344CB8AC3E}">
        <p14:creationId xmlns:p14="http://schemas.microsoft.com/office/powerpoint/2010/main" val="267081948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smtClean="0"/>
              <a:t>Click to edit Master title style</a:t>
            </a:r>
            <a:endParaRPr lang="en-GB"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GB" noProof="0" dirty="0" smtClean="0"/>
              <a:t>Click icon to add picture</a:t>
            </a:r>
            <a:endParaRPr lang="en-GB" noProof="0" dirty="0"/>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GB" noProof="0" dirty="0" smtClean="0"/>
              <a:t>Click icon to add picture</a:t>
            </a:r>
            <a:endParaRPr lang="en-GB" noProof="0" dirty="0"/>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GB" noProof="0" dirty="0" smtClean="0"/>
              <a:t>Click icon to add picture</a:t>
            </a:r>
            <a:endParaRPr lang="en-GB" noProof="0" dirty="0"/>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GB" noProof="0" dirty="0" smtClean="0"/>
              <a:t>Click icon to add picture</a:t>
            </a:r>
            <a:endParaRPr lang="en-GB" noProof="0" dirty="0"/>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2"/>
          </p:nvPr>
        </p:nvSpPr>
        <p:spPr/>
        <p:txBody>
          <a:bodyPr/>
          <a:lstStyle/>
          <a:p>
            <a:endParaRPr lang="en-GB" dirty="0">
              <a:solidFill>
                <a:srgbClr val="000000"/>
              </a:solidFill>
            </a:endParaRPr>
          </a:p>
        </p:txBody>
      </p:sp>
    </p:spTree>
    <p:extLst>
      <p:ext uri="{BB962C8B-B14F-4D97-AF65-F5344CB8AC3E}">
        <p14:creationId xmlns:p14="http://schemas.microsoft.com/office/powerpoint/2010/main" val="27611326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smtClean="0"/>
              <a:t>Click to edit Master title style</a:t>
            </a:r>
            <a:endParaRPr lang="en-GB" noProof="0" dirty="0"/>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GB" noProof="0" dirty="0" smtClean="0"/>
              <a:t>Click icon to add picture</a:t>
            </a:r>
            <a:endParaRPr lang="en-GB"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GB" noProof="0" dirty="0" smtClean="0"/>
              <a:t>Click icon to add picture</a:t>
            </a:r>
            <a:endParaRPr lang="en-GB"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GB" noProof="0" dirty="0" smtClean="0"/>
              <a:t>Click icon to add picture</a:t>
            </a:r>
            <a:endParaRPr lang="en-GB"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GB" noProof="0" dirty="0" smtClean="0"/>
              <a:t>Click icon to add picture</a:t>
            </a:r>
            <a:endParaRPr lang="en-GB" noProof="0" dirty="0"/>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3" name="Footer Placeholder 2"/>
          <p:cNvSpPr>
            <a:spLocks noGrp="1"/>
          </p:cNvSpPr>
          <p:nvPr>
            <p:ph type="ftr" sz="quarter" idx="36"/>
          </p:nvPr>
        </p:nvSpPr>
        <p:spPr/>
        <p:txBody>
          <a:bodyPr/>
          <a:lstStyle/>
          <a:p>
            <a:endParaRPr lang="en-GB" dirty="0">
              <a:solidFill>
                <a:srgbClr val="000000"/>
              </a:solidFill>
            </a:endParaRPr>
          </a:p>
        </p:txBody>
      </p:sp>
    </p:spTree>
    <p:extLst>
      <p:ext uri="{BB962C8B-B14F-4D97-AF65-F5344CB8AC3E}">
        <p14:creationId xmlns:p14="http://schemas.microsoft.com/office/powerpoint/2010/main" val="161375581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picture &amp;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smtClean="0"/>
              <a:t>Click to edit Master title style</a:t>
            </a:r>
            <a:endParaRPr lang="en-GB" noProof="0" dirty="0"/>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Picture Placeholder 7"/>
          <p:cNvSpPr>
            <a:spLocks noGrp="1"/>
          </p:cNvSpPr>
          <p:nvPr>
            <p:ph type="pic" sz="quarter" idx="13"/>
          </p:nvPr>
        </p:nvSpPr>
        <p:spPr>
          <a:xfrm>
            <a:off x="376238" y="1700213"/>
            <a:ext cx="2771775" cy="1971675"/>
          </a:xfrm>
        </p:spPr>
        <p:txBody>
          <a:bodyPr/>
          <a:lstStyle/>
          <a:p>
            <a:r>
              <a:rPr lang="en-GB" noProof="0" dirty="0" smtClean="0"/>
              <a:t>Click icon to add picture</a:t>
            </a:r>
            <a:endParaRPr lang="en-GB" noProof="0" dirty="0"/>
          </a:p>
        </p:txBody>
      </p:sp>
      <p:sp>
        <p:nvSpPr>
          <p:cNvPr id="5" name="Picture Placeholder 7"/>
          <p:cNvSpPr>
            <a:spLocks noGrp="1"/>
          </p:cNvSpPr>
          <p:nvPr>
            <p:ph type="pic" sz="quarter" idx="14"/>
          </p:nvPr>
        </p:nvSpPr>
        <p:spPr>
          <a:xfrm>
            <a:off x="6004798" y="1700213"/>
            <a:ext cx="2762965" cy="1971675"/>
          </a:xfrm>
        </p:spPr>
        <p:txBody>
          <a:bodyPr/>
          <a:lstStyle/>
          <a:p>
            <a:r>
              <a:rPr lang="en-GB" noProof="0" dirty="0" smtClean="0"/>
              <a:t>Click icon to add picture</a:t>
            </a:r>
            <a:endParaRPr lang="en-GB" noProof="0" dirty="0"/>
          </a:p>
        </p:txBody>
      </p:sp>
      <p:sp>
        <p:nvSpPr>
          <p:cNvPr id="6" name="Picture Placeholder 7"/>
          <p:cNvSpPr>
            <a:spLocks noGrp="1"/>
          </p:cNvSpPr>
          <p:nvPr>
            <p:ph type="pic" sz="quarter" idx="15"/>
          </p:nvPr>
        </p:nvSpPr>
        <p:spPr>
          <a:xfrm>
            <a:off x="3204806" y="1700213"/>
            <a:ext cx="2743200" cy="1971675"/>
          </a:xfrm>
        </p:spPr>
        <p:txBody>
          <a:bodyPr/>
          <a:lstStyle/>
          <a:p>
            <a:r>
              <a:rPr lang="en-GB" noProof="0" dirty="0" smtClean="0"/>
              <a:t>Click icon to add picture</a:t>
            </a:r>
            <a:endParaRPr lang="en-GB" noProof="0" dirty="0"/>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19"/>
          </p:nvPr>
        </p:nvSpPr>
        <p:spPr/>
        <p:txBody>
          <a:bodyPr/>
          <a:lstStyle/>
          <a:p>
            <a:endParaRPr lang="en-GB" dirty="0">
              <a:solidFill>
                <a:srgbClr val="000000"/>
              </a:solidFill>
            </a:endParaRPr>
          </a:p>
        </p:txBody>
      </p:sp>
    </p:spTree>
    <p:extLst>
      <p:ext uri="{BB962C8B-B14F-4D97-AF65-F5344CB8AC3E}">
        <p14:creationId xmlns:p14="http://schemas.microsoft.com/office/powerpoint/2010/main" val="174038625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2" name="Footer Placeholder 1"/>
          <p:cNvSpPr>
            <a:spLocks noGrp="1"/>
          </p:cNvSpPr>
          <p:nvPr>
            <p:ph type="ftr" sz="quarter" idx="14"/>
          </p:nvPr>
        </p:nvSpPr>
        <p:spPr/>
        <p:txBody>
          <a:bodyPr/>
          <a:lstStyle/>
          <a:p>
            <a:endParaRPr lang="en-GB" dirty="0">
              <a:solidFill>
                <a:srgbClr val="000000"/>
              </a:solidFill>
            </a:endParaRPr>
          </a:p>
        </p:txBody>
      </p:sp>
    </p:spTree>
    <p:extLst>
      <p:ext uri="{BB962C8B-B14F-4D97-AF65-F5344CB8AC3E}">
        <p14:creationId xmlns:p14="http://schemas.microsoft.com/office/powerpoint/2010/main" val="253985519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Content Placeholder 9"/>
          <p:cNvSpPr>
            <a:spLocks noGrp="1"/>
          </p:cNvSpPr>
          <p:nvPr>
            <p:ph sz="quarter" idx="22" hasCustomPrompt="1"/>
          </p:nvPr>
        </p:nvSpPr>
        <p:spPr>
          <a:xfrm>
            <a:off x="3570548" y="1857892"/>
            <a:ext cx="907570" cy="670658"/>
          </a:xfrm>
        </p:spPr>
        <p:txBody>
          <a:bodyPr>
            <a:noAutofit/>
          </a:bodyPr>
          <a:lstStyle>
            <a:lvl1pPr algn="ctr">
              <a:defRPr sz="800" baseline="0"/>
            </a:lvl1pPr>
          </a:lstStyle>
          <a:p>
            <a:pPr lvl="0"/>
            <a:r>
              <a:rPr lang="en-GB" dirty="0" smtClean="0"/>
              <a:t>Click here, go to INSERT tab and choose Pictures to insert Co-brand Logo</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12" name="Content Placeholder 9"/>
          <p:cNvSpPr>
            <a:spLocks noGrp="1"/>
          </p:cNvSpPr>
          <p:nvPr>
            <p:ph sz="quarter" idx="23" hasCustomPrompt="1"/>
          </p:nvPr>
        </p:nvSpPr>
        <p:spPr>
          <a:xfrm>
            <a:off x="7860192" y="1857892"/>
            <a:ext cx="907570" cy="670658"/>
          </a:xfrm>
        </p:spPr>
        <p:txBody>
          <a:bodyPr>
            <a:noAutofit/>
          </a:bodyPr>
          <a:lstStyle>
            <a:lvl1pPr algn="ctr">
              <a:defRPr sz="800" baseline="0"/>
            </a:lvl1pPr>
          </a:lstStyle>
          <a:p>
            <a:pPr lvl="0"/>
            <a:r>
              <a:rPr lang="en-GB" dirty="0" smtClean="0"/>
              <a:t>Click here, go to INSERT tab and choose Pictures to insert Co-brand Logo</a:t>
            </a:r>
          </a:p>
        </p:txBody>
      </p:sp>
      <p:sp>
        <p:nvSpPr>
          <p:cNvPr id="6" name="Footer Placeholder 5"/>
          <p:cNvSpPr>
            <a:spLocks noGrp="1"/>
          </p:cNvSpPr>
          <p:nvPr>
            <p:ph type="ftr" sz="quarter" idx="24"/>
          </p:nvPr>
        </p:nvSpPr>
        <p:spPr/>
        <p:txBody>
          <a:bodyPr/>
          <a:lstStyle/>
          <a:p>
            <a:endParaRPr lang="en-GB" dirty="0">
              <a:solidFill>
                <a:srgbClr val="000000"/>
              </a:solidFill>
            </a:endParaRPr>
          </a:p>
        </p:txBody>
      </p:sp>
    </p:spTree>
    <p:extLst>
      <p:ext uri="{BB962C8B-B14F-4D97-AF65-F5344CB8AC3E}">
        <p14:creationId xmlns:p14="http://schemas.microsoft.com/office/powerpoint/2010/main" val="3648239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7888"/>
          </a:xfrm>
        </p:spPr>
        <p:txBody>
          <a:body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27"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8"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5" name="Text Placeholder 8"/>
          <p:cNvSpPr>
            <a:spLocks noGrp="1"/>
          </p:cNvSpPr>
          <p:nvPr>
            <p:ph type="body" sz="quarter" idx="30"/>
          </p:nvPr>
        </p:nvSpPr>
        <p:spPr>
          <a:xfrm>
            <a:off x="378000" y="4253374"/>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6" name="Text Placeholder 8"/>
          <p:cNvSpPr>
            <a:spLocks noGrp="1"/>
          </p:cNvSpPr>
          <p:nvPr>
            <p:ph type="body" sz="quarter" idx="31"/>
          </p:nvPr>
        </p:nvSpPr>
        <p:spPr>
          <a:xfrm>
            <a:off x="4684646" y="4253374"/>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8" name="Content Placeholder 9"/>
          <p:cNvSpPr>
            <a:spLocks noGrp="1"/>
          </p:cNvSpPr>
          <p:nvPr>
            <p:ph sz="quarter" idx="26" hasCustomPrompt="1"/>
          </p:nvPr>
        </p:nvSpPr>
        <p:spPr>
          <a:xfrm>
            <a:off x="3570548" y="185789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0" name="Content Placeholder 9"/>
          <p:cNvSpPr>
            <a:spLocks noGrp="1"/>
          </p:cNvSpPr>
          <p:nvPr>
            <p:ph sz="quarter" idx="27" hasCustomPrompt="1"/>
          </p:nvPr>
        </p:nvSpPr>
        <p:spPr>
          <a:xfrm>
            <a:off x="7860192" y="185789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1" name="Content Placeholder 9"/>
          <p:cNvSpPr>
            <a:spLocks noGrp="1"/>
          </p:cNvSpPr>
          <p:nvPr>
            <p:ph sz="quarter" idx="28" hasCustomPrompt="1"/>
          </p:nvPr>
        </p:nvSpPr>
        <p:spPr>
          <a:xfrm>
            <a:off x="3565870" y="424968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2" name="Content Placeholder 9"/>
          <p:cNvSpPr>
            <a:spLocks noGrp="1"/>
          </p:cNvSpPr>
          <p:nvPr>
            <p:ph sz="quarter" idx="29" hasCustomPrompt="1"/>
          </p:nvPr>
        </p:nvSpPr>
        <p:spPr>
          <a:xfrm>
            <a:off x="7855514" y="424968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rgbClr val="FFFFFF"/>
              </a:solidFill>
            </a:endParaRPr>
          </a:p>
        </p:txBody>
      </p:sp>
      <p:sp>
        <p:nvSpPr>
          <p:cNvPr id="3" name="Footer Placeholder 2"/>
          <p:cNvSpPr>
            <a:spLocks noGrp="1"/>
          </p:cNvSpPr>
          <p:nvPr>
            <p:ph type="ftr" sz="quarter" idx="32"/>
          </p:nvPr>
        </p:nvSpPr>
        <p:spPr/>
        <p:txBody>
          <a:bodyPr/>
          <a:lstStyle/>
          <a:p>
            <a:endParaRPr lang="en-GB" dirty="0">
              <a:solidFill>
                <a:srgbClr val="000000"/>
              </a:solidFill>
            </a:endParaRPr>
          </a:p>
        </p:txBody>
      </p:sp>
    </p:spTree>
    <p:extLst>
      <p:ext uri="{BB962C8B-B14F-4D97-AF65-F5344CB8AC3E}">
        <p14:creationId xmlns:p14="http://schemas.microsoft.com/office/powerpoint/2010/main" val="425920141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Rectangle 3"/>
          <p:cNvSpPr/>
          <p:nvPr userDrawn="1"/>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5" name="Rectangle 4"/>
          <p:cNvSpPr/>
          <p:nvPr userDrawn="1"/>
        </p:nvSpPr>
        <p:spPr>
          <a:xfrm>
            <a:off x="378000" y="1700213"/>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6" name="Rectangle 5"/>
          <p:cNvSpPr/>
          <p:nvPr userDrawn="1"/>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rgbClr val="FFFFFF"/>
              </a:solidFill>
            </a:endParaRPr>
          </a:p>
        </p:txBody>
      </p:sp>
      <p:sp>
        <p:nvSpPr>
          <p:cNvPr id="7" name="Text Placeholder 8"/>
          <p:cNvSpPr>
            <a:spLocks noGrp="1"/>
          </p:cNvSpPr>
          <p:nvPr>
            <p:ph type="body" sz="quarter" idx="17"/>
          </p:nvPr>
        </p:nvSpPr>
        <p:spPr>
          <a:xfrm>
            <a:off x="3244283" y="1851441"/>
            <a:ext cx="2655433"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8"/>
          <p:cNvSpPr>
            <a:spLocks noGrp="1"/>
          </p:cNvSpPr>
          <p:nvPr>
            <p:ph type="body" sz="quarter" idx="18"/>
          </p:nvPr>
        </p:nvSpPr>
        <p:spPr>
          <a:xfrm>
            <a:off x="378000" y="1851441"/>
            <a:ext cx="2670000"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Text Placeholder 8"/>
          <p:cNvSpPr>
            <a:spLocks noGrp="1"/>
          </p:cNvSpPr>
          <p:nvPr>
            <p:ph type="body" sz="quarter" idx="19"/>
          </p:nvPr>
        </p:nvSpPr>
        <p:spPr>
          <a:xfrm>
            <a:off x="6095999" y="1851441"/>
            <a:ext cx="2678365"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0"/>
          </p:nvPr>
        </p:nvSpPr>
        <p:spPr/>
        <p:txBody>
          <a:bodyPr/>
          <a:lstStyle/>
          <a:p>
            <a:endParaRPr lang="en-GB" dirty="0">
              <a:solidFill>
                <a:srgbClr val="000000"/>
              </a:solidFill>
            </a:endParaRPr>
          </a:p>
        </p:txBody>
      </p:sp>
    </p:spTree>
    <p:extLst>
      <p:ext uri="{BB962C8B-B14F-4D97-AF65-F5344CB8AC3E}">
        <p14:creationId xmlns:p14="http://schemas.microsoft.com/office/powerpoint/2010/main" val="38884100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3ED75C3-6111-4C06-9C91-1555D6E8BBF8}" type="slidenum">
              <a:rPr lang="en-GB" altLang="en-GB"/>
              <a:pPr/>
              <a:t>‹#›</a:t>
            </a:fld>
            <a:endParaRPr lang="en-GB" altLang="en-GB"/>
          </a:p>
        </p:txBody>
      </p:sp>
    </p:spTree>
    <p:extLst>
      <p:ext uri="{BB962C8B-B14F-4D97-AF65-F5344CB8AC3E}">
        <p14:creationId xmlns:p14="http://schemas.microsoft.com/office/powerpoint/2010/main" val="3686660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705184"/>
          </a:xfrm>
        </p:spPr>
        <p:txBody>
          <a:bodyPr/>
          <a:lstStyle/>
          <a:p>
            <a:r>
              <a:rPr lang="en-GB" noProof="0" dirty="0" smtClean="0"/>
              <a:t>Click to edit Master title style</a:t>
            </a:r>
            <a:endParaRPr lang="en-GB"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22627"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26209"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74418"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1"/>
          </p:nvPr>
        </p:nvSpPr>
        <p:spPr/>
        <p:txBody>
          <a:bodyPr/>
          <a:lstStyle/>
          <a:p>
            <a:endParaRPr lang="en-GB" dirty="0">
              <a:solidFill>
                <a:srgbClr val="000000"/>
              </a:solidFill>
            </a:endParaRPr>
          </a:p>
        </p:txBody>
      </p:sp>
    </p:spTree>
    <p:extLst>
      <p:ext uri="{BB962C8B-B14F-4D97-AF65-F5344CB8AC3E}">
        <p14:creationId xmlns:p14="http://schemas.microsoft.com/office/powerpoint/2010/main" val="17687790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Ref idx="1001">
        <a:schemeClr val="bg1"/>
      </p:bgRef>
    </p:bg>
    <p:spTree>
      <p:nvGrpSpPr>
        <p:cNvPr id="1" name=""/>
        <p:cNvGrpSpPr/>
        <p:nvPr/>
      </p:nvGrpSpPr>
      <p:grpSpPr>
        <a:xfrm>
          <a:off x="0" y="0"/>
          <a:ext cx="0" cy="0"/>
          <a:chOff x="0" y="0"/>
          <a:chExt cx="0" cy="0"/>
        </a:xfrm>
      </p:grpSpPr>
      <p:sp>
        <p:nvSpPr>
          <p:cNvPr id="11"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rgbClr val="FFFFFF"/>
              </a:solidFill>
            </a:endParaRPr>
          </a:p>
        </p:txBody>
      </p:sp>
      <p:sp>
        <p:nvSpPr>
          <p:cNvPr id="2" name="Title 1"/>
          <p:cNvSpPr>
            <a:spLocks noGrp="1"/>
          </p:cNvSpPr>
          <p:nvPr>
            <p:ph type="title"/>
          </p:nvPr>
        </p:nvSpPr>
        <p:spPr>
          <a:xfrm>
            <a:off x="376237" y="317500"/>
            <a:ext cx="8391526" cy="789405"/>
          </a:xfrm>
        </p:spPr>
        <p:txBody>
          <a:bodyPr/>
          <a:lstStyle>
            <a:lvl1pPr>
              <a:defRPr>
                <a:solidFill>
                  <a:schemeClr val="tx1"/>
                </a:solidFill>
              </a:defRPr>
            </a:lvl1pPr>
          </a:lstStyle>
          <a:p>
            <a:r>
              <a:rPr lang="en-GB" noProof="0" dirty="0" smtClean="0"/>
              <a:t>Click to edit Master title style</a:t>
            </a:r>
            <a:endParaRPr lang="en-GB"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tx1"/>
                </a:solidFill>
              </a:defRPr>
            </a:lvl1pPr>
          </a:lstStyle>
          <a:p>
            <a:pPr lvl="0"/>
            <a:r>
              <a:rPr lang="en-GB" noProof="0" dirty="0" smtClean="0"/>
              <a:t>Click to add subtitle</a:t>
            </a:r>
            <a:endParaRPr lang="en-GB" noProof="0" dirty="0"/>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25564"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27188"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76376"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FFFFFF"/>
                </a:solidFill>
              </a:rPr>
              <a:pPr algn="r">
                <a:spcBef>
                  <a:spcPts val="600"/>
                </a:spcBef>
                <a:buSzPct val="100000"/>
                <a:buFont typeface="Arial"/>
                <a:buNone/>
              </a:pPr>
              <a:t>‹#›</a:t>
            </a:fld>
            <a:endParaRPr lang="en-GB" sz="650" dirty="0">
              <a:solidFill>
                <a:srgbClr val="FFFFFF"/>
              </a:solidFill>
            </a:endParaRPr>
          </a:p>
        </p:txBody>
      </p:sp>
      <p:sp>
        <p:nvSpPr>
          <p:cNvPr id="3" name="Footer Placeholder 2"/>
          <p:cNvSpPr>
            <a:spLocks noGrp="1"/>
          </p:cNvSpPr>
          <p:nvPr>
            <p:ph type="ftr" sz="quarter" idx="21"/>
          </p:nvPr>
        </p:nvSpPr>
        <p:spPr/>
        <p:txBody>
          <a:bodyPr/>
          <a:lstStyle/>
          <a:p>
            <a:endParaRPr lang="en-GB" dirty="0">
              <a:solidFill>
                <a:srgbClr val="FFFFFF"/>
              </a:solidFill>
            </a:endParaRPr>
          </a:p>
        </p:txBody>
      </p:sp>
    </p:spTree>
    <p:extLst>
      <p:ext uri="{BB962C8B-B14F-4D97-AF65-F5344CB8AC3E}">
        <p14:creationId xmlns:p14="http://schemas.microsoft.com/office/powerpoint/2010/main" val="18670694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endParaRPr lang="en-GB" dirty="0">
              <a:solidFill>
                <a:srgbClr val="000000"/>
              </a:solidFill>
            </a:endParaRPr>
          </a:p>
        </p:txBody>
      </p:sp>
    </p:spTree>
    <p:extLst>
      <p:ext uri="{BB962C8B-B14F-4D97-AF65-F5344CB8AC3E}">
        <p14:creationId xmlns:p14="http://schemas.microsoft.com/office/powerpoint/2010/main" val="39846096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3" name="Footer Placeholder 2"/>
          <p:cNvSpPr>
            <a:spLocks noGrp="1"/>
          </p:cNvSpPr>
          <p:nvPr>
            <p:ph type="ftr" sz="quarter" idx="10"/>
          </p:nvPr>
        </p:nvSpPr>
        <p:spPr/>
        <p:txBody>
          <a:bodyPr/>
          <a:lstStyle/>
          <a:p>
            <a:endParaRPr lang="en-GB" dirty="0">
              <a:solidFill>
                <a:srgbClr val="000000"/>
              </a:solidFill>
            </a:endParaRPr>
          </a:p>
        </p:txBody>
      </p:sp>
    </p:spTree>
    <p:extLst>
      <p:ext uri="{BB962C8B-B14F-4D97-AF65-F5344CB8AC3E}">
        <p14:creationId xmlns:p14="http://schemas.microsoft.com/office/powerpoint/2010/main" val="186641458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GB" dirty="0">
              <a:solidFill>
                <a:srgbClr val="000000"/>
              </a:solidFill>
            </a:endParaRPr>
          </a:p>
        </p:txBody>
      </p:sp>
    </p:spTree>
    <p:extLst>
      <p:ext uri="{BB962C8B-B14F-4D97-AF65-F5344CB8AC3E}">
        <p14:creationId xmlns:p14="http://schemas.microsoft.com/office/powerpoint/2010/main" val="163690321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22" name="SD_InternalExternal"/>
          <p:cNvSpPr>
            <a:spLocks/>
          </p:cNvSpPr>
          <p:nvPr userDrawn="1"/>
        </p:nvSpPr>
        <p:spPr bwMode="auto">
          <a:xfrm>
            <a:off x="376238" y="3429000"/>
            <a:ext cx="6958012" cy="2952750"/>
          </a:xfrm>
          <a:prstGeom prst="rect">
            <a:avLst/>
          </a:prstGeom>
          <a:noFill/>
          <a:ln w="9525">
            <a:noFill/>
            <a:miter lim="800000"/>
            <a:headEnd/>
            <a:tailEnd/>
          </a:ln>
        </p:spPr>
        <p:txBody>
          <a:bodyPr lIns="0" tIns="0" rIns="0" bIns="0" anchor="b"/>
          <a:lstStyle/>
          <a:p>
            <a:pPr defTabSz="1019175">
              <a:buClr>
                <a:srgbClr val="000000"/>
              </a:buClr>
              <a:buSzPct val="80000"/>
              <a:buFont typeface="Wingdings" pitchFamily="2" charset="2"/>
              <a:buNone/>
            </a:pPr>
            <a:r>
              <a:rPr lang="en-GB" sz="900" noProof="1" smtClean="0">
                <a:solidFill>
                  <a:srgbClr val="000000"/>
                </a:solidFill>
              </a:rPr>
              <a:t>This is an internal document which provides confidential advice and guidance to partners and staff of Deloitte MCS Limited. It is not to be copied or made available to any other party.
© 2017 Deloitte MCS Limited. All rights reserved.</a:t>
            </a:r>
          </a:p>
        </p:txBody>
      </p:sp>
      <p:sp>
        <p:nvSpPr>
          <p:cNvPr id="7"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rgbClr val="FFFFFF"/>
              </a:solidFill>
            </a:endParaRPr>
          </a:p>
        </p:txBody>
      </p:sp>
      <p:pic>
        <p:nvPicPr>
          <p:cNvPr id="2" name="SD_ART_Logo_bmkAr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endParaRPr lang="en-GB" dirty="0">
              <a:solidFill>
                <a:srgbClr val="FFFFFF"/>
              </a:solidFill>
            </a:endParaRPr>
          </a:p>
        </p:txBody>
      </p:sp>
    </p:spTree>
    <p:extLst>
      <p:ext uri="{BB962C8B-B14F-4D97-AF65-F5344CB8AC3E}">
        <p14:creationId xmlns:p14="http://schemas.microsoft.com/office/powerpoint/2010/main" val="830456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tx1"/>
                </a:solidFill>
              </a:defRPr>
            </a:lvl1pPr>
          </a:lstStyle>
          <a:p>
            <a:r>
              <a:rPr lang="en-US" noProof="0" dirty="0"/>
              <a:t>Drag picture to placeholder or click icon to add</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tx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22" name="Group 21"/>
          <p:cNvGrpSpPr/>
          <p:nvPr userDrawn="1"/>
        </p:nvGrpSpPr>
        <p:grpSpPr>
          <a:xfrm>
            <a:off x="377991" y="378000"/>
            <a:ext cx="1620000" cy="307976"/>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4271104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Drag picture to placeholder or click icon to add</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4381192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22" name="Group 21"/>
          <p:cNvGrpSpPr/>
          <p:nvPr userDrawn="1"/>
        </p:nvGrpSpPr>
        <p:grpSpPr>
          <a:xfrm>
            <a:off x="377991" y="378000"/>
            <a:ext cx="1620000" cy="307976"/>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7070078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20477883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08FCD8B-C703-41D3-B387-F04B5AE168A5}" type="slidenum">
              <a:rPr lang="en-GB" altLang="en-GB"/>
              <a:pPr/>
              <a:t>‹#›</a:t>
            </a:fld>
            <a:endParaRPr lang="en-GB" altLang="en-GB"/>
          </a:p>
        </p:txBody>
      </p:sp>
    </p:spTree>
    <p:extLst>
      <p:ext uri="{BB962C8B-B14F-4D97-AF65-F5344CB8AC3E}">
        <p14:creationId xmlns:p14="http://schemas.microsoft.com/office/powerpoint/2010/main" val="15216408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10" name="TextBox 9"/>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5370797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Click to edit Master text styles</a:t>
            </a:r>
          </a:p>
        </p:txBody>
      </p:sp>
      <p:sp>
        <p:nvSpPr>
          <p:cNvPr id="8" name="TextBox 7"/>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28270646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Click to edit Master text styles</a:t>
            </a:r>
          </a:p>
        </p:txBody>
      </p:sp>
      <p:sp>
        <p:nvSpPr>
          <p:cNvPr id="8" name="TextBox 7"/>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509108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Click to edit Master text styles</a:t>
            </a:r>
          </a:p>
        </p:txBody>
      </p:sp>
      <p:sp>
        <p:nvSpPr>
          <p:cNvPr id="8" name="TextBox 7"/>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19559930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Click to edit Master text styles</a:t>
            </a:r>
          </a:p>
        </p:txBody>
      </p:sp>
      <p:sp>
        <p:nvSpPr>
          <p:cNvPr id="10" name="TextBox 9"/>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376238" y="6477000"/>
            <a:ext cx="4016375"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48778511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 - Deloitte whit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Click to edit Master text styles</a:t>
            </a:r>
          </a:p>
        </p:txBody>
      </p:sp>
    </p:spTree>
    <p:extLst>
      <p:ext uri="{BB962C8B-B14F-4D97-AF65-F5344CB8AC3E}">
        <p14:creationId xmlns:p14="http://schemas.microsoft.com/office/powerpoint/2010/main" val="133352112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Click to edit Master text styles</a:t>
            </a:r>
          </a:p>
        </p:txBody>
      </p:sp>
      <p:sp>
        <p:nvSpPr>
          <p:cNvPr id="10" name="TextBox 9"/>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376238" y="6477000"/>
            <a:ext cx="4016375"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7521841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Click to edit Master text styles</a:t>
            </a:r>
          </a:p>
        </p:txBody>
      </p:sp>
      <p:sp>
        <p:nvSpPr>
          <p:cNvPr id="10" name="TextBox 9"/>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376238" y="6477000"/>
            <a:ext cx="4016375"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93843228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Click to edit Master text styles</a:t>
            </a:r>
          </a:p>
        </p:txBody>
      </p:sp>
      <p:sp>
        <p:nvSpPr>
          <p:cNvPr id="10" name="TextBox 9"/>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376238" y="6477000"/>
            <a:ext cx="4016375"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64525477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Click to edit Master text styles</a:t>
            </a:r>
          </a:p>
        </p:txBody>
      </p:sp>
      <p:sp>
        <p:nvSpPr>
          <p:cNvPr id="10" name="TextBox 9"/>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376238" y="6477000"/>
            <a:ext cx="4016375"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3931963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BA3D4EE4-95EC-490F-9EE0-7E16A11FEAD9}" type="slidenum">
              <a:rPr lang="en-GB" altLang="en-GB"/>
              <a:pPr/>
              <a:t>‹#›</a:t>
            </a:fld>
            <a:endParaRPr lang="en-GB" altLang="en-GB"/>
          </a:p>
        </p:txBody>
      </p:sp>
    </p:spTree>
    <p:extLst>
      <p:ext uri="{BB962C8B-B14F-4D97-AF65-F5344CB8AC3E}">
        <p14:creationId xmlns:p14="http://schemas.microsoft.com/office/powerpoint/2010/main" val="2440956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Key statement whit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728172911"/>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747959719"/>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Drag picture to placeholder or click icon to add</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2217139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dirty="0"/>
              <a:t>Click to edit Master title style</a:t>
            </a:r>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7388968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1"/>
            <a:ext cx="8371762" cy="46698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
        <p:nvSpPr>
          <p:cNvPr id="8" name="Text Placeholder 18"/>
          <p:cNvSpPr>
            <a:spLocks noGrp="1"/>
          </p:cNvSpPr>
          <p:nvPr>
            <p:ph idx="1"/>
          </p:nvPr>
        </p:nvSpPr>
        <p:spPr>
          <a:xfrm>
            <a:off x="376238" y="1189608"/>
            <a:ext cx="8374062" cy="5317724"/>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51670095"/>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76056044"/>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dirty="0"/>
              <a:t>Click to 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US" noProof="0" dirty="0"/>
              <a:t>Click to edit Master text styles</a:t>
            </a:r>
          </a:p>
        </p:txBody>
      </p:sp>
    </p:spTree>
    <p:extLst>
      <p:ext uri="{BB962C8B-B14F-4D97-AF65-F5344CB8AC3E}">
        <p14:creationId xmlns:p14="http://schemas.microsoft.com/office/powerpoint/2010/main" val="778547364"/>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bg2">
                    <a:lumMod val="60000"/>
                    <a:lumOff val="40000"/>
                  </a:schemeClr>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dirty="0"/>
              <a:t>Click to 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US" noProof="0" dirty="0"/>
              <a:t>Click to edit Master text styles</a:t>
            </a:r>
          </a:p>
        </p:txBody>
      </p:sp>
    </p:spTree>
    <p:extLst>
      <p:ext uri="{BB962C8B-B14F-4D97-AF65-F5344CB8AC3E}">
        <p14:creationId xmlns:p14="http://schemas.microsoft.com/office/powerpoint/2010/main" val="3640320094"/>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053087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810003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46" Type="http://schemas.openxmlformats.org/officeDocument/2006/relationships/image" Target="../media/image2.emf"/><Relationship Id="rId20" Type="http://schemas.openxmlformats.org/officeDocument/2006/relationships/slideLayout" Target="../slideLayouts/slideLayout54.xml"/><Relationship Id="rId21" Type="http://schemas.openxmlformats.org/officeDocument/2006/relationships/slideLayout" Target="../slideLayouts/slideLayout55.xml"/><Relationship Id="rId22" Type="http://schemas.openxmlformats.org/officeDocument/2006/relationships/slideLayout" Target="../slideLayouts/slideLayout56.xml"/><Relationship Id="rId23" Type="http://schemas.openxmlformats.org/officeDocument/2006/relationships/slideLayout" Target="../slideLayouts/slideLayout57.xml"/><Relationship Id="rId24" Type="http://schemas.openxmlformats.org/officeDocument/2006/relationships/slideLayout" Target="../slideLayouts/slideLayout58.xml"/><Relationship Id="rId25" Type="http://schemas.openxmlformats.org/officeDocument/2006/relationships/slideLayout" Target="../slideLayouts/slideLayout59.xml"/><Relationship Id="rId26" Type="http://schemas.openxmlformats.org/officeDocument/2006/relationships/slideLayout" Target="../slideLayouts/slideLayout60.xml"/><Relationship Id="rId27" Type="http://schemas.openxmlformats.org/officeDocument/2006/relationships/slideLayout" Target="../slideLayouts/slideLayout61.xml"/><Relationship Id="rId28" Type="http://schemas.openxmlformats.org/officeDocument/2006/relationships/slideLayout" Target="../slideLayouts/slideLayout62.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30" Type="http://schemas.openxmlformats.org/officeDocument/2006/relationships/slideLayout" Target="../slideLayouts/slideLayout64.xml"/><Relationship Id="rId31" Type="http://schemas.openxmlformats.org/officeDocument/2006/relationships/slideLayout" Target="../slideLayouts/slideLayout65.xml"/><Relationship Id="rId32" Type="http://schemas.openxmlformats.org/officeDocument/2006/relationships/slideLayout" Target="../slideLayouts/slideLayout66.xml"/><Relationship Id="rId9" Type="http://schemas.openxmlformats.org/officeDocument/2006/relationships/slideLayout" Target="../slideLayouts/slideLayout43.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3" Type="http://schemas.openxmlformats.org/officeDocument/2006/relationships/slideLayout" Target="../slideLayouts/slideLayout67.xml"/><Relationship Id="rId34" Type="http://schemas.openxmlformats.org/officeDocument/2006/relationships/slideLayout" Target="../slideLayouts/slideLayout68.xml"/><Relationship Id="rId35" Type="http://schemas.openxmlformats.org/officeDocument/2006/relationships/slideLayout" Target="../slideLayouts/slideLayout69.xml"/><Relationship Id="rId36" Type="http://schemas.openxmlformats.org/officeDocument/2006/relationships/slideLayout" Target="../slideLayouts/slideLayout70.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slideLayout" Target="../slideLayouts/slideLayout52.xml"/><Relationship Id="rId19" Type="http://schemas.openxmlformats.org/officeDocument/2006/relationships/slideLayout" Target="../slideLayouts/slideLayout53.xml"/><Relationship Id="rId37" Type="http://schemas.openxmlformats.org/officeDocument/2006/relationships/slideLayout" Target="../slideLayouts/slideLayout71.xml"/><Relationship Id="rId38" Type="http://schemas.openxmlformats.org/officeDocument/2006/relationships/slideLayout" Target="../slideLayouts/slideLayout72.xml"/><Relationship Id="rId39" Type="http://schemas.openxmlformats.org/officeDocument/2006/relationships/slideLayout" Target="../slideLayouts/slideLayout73.xml"/><Relationship Id="rId40" Type="http://schemas.openxmlformats.org/officeDocument/2006/relationships/slideLayout" Target="../slideLayouts/slideLayout74.xml"/><Relationship Id="rId41" Type="http://schemas.openxmlformats.org/officeDocument/2006/relationships/slideLayout" Target="../slideLayouts/slideLayout75.xml"/><Relationship Id="rId42" Type="http://schemas.openxmlformats.org/officeDocument/2006/relationships/theme" Target="../theme/theme4.xml"/><Relationship Id="rId43" Type="http://schemas.openxmlformats.org/officeDocument/2006/relationships/vmlDrawing" Target="../drawings/vmlDrawing1.vml"/><Relationship Id="rId44" Type="http://schemas.openxmlformats.org/officeDocument/2006/relationships/tags" Target="../tags/tag1.xml"/><Relationship Id="rId45" Type="http://schemas.openxmlformats.org/officeDocument/2006/relationships/oleObject" Target="../embeddings/oleObject1.bin"/></Relationships>
</file>

<file path=ppt/slideMasters/_rels/slideMaster5.xml.rels><?xml version="1.0" encoding="UTF-8" standalone="yes"?>
<Relationships xmlns="http://schemas.openxmlformats.org/package/2006/relationships"><Relationship Id="rId46" Type="http://schemas.openxmlformats.org/officeDocument/2006/relationships/tags" Target="../tags/tag2.xml"/><Relationship Id="rId47" Type="http://schemas.openxmlformats.org/officeDocument/2006/relationships/oleObject" Target="../embeddings/oleObject2.bin"/><Relationship Id="rId48" Type="http://schemas.openxmlformats.org/officeDocument/2006/relationships/image" Target="../media/image2.emf"/><Relationship Id="rId20" Type="http://schemas.openxmlformats.org/officeDocument/2006/relationships/slideLayout" Target="../slideLayouts/slideLayout95.xml"/><Relationship Id="rId21" Type="http://schemas.openxmlformats.org/officeDocument/2006/relationships/slideLayout" Target="../slideLayouts/slideLayout96.xml"/><Relationship Id="rId22" Type="http://schemas.openxmlformats.org/officeDocument/2006/relationships/slideLayout" Target="../slideLayouts/slideLayout97.xml"/><Relationship Id="rId23" Type="http://schemas.openxmlformats.org/officeDocument/2006/relationships/slideLayout" Target="../slideLayouts/slideLayout98.xml"/><Relationship Id="rId24" Type="http://schemas.openxmlformats.org/officeDocument/2006/relationships/slideLayout" Target="../slideLayouts/slideLayout99.xml"/><Relationship Id="rId25" Type="http://schemas.openxmlformats.org/officeDocument/2006/relationships/slideLayout" Target="../slideLayouts/slideLayout100.xml"/><Relationship Id="rId26" Type="http://schemas.openxmlformats.org/officeDocument/2006/relationships/slideLayout" Target="../slideLayouts/slideLayout101.xml"/><Relationship Id="rId27" Type="http://schemas.openxmlformats.org/officeDocument/2006/relationships/slideLayout" Target="../slideLayouts/slideLayout102.xml"/><Relationship Id="rId28" Type="http://schemas.openxmlformats.org/officeDocument/2006/relationships/slideLayout" Target="../slideLayouts/slideLayout103.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2" Type="http://schemas.openxmlformats.org/officeDocument/2006/relationships/slideLayout" Target="../slideLayouts/slideLayout77.xml"/><Relationship Id="rId3" Type="http://schemas.openxmlformats.org/officeDocument/2006/relationships/slideLayout" Target="../slideLayouts/slideLayout78.xml"/><Relationship Id="rId4" Type="http://schemas.openxmlformats.org/officeDocument/2006/relationships/slideLayout" Target="../slideLayouts/slideLayout79.xml"/><Relationship Id="rId5" Type="http://schemas.openxmlformats.org/officeDocument/2006/relationships/slideLayout" Target="../slideLayouts/slideLayout80.xml"/><Relationship Id="rId30" Type="http://schemas.openxmlformats.org/officeDocument/2006/relationships/slideLayout" Target="../slideLayouts/slideLayout105.xml"/><Relationship Id="rId31" Type="http://schemas.openxmlformats.org/officeDocument/2006/relationships/slideLayout" Target="../slideLayouts/slideLayout106.xml"/><Relationship Id="rId32" Type="http://schemas.openxmlformats.org/officeDocument/2006/relationships/slideLayout" Target="../slideLayouts/slideLayout107.xml"/><Relationship Id="rId9" Type="http://schemas.openxmlformats.org/officeDocument/2006/relationships/slideLayout" Target="../slideLayouts/slideLayout84.xml"/><Relationship Id="rId6" Type="http://schemas.openxmlformats.org/officeDocument/2006/relationships/slideLayout" Target="../slideLayouts/slideLayout81.xml"/><Relationship Id="rId7" Type="http://schemas.openxmlformats.org/officeDocument/2006/relationships/slideLayout" Target="../slideLayouts/slideLayout82.xml"/><Relationship Id="rId8" Type="http://schemas.openxmlformats.org/officeDocument/2006/relationships/slideLayout" Target="../slideLayouts/slideLayout83.xml"/><Relationship Id="rId33" Type="http://schemas.openxmlformats.org/officeDocument/2006/relationships/slideLayout" Target="../slideLayouts/slideLayout108.xml"/><Relationship Id="rId34" Type="http://schemas.openxmlformats.org/officeDocument/2006/relationships/slideLayout" Target="../slideLayouts/slideLayout109.xml"/><Relationship Id="rId35" Type="http://schemas.openxmlformats.org/officeDocument/2006/relationships/slideLayout" Target="../slideLayouts/slideLayout110.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1" Type="http://schemas.openxmlformats.org/officeDocument/2006/relationships/slideLayout" Target="../slideLayouts/slideLayout86.xml"/><Relationship Id="rId12" Type="http://schemas.openxmlformats.org/officeDocument/2006/relationships/slideLayout" Target="../slideLayouts/slideLayout87.xml"/><Relationship Id="rId13" Type="http://schemas.openxmlformats.org/officeDocument/2006/relationships/slideLayout" Target="../slideLayouts/slideLayout88.xml"/><Relationship Id="rId14" Type="http://schemas.openxmlformats.org/officeDocument/2006/relationships/slideLayout" Target="../slideLayouts/slideLayout89.xml"/><Relationship Id="rId15" Type="http://schemas.openxmlformats.org/officeDocument/2006/relationships/slideLayout" Target="../slideLayouts/slideLayout90.xml"/><Relationship Id="rId16" Type="http://schemas.openxmlformats.org/officeDocument/2006/relationships/slideLayout" Target="../slideLayouts/slideLayout91.xml"/><Relationship Id="rId17" Type="http://schemas.openxmlformats.org/officeDocument/2006/relationships/slideLayout" Target="../slideLayouts/slideLayout92.xml"/><Relationship Id="rId18" Type="http://schemas.openxmlformats.org/officeDocument/2006/relationships/slideLayout" Target="../slideLayouts/slideLayout93.xml"/><Relationship Id="rId19" Type="http://schemas.openxmlformats.org/officeDocument/2006/relationships/slideLayout" Target="../slideLayouts/slideLayout94.xml"/><Relationship Id="rId37" Type="http://schemas.openxmlformats.org/officeDocument/2006/relationships/slideLayout" Target="../slideLayouts/slideLayout112.xml"/><Relationship Id="rId38" Type="http://schemas.openxmlformats.org/officeDocument/2006/relationships/slideLayout" Target="../slideLayouts/slideLayout113.xml"/><Relationship Id="rId39" Type="http://schemas.openxmlformats.org/officeDocument/2006/relationships/slideLayout" Target="../slideLayouts/slideLayout114.xml"/><Relationship Id="rId40" Type="http://schemas.openxmlformats.org/officeDocument/2006/relationships/slideLayout" Target="../slideLayouts/slideLayout115.xml"/><Relationship Id="rId41" Type="http://schemas.openxmlformats.org/officeDocument/2006/relationships/slideLayout" Target="../slideLayouts/slideLayout116.xml"/><Relationship Id="rId42" Type="http://schemas.openxmlformats.org/officeDocument/2006/relationships/slideLayout" Target="../slideLayouts/slideLayout117.xml"/><Relationship Id="rId43" Type="http://schemas.openxmlformats.org/officeDocument/2006/relationships/slideLayout" Target="../slideLayouts/slideLayout118.xml"/><Relationship Id="rId44" Type="http://schemas.openxmlformats.org/officeDocument/2006/relationships/theme" Target="../theme/theme5.xml"/><Relationship Id="rId45"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68300" y="263525"/>
            <a:ext cx="83915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GB" smtClean="0"/>
              <a:t>Click to edit Master title style</a:t>
            </a:r>
          </a:p>
        </p:txBody>
      </p:sp>
      <p:sp>
        <p:nvSpPr>
          <p:cNvPr id="3075" name="Rectangle 3"/>
          <p:cNvSpPr>
            <a:spLocks noGrp="1" noChangeArrowheads="1"/>
          </p:cNvSpPr>
          <p:nvPr>
            <p:ph type="body" idx="1"/>
          </p:nvPr>
        </p:nvSpPr>
        <p:spPr bwMode="auto">
          <a:xfrm>
            <a:off x="368300" y="1308100"/>
            <a:ext cx="83947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3076" name="Legal Entity"/>
          <p:cNvSpPr txBox="1">
            <a:spLocks noChangeArrowheads="1"/>
          </p:cNvSpPr>
          <p:nvPr/>
        </p:nvSpPr>
        <p:spPr bwMode="auto">
          <a:xfrm>
            <a:off x="3106738" y="6519863"/>
            <a:ext cx="5657850" cy="122237"/>
          </a:xfrm>
          <a:prstGeom prst="rect">
            <a:avLst/>
          </a:prstGeom>
          <a:noFill/>
          <a:ln>
            <a:noFill/>
          </a:ln>
          <a:effectLst/>
          <a:extLst>
            <a:ext uri="{909E8E84-426E-40DD-AFC4-6F175D3DCCD1}">
              <a14:hiddenFill xmlns:a14="http://schemas.microsoft.com/office/drawing/2010/main">
                <a:solidFill>
                  <a:srgbClr val="F0E7C5"/>
                </a:solidFill>
              </a14:hiddenFill>
            </a:ext>
            <a:ext uri="{91240B29-F687-4F45-9708-019B960494DF}">
              <a14:hiddenLine xmlns:a14="http://schemas.microsoft.com/office/drawing/2010/main" w="9525">
                <a:solidFill>
                  <a:srgbClr val="F0E7C5"/>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50000"/>
              </a:spcBef>
              <a:spcAft>
                <a:spcPct val="0"/>
              </a:spcAft>
            </a:pPr>
            <a:r>
              <a:rPr lang="en-GB" altLang="en-US" sz="800" smtClean="0">
                <a:solidFill>
                  <a:srgbClr val="000066"/>
                </a:solidFill>
                <a:latin typeface="Verdana" panose="020B0604030504040204" pitchFamily="34" charset="0"/>
              </a:rPr>
              <a:t> ©2008 Deloitte MCS Limited.  Private and confidential</a:t>
            </a:r>
          </a:p>
        </p:txBody>
      </p:sp>
      <p:sp>
        <p:nvSpPr>
          <p:cNvPr id="3077" name="Line 6"/>
          <p:cNvSpPr>
            <a:spLocks noChangeShapeType="1"/>
          </p:cNvSpPr>
          <p:nvPr userDrawn="1"/>
        </p:nvSpPr>
        <p:spPr bwMode="auto">
          <a:xfrm flipV="1">
            <a:off x="368300" y="739775"/>
            <a:ext cx="8391525" cy="1588"/>
          </a:xfrm>
          <a:prstGeom prst="line">
            <a:avLst/>
          </a:prstGeom>
          <a:noFill/>
          <a:ln w="28575">
            <a:solidFill>
              <a:srgbClr val="091D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smtClean="0">
              <a:solidFill>
                <a:srgbClr val="FFFFFF"/>
              </a:solidFill>
              <a:latin typeface="Arial" panose="020B0604020202020204" pitchFamily="34" charset="0"/>
              <a:cs typeface="Arial" panose="020B0604020202020204" pitchFamily="34" charset="0"/>
            </a:endParaRPr>
          </a:p>
        </p:txBody>
      </p:sp>
      <p:sp>
        <p:nvSpPr>
          <p:cNvPr id="54281" name="Rectangle 9"/>
          <p:cNvSpPr>
            <a:spLocks noGrp="1" noChangeArrowheads="1"/>
          </p:cNvSpPr>
          <p:nvPr>
            <p:ph type="sldNum" sz="quarter" idx="4"/>
          </p:nvPr>
        </p:nvSpPr>
        <p:spPr bwMode="auto">
          <a:xfrm>
            <a:off x="373063" y="6523038"/>
            <a:ext cx="1905000"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defRPr sz="800">
                <a:solidFill>
                  <a:srgbClr val="000066"/>
                </a:solidFill>
                <a:latin typeface="Verdana" panose="020B0604030504040204" pitchFamily="34" charset="0"/>
              </a:defRPr>
            </a:lvl1pPr>
          </a:lstStyle>
          <a:p>
            <a:pPr fontAlgn="base">
              <a:spcBef>
                <a:spcPct val="0"/>
              </a:spcBef>
              <a:spcAft>
                <a:spcPct val="0"/>
              </a:spcAft>
            </a:pPr>
            <a:fld id="{CA13D730-535B-44B9-9C83-2532CADCC8C1}" type="slidenum">
              <a:rPr lang="en-GB" altLang="en-GB" smtClean="0">
                <a:cs typeface="Arial" panose="020B0604020202020204" pitchFamily="34" charset="0"/>
              </a:rPr>
              <a:pPr fontAlgn="base">
                <a:spcBef>
                  <a:spcPct val="0"/>
                </a:spcBef>
                <a:spcAft>
                  <a:spcPct val="0"/>
                </a:spcAft>
              </a:pPr>
              <a:t>‹#›</a:t>
            </a:fld>
            <a:endParaRPr lang="en-GB" altLang="en-GB" smtClean="0">
              <a:cs typeface="Arial" panose="020B0604020202020204" pitchFamily="34" charset="0"/>
            </a:endParaRPr>
          </a:p>
        </p:txBody>
      </p:sp>
    </p:spTree>
    <p:extLst>
      <p:ext uri="{BB962C8B-B14F-4D97-AF65-F5344CB8AC3E}">
        <p14:creationId xmlns:p14="http://schemas.microsoft.com/office/powerpoint/2010/main" val="2588872929"/>
      </p:ext>
    </p:extLst>
  </p:cSld>
  <p:clrMap bg1="dk2" tx1="lt1" bg2="dk1"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ts val="2000"/>
        </a:lnSpc>
        <a:spcBef>
          <a:spcPct val="0"/>
        </a:spcBef>
        <a:spcAft>
          <a:spcPct val="0"/>
        </a:spcAft>
        <a:defRPr sz="1400" b="1">
          <a:solidFill>
            <a:srgbClr val="000066"/>
          </a:solidFill>
          <a:latin typeface="+mj-lt"/>
          <a:ea typeface="+mj-ea"/>
          <a:cs typeface="+mj-cs"/>
        </a:defRPr>
      </a:lvl1pPr>
      <a:lvl2pPr algn="l" rtl="0" eaLnBrk="0" fontAlgn="base" hangingPunct="0">
        <a:lnSpc>
          <a:spcPts val="2000"/>
        </a:lnSpc>
        <a:spcBef>
          <a:spcPct val="0"/>
        </a:spcBef>
        <a:spcAft>
          <a:spcPct val="0"/>
        </a:spcAft>
        <a:defRPr sz="1400" b="1">
          <a:solidFill>
            <a:srgbClr val="000066"/>
          </a:solidFill>
          <a:latin typeface="Verdana" pitchFamily="34" charset="0"/>
        </a:defRPr>
      </a:lvl2pPr>
      <a:lvl3pPr algn="l" rtl="0" eaLnBrk="0" fontAlgn="base" hangingPunct="0">
        <a:lnSpc>
          <a:spcPts val="2000"/>
        </a:lnSpc>
        <a:spcBef>
          <a:spcPct val="0"/>
        </a:spcBef>
        <a:spcAft>
          <a:spcPct val="0"/>
        </a:spcAft>
        <a:defRPr sz="1400" b="1">
          <a:solidFill>
            <a:srgbClr val="000066"/>
          </a:solidFill>
          <a:latin typeface="Verdana" pitchFamily="34" charset="0"/>
        </a:defRPr>
      </a:lvl3pPr>
      <a:lvl4pPr algn="l" rtl="0" eaLnBrk="0" fontAlgn="base" hangingPunct="0">
        <a:lnSpc>
          <a:spcPts val="2000"/>
        </a:lnSpc>
        <a:spcBef>
          <a:spcPct val="0"/>
        </a:spcBef>
        <a:spcAft>
          <a:spcPct val="0"/>
        </a:spcAft>
        <a:defRPr sz="1400" b="1">
          <a:solidFill>
            <a:srgbClr val="000066"/>
          </a:solidFill>
          <a:latin typeface="Verdana" pitchFamily="34" charset="0"/>
        </a:defRPr>
      </a:lvl4pPr>
      <a:lvl5pPr algn="l" rtl="0" eaLnBrk="0" fontAlgn="base" hangingPunct="0">
        <a:lnSpc>
          <a:spcPts val="2000"/>
        </a:lnSpc>
        <a:spcBef>
          <a:spcPct val="0"/>
        </a:spcBef>
        <a:spcAft>
          <a:spcPct val="0"/>
        </a:spcAft>
        <a:defRPr sz="1400" b="1">
          <a:solidFill>
            <a:srgbClr val="000066"/>
          </a:solidFill>
          <a:latin typeface="Verdana" pitchFamily="34" charset="0"/>
        </a:defRPr>
      </a:lvl5pPr>
      <a:lvl6pPr marL="457200" algn="l" rtl="0" fontAlgn="base">
        <a:lnSpc>
          <a:spcPts val="2000"/>
        </a:lnSpc>
        <a:spcBef>
          <a:spcPct val="0"/>
        </a:spcBef>
        <a:spcAft>
          <a:spcPct val="0"/>
        </a:spcAft>
        <a:defRPr sz="1400" b="1">
          <a:solidFill>
            <a:srgbClr val="000066"/>
          </a:solidFill>
          <a:latin typeface="Verdana" pitchFamily="34" charset="0"/>
        </a:defRPr>
      </a:lvl6pPr>
      <a:lvl7pPr marL="914400" algn="l" rtl="0" fontAlgn="base">
        <a:lnSpc>
          <a:spcPts val="2000"/>
        </a:lnSpc>
        <a:spcBef>
          <a:spcPct val="0"/>
        </a:spcBef>
        <a:spcAft>
          <a:spcPct val="0"/>
        </a:spcAft>
        <a:defRPr sz="1400" b="1">
          <a:solidFill>
            <a:srgbClr val="000066"/>
          </a:solidFill>
          <a:latin typeface="Verdana" pitchFamily="34" charset="0"/>
        </a:defRPr>
      </a:lvl7pPr>
      <a:lvl8pPr marL="1371600" algn="l" rtl="0" fontAlgn="base">
        <a:lnSpc>
          <a:spcPts val="2000"/>
        </a:lnSpc>
        <a:spcBef>
          <a:spcPct val="0"/>
        </a:spcBef>
        <a:spcAft>
          <a:spcPct val="0"/>
        </a:spcAft>
        <a:defRPr sz="1400" b="1">
          <a:solidFill>
            <a:srgbClr val="000066"/>
          </a:solidFill>
          <a:latin typeface="Verdana" pitchFamily="34" charset="0"/>
        </a:defRPr>
      </a:lvl8pPr>
      <a:lvl9pPr marL="1828800" algn="l" rtl="0" fontAlgn="base">
        <a:lnSpc>
          <a:spcPts val="2000"/>
        </a:lnSpc>
        <a:spcBef>
          <a:spcPct val="0"/>
        </a:spcBef>
        <a:spcAft>
          <a:spcPct val="0"/>
        </a:spcAft>
        <a:defRPr sz="1400" b="1">
          <a:solidFill>
            <a:srgbClr val="000066"/>
          </a:solidFill>
          <a:latin typeface="Verdana" pitchFamily="34" charset="0"/>
        </a:defRPr>
      </a:lvl9pPr>
    </p:titleStyle>
    <p:bodyStyle>
      <a:lvl1pPr marL="190500" indent="-190500" algn="l" rtl="0" eaLnBrk="0" fontAlgn="base" hangingPunct="0">
        <a:lnSpc>
          <a:spcPct val="102000"/>
        </a:lnSpc>
        <a:spcBef>
          <a:spcPct val="0"/>
        </a:spcBef>
        <a:spcAft>
          <a:spcPct val="37000"/>
        </a:spcAft>
        <a:buChar char="•"/>
        <a:tabLst>
          <a:tab pos="5715000" algn="l"/>
        </a:tabLst>
        <a:defRPr>
          <a:solidFill>
            <a:srgbClr val="000066"/>
          </a:solidFill>
          <a:latin typeface="+mn-lt"/>
          <a:ea typeface="+mn-ea"/>
          <a:cs typeface="+mn-cs"/>
        </a:defRPr>
      </a:lvl1pPr>
      <a:lvl2pPr marL="382588" indent="-190500" algn="l" rtl="0" eaLnBrk="0" fontAlgn="base" hangingPunct="0">
        <a:lnSpc>
          <a:spcPct val="94000"/>
        </a:lnSpc>
        <a:spcBef>
          <a:spcPct val="0"/>
        </a:spcBef>
        <a:spcAft>
          <a:spcPct val="36000"/>
        </a:spcAft>
        <a:buChar char="–"/>
        <a:tabLst>
          <a:tab pos="5715000" algn="l"/>
        </a:tabLst>
        <a:defRPr sz="1600">
          <a:solidFill>
            <a:srgbClr val="000066"/>
          </a:solidFill>
          <a:latin typeface="+mn-lt"/>
        </a:defRPr>
      </a:lvl2pPr>
      <a:lvl3pPr marL="574675" indent="-190500" algn="l" rtl="0" eaLnBrk="0" fontAlgn="base" hangingPunct="0">
        <a:lnSpc>
          <a:spcPct val="95000"/>
        </a:lnSpc>
        <a:spcBef>
          <a:spcPct val="0"/>
        </a:spcBef>
        <a:spcAft>
          <a:spcPct val="30000"/>
        </a:spcAft>
        <a:buChar char="–"/>
        <a:tabLst>
          <a:tab pos="5715000" algn="l"/>
        </a:tabLst>
        <a:defRPr sz="1400">
          <a:solidFill>
            <a:srgbClr val="000066"/>
          </a:solidFill>
          <a:latin typeface="+mn-lt"/>
        </a:defRPr>
      </a:lvl3pPr>
      <a:lvl4pPr marL="771525" indent="-195263" algn="l" rtl="0" eaLnBrk="0" fontAlgn="base" hangingPunct="0">
        <a:lnSpc>
          <a:spcPct val="97000"/>
        </a:lnSpc>
        <a:spcBef>
          <a:spcPct val="0"/>
        </a:spcBef>
        <a:spcAft>
          <a:spcPct val="28000"/>
        </a:spcAft>
        <a:buChar char="–"/>
        <a:tabLst>
          <a:tab pos="5715000" algn="l"/>
        </a:tabLst>
        <a:defRPr sz="1200">
          <a:solidFill>
            <a:srgbClr val="000066"/>
          </a:solidFill>
          <a:latin typeface="+mn-lt"/>
        </a:defRPr>
      </a:lvl4pPr>
      <a:lvl5pPr marL="960438" indent="-187325" algn="l" rtl="0" eaLnBrk="0" fontAlgn="base" hangingPunct="0">
        <a:lnSpc>
          <a:spcPts val="1600"/>
        </a:lnSpc>
        <a:spcBef>
          <a:spcPct val="0"/>
        </a:spcBef>
        <a:spcAft>
          <a:spcPct val="0"/>
        </a:spcAft>
        <a:buChar char="–"/>
        <a:tabLst>
          <a:tab pos="5715000" algn="l"/>
        </a:tabLst>
        <a:defRPr sz="1200">
          <a:solidFill>
            <a:schemeClr val="tx1"/>
          </a:solidFill>
          <a:latin typeface="+mn-lt"/>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mn-lt"/>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mn-lt"/>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mn-lt"/>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descr="RB-logo-fla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18591" y="188913"/>
            <a:ext cx="6318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4"/>
          <p:cNvSpPr>
            <a:spLocks noGrp="1" noChangeArrowheads="1"/>
          </p:cNvSpPr>
          <p:nvPr>
            <p:ph type="title"/>
          </p:nvPr>
        </p:nvSpPr>
        <p:spPr bwMode="auto">
          <a:xfrm>
            <a:off x="457201" y="698589"/>
            <a:ext cx="72834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957" tIns="45479" rIns="90957" bIns="45479" numCol="1" anchor="ctr" anchorCtr="0" compatLnSpc="1">
            <a:prstTxWarp prst="textNoShape">
              <a:avLst/>
            </a:prstTxWarp>
          </a:bodyPr>
          <a:lstStyle/>
          <a:p>
            <a:pPr lvl="0"/>
            <a:r>
              <a:rPr lang="en-GB" altLang="en-US" smtClean="0"/>
              <a:t>Click to edit Master title style</a:t>
            </a:r>
          </a:p>
        </p:txBody>
      </p:sp>
      <p:sp>
        <p:nvSpPr>
          <p:cNvPr id="3076" name="Rectangle 5"/>
          <p:cNvSpPr>
            <a:spLocks noGrp="1" noChangeArrowheads="1"/>
          </p:cNvSpPr>
          <p:nvPr>
            <p:ph type="body" idx="1"/>
          </p:nvPr>
        </p:nvSpPr>
        <p:spPr bwMode="auto">
          <a:xfrm>
            <a:off x="457201" y="2052729"/>
            <a:ext cx="72834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957" tIns="45479" rIns="90957" bIns="45479"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37222" name="Rectangle 6"/>
          <p:cNvSpPr>
            <a:spLocks noGrp="1" noChangeArrowheads="1"/>
          </p:cNvSpPr>
          <p:nvPr>
            <p:ph type="dt" sz="half" idx="2"/>
          </p:nvPr>
        </p:nvSpPr>
        <p:spPr bwMode="auto">
          <a:xfrm>
            <a:off x="457200" y="6354931"/>
            <a:ext cx="2133600" cy="352425"/>
          </a:xfrm>
          <a:prstGeom prst="rect">
            <a:avLst/>
          </a:prstGeom>
          <a:noFill/>
          <a:ln w="9525">
            <a:noFill/>
            <a:miter lim="800000"/>
            <a:headEnd/>
            <a:tailEnd/>
          </a:ln>
          <a:effectLst/>
        </p:spPr>
        <p:txBody>
          <a:bodyPr vert="horz" wrap="square" lIns="90957" tIns="45479" rIns="90957" bIns="45479" numCol="1" anchor="t" anchorCtr="0" compatLnSpc="1">
            <a:prstTxWarp prst="textNoShape">
              <a:avLst/>
            </a:prstTxWarp>
          </a:bodyPr>
          <a:lstStyle>
            <a:lvl1pPr defTabSz="909590">
              <a:spcBef>
                <a:spcPct val="0"/>
              </a:spcBef>
              <a:defRPr sz="1000" b="0">
                <a:solidFill>
                  <a:srgbClr val="415A6C"/>
                </a:solidFill>
                <a:latin typeface="+mn-lt"/>
                <a:ea typeface="MS PGothic" pitchFamily="34" charset="-128"/>
                <a:cs typeface="+mn-cs"/>
              </a:defRPr>
            </a:lvl1pPr>
          </a:lstStyle>
          <a:p>
            <a:pPr fontAlgn="base">
              <a:spcAft>
                <a:spcPct val="0"/>
              </a:spcAft>
              <a:defRPr/>
            </a:pPr>
            <a:r>
              <a:rPr lang="en-US"/>
              <a:t>ISTMPL-074 Executive Project Reporting Template Template Control SOP: GLOIS-G4.1-SOP001 -  Project Methodology</a:t>
            </a:r>
          </a:p>
        </p:txBody>
      </p:sp>
      <p:sp>
        <p:nvSpPr>
          <p:cNvPr id="137223" name="Rectangle 7"/>
          <p:cNvSpPr>
            <a:spLocks noGrp="1" noChangeArrowheads="1"/>
          </p:cNvSpPr>
          <p:nvPr>
            <p:ph type="sldNum" sz="quarter" idx="4"/>
          </p:nvPr>
        </p:nvSpPr>
        <p:spPr bwMode="auto">
          <a:xfrm>
            <a:off x="6686550" y="6354931"/>
            <a:ext cx="2135188" cy="352425"/>
          </a:xfrm>
          <a:prstGeom prst="rect">
            <a:avLst/>
          </a:prstGeom>
          <a:noFill/>
          <a:ln w="9525">
            <a:noFill/>
            <a:miter lim="800000"/>
            <a:headEnd/>
            <a:tailEnd/>
          </a:ln>
          <a:effectLst/>
        </p:spPr>
        <p:txBody>
          <a:bodyPr vert="horz" wrap="square" lIns="90957" tIns="45479" rIns="90957" bIns="45479" numCol="1" anchor="t" anchorCtr="0" compatLnSpc="1">
            <a:prstTxWarp prst="textNoShape">
              <a:avLst/>
            </a:prstTxWarp>
          </a:bodyPr>
          <a:lstStyle>
            <a:lvl1pPr algn="r" defTabSz="908050">
              <a:defRPr sz="1000">
                <a:solidFill>
                  <a:srgbClr val="FFFFFF"/>
                </a:solidFill>
                <a:ea typeface="ＭＳ Ｐゴシック" pitchFamily="34" charset="-128"/>
              </a:defRPr>
            </a:lvl1pPr>
          </a:lstStyle>
          <a:p>
            <a:pPr fontAlgn="base">
              <a:spcBef>
                <a:spcPct val="0"/>
              </a:spcBef>
              <a:spcAft>
                <a:spcPct val="0"/>
              </a:spcAft>
            </a:pPr>
            <a:fld id="{36CF2019-C8A1-4140-BBE4-68EFC27F541B}" type="slidenum">
              <a:rPr lang="en-GB" altLang="en-US" smtClean="0">
                <a:cs typeface="Arial" charset="0"/>
              </a:rPr>
              <a:pPr fontAlgn="base">
                <a:spcBef>
                  <a:spcPct val="0"/>
                </a:spcBef>
                <a:spcAft>
                  <a:spcPct val="0"/>
                </a:spcAft>
              </a:pPr>
              <a:t>‹#›</a:t>
            </a:fld>
            <a:endParaRPr lang="en-GB" altLang="en-US" smtClean="0">
              <a:cs typeface="Arial" charset="0"/>
            </a:endParaRPr>
          </a:p>
        </p:txBody>
      </p:sp>
      <p:sp>
        <p:nvSpPr>
          <p:cNvPr id="137224" name="Rectangle 8"/>
          <p:cNvSpPr>
            <a:spLocks noGrp="1" noChangeArrowheads="1"/>
          </p:cNvSpPr>
          <p:nvPr>
            <p:ph type="ftr" sz="quarter" idx="3"/>
          </p:nvPr>
        </p:nvSpPr>
        <p:spPr bwMode="auto">
          <a:xfrm>
            <a:off x="468481" y="341313"/>
            <a:ext cx="7272337" cy="360362"/>
          </a:xfrm>
          <a:prstGeom prst="rect">
            <a:avLst/>
          </a:prstGeom>
          <a:noFill/>
          <a:ln w="9525">
            <a:noFill/>
            <a:miter lim="800000"/>
            <a:headEnd/>
            <a:tailEnd/>
          </a:ln>
          <a:effectLst/>
        </p:spPr>
        <p:txBody>
          <a:bodyPr vert="horz" wrap="square" lIns="90957" tIns="45479" rIns="90957" bIns="45479" numCol="1" anchor="b" anchorCtr="0" compatLnSpc="1">
            <a:prstTxWarp prst="textNoShape">
              <a:avLst/>
            </a:prstTxWarp>
          </a:bodyPr>
          <a:lstStyle>
            <a:lvl1pPr defTabSz="909590">
              <a:spcBef>
                <a:spcPct val="0"/>
              </a:spcBef>
              <a:defRPr sz="800" b="1">
                <a:solidFill>
                  <a:srgbClr val="415A6C"/>
                </a:solidFill>
                <a:latin typeface="+mn-lt"/>
                <a:ea typeface="MS PGothic" pitchFamily="34" charset="-128"/>
                <a:cs typeface="+mn-cs"/>
              </a:defRPr>
            </a:lvl1pPr>
          </a:lstStyle>
          <a:p>
            <a:pPr fontAlgn="base">
              <a:spcAft>
                <a:spcPct val="0"/>
              </a:spcAft>
              <a:defRPr/>
            </a:pPr>
            <a:r>
              <a:rPr lang="en-GB"/>
              <a:t>ISTMPL-074 Executive Project Reporting Template</a:t>
            </a:r>
          </a:p>
        </p:txBody>
      </p:sp>
    </p:spTree>
    <p:extLst>
      <p:ext uri="{BB962C8B-B14F-4D97-AF65-F5344CB8AC3E}">
        <p14:creationId xmlns:p14="http://schemas.microsoft.com/office/powerpoint/2010/main" val="126873949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Lst>
  <p:transition>
    <p:fade/>
  </p:transition>
  <p:hf sldNum="0" hdr="0" dt="0"/>
  <p:txStyles>
    <p:titleStyle>
      <a:lvl1pPr algn="l" rtl="0" eaLnBrk="0" fontAlgn="base" hangingPunct="0">
        <a:spcBef>
          <a:spcPct val="0"/>
        </a:spcBef>
        <a:spcAft>
          <a:spcPct val="0"/>
        </a:spcAft>
        <a:defRPr sz="2800">
          <a:solidFill>
            <a:schemeClr val="tx2"/>
          </a:solidFill>
          <a:latin typeface="+mj-lt"/>
          <a:ea typeface="ＭＳ Ｐゴシック" pitchFamily="34" charset="-128"/>
          <a:cs typeface="MS PGothic"/>
        </a:defRPr>
      </a:lvl1pPr>
      <a:lvl2pPr algn="l" rtl="0" eaLnBrk="0" fontAlgn="base" hangingPunct="0">
        <a:spcBef>
          <a:spcPct val="0"/>
        </a:spcBef>
        <a:spcAft>
          <a:spcPct val="0"/>
        </a:spcAft>
        <a:defRPr sz="2800">
          <a:solidFill>
            <a:schemeClr val="tx2"/>
          </a:solidFill>
          <a:latin typeface="Kite Display" pitchFamily="2" charset="0"/>
          <a:ea typeface="ＭＳ Ｐゴシック" pitchFamily="34" charset="-128"/>
          <a:cs typeface="MS PGothic"/>
        </a:defRPr>
      </a:lvl2pPr>
      <a:lvl3pPr algn="l" rtl="0" eaLnBrk="0" fontAlgn="base" hangingPunct="0">
        <a:spcBef>
          <a:spcPct val="0"/>
        </a:spcBef>
        <a:spcAft>
          <a:spcPct val="0"/>
        </a:spcAft>
        <a:defRPr sz="2800">
          <a:solidFill>
            <a:schemeClr val="tx2"/>
          </a:solidFill>
          <a:latin typeface="Kite Display" pitchFamily="2" charset="0"/>
          <a:ea typeface="ＭＳ Ｐゴシック" pitchFamily="34" charset="-128"/>
          <a:cs typeface="MS PGothic"/>
        </a:defRPr>
      </a:lvl3pPr>
      <a:lvl4pPr algn="l" rtl="0" eaLnBrk="0" fontAlgn="base" hangingPunct="0">
        <a:spcBef>
          <a:spcPct val="0"/>
        </a:spcBef>
        <a:spcAft>
          <a:spcPct val="0"/>
        </a:spcAft>
        <a:defRPr sz="2800">
          <a:solidFill>
            <a:schemeClr val="tx2"/>
          </a:solidFill>
          <a:latin typeface="Kite Display" pitchFamily="2" charset="0"/>
          <a:ea typeface="ＭＳ Ｐゴシック" pitchFamily="34" charset="-128"/>
          <a:cs typeface="MS PGothic"/>
        </a:defRPr>
      </a:lvl4pPr>
      <a:lvl5pPr algn="l" rtl="0" eaLnBrk="0" fontAlgn="base" hangingPunct="0">
        <a:spcBef>
          <a:spcPct val="0"/>
        </a:spcBef>
        <a:spcAft>
          <a:spcPct val="0"/>
        </a:spcAft>
        <a:defRPr sz="2800">
          <a:solidFill>
            <a:schemeClr val="tx2"/>
          </a:solidFill>
          <a:latin typeface="Kite Display" pitchFamily="2" charset="0"/>
          <a:ea typeface="ＭＳ Ｐゴシック" pitchFamily="34" charset="-128"/>
          <a:cs typeface="MS PGothic"/>
        </a:defRPr>
      </a:lvl5pPr>
      <a:lvl6pPr marL="454801" algn="l" rtl="0" fontAlgn="base">
        <a:spcBef>
          <a:spcPct val="0"/>
        </a:spcBef>
        <a:spcAft>
          <a:spcPct val="0"/>
        </a:spcAft>
        <a:defRPr sz="2800">
          <a:solidFill>
            <a:schemeClr val="tx2"/>
          </a:solidFill>
          <a:latin typeface="Kite Display" pitchFamily="2" charset="0"/>
        </a:defRPr>
      </a:lvl6pPr>
      <a:lvl7pPr marL="909590" algn="l" rtl="0" fontAlgn="base">
        <a:spcBef>
          <a:spcPct val="0"/>
        </a:spcBef>
        <a:spcAft>
          <a:spcPct val="0"/>
        </a:spcAft>
        <a:defRPr sz="2800">
          <a:solidFill>
            <a:schemeClr val="tx2"/>
          </a:solidFill>
          <a:latin typeface="Kite Display" pitchFamily="2" charset="0"/>
        </a:defRPr>
      </a:lvl7pPr>
      <a:lvl8pPr marL="1364382" algn="l" rtl="0" fontAlgn="base">
        <a:spcBef>
          <a:spcPct val="0"/>
        </a:spcBef>
        <a:spcAft>
          <a:spcPct val="0"/>
        </a:spcAft>
        <a:defRPr sz="2800">
          <a:solidFill>
            <a:schemeClr val="tx2"/>
          </a:solidFill>
          <a:latin typeface="Kite Display" pitchFamily="2" charset="0"/>
        </a:defRPr>
      </a:lvl8pPr>
      <a:lvl9pPr marL="1819178" algn="l" rtl="0" fontAlgn="base">
        <a:spcBef>
          <a:spcPct val="0"/>
        </a:spcBef>
        <a:spcAft>
          <a:spcPct val="0"/>
        </a:spcAft>
        <a:defRPr sz="2800">
          <a:solidFill>
            <a:schemeClr val="tx2"/>
          </a:solidFill>
          <a:latin typeface="Kite Display" pitchFamily="2" charset="0"/>
        </a:defRPr>
      </a:lvl9pPr>
    </p:titleStyle>
    <p:bodyStyle>
      <a:lvl1pPr marL="176213" indent="-176213" algn="l" rtl="0" eaLnBrk="0" fontAlgn="base" hangingPunct="0">
        <a:spcBef>
          <a:spcPct val="80000"/>
        </a:spcBef>
        <a:spcAft>
          <a:spcPct val="0"/>
        </a:spcAft>
        <a:buChar char="•"/>
        <a:defRPr sz="3200">
          <a:solidFill>
            <a:schemeClr val="tx2"/>
          </a:solidFill>
          <a:latin typeface="+mn-lt"/>
          <a:ea typeface="ＭＳ Ｐゴシック" pitchFamily="34" charset="-128"/>
          <a:cs typeface="MS PGothic"/>
        </a:defRPr>
      </a:lvl1pPr>
      <a:lvl2pPr marL="347663" indent="-165100" algn="l" rtl="0" eaLnBrk="0" fontAlgn="base" hangingPunct="0">
        <a:spcBef>
          <a:spcPct val="80000"/>
        </a:spcBef>
        <a:spcAft>
          <a:spcPct val="0"/>
        </a:spcAft>
        <a:buFont typeface="Arial" charset="0"/>
        <a:buChar char="−"/>
        <a:defRPr sz="1600">
          <a:solidFill>
            <a:schemeClr val="tx2"/>
          </a:solidFill>
          <a:latin typeface="+mn-lt"/>
          <a:ea typeface="ＭＳ Ｐゴシック" pitchFamily="34" charset="-128"/>
          <a:cs typeface="MS PGothic"/>
        </a:defRPr>
      </a:lvl2pPr>
      <a:lvl3pPr marL="708025" indent="-177800" algn="l" rtl="0" eaLnBrk="0" fontAlgn="base" hangingPunct="0">
        <a:spcBef>
          <a:spcPct val="80000"/>
        </a:spcBef>
        <a:spcAft>
          <a:spcPct val="0"/>
        </a:spcAft>
        <a:buFont typeface="Arial" charset="0"/>
        <a:buChar char="−"/>
        <a:defRPr sz="1600">
          <a:solidFill>
            <a:schemeClr val="tx2"/>
          </a:solidFill>
          <a:latin typeface="+mn-lt"/>
          <a:ea typeface="ＭＳ Ｐゴシック" pitchFamily="34" charset="-128"/>
          <a:cs typeface="MS PGothic"/>
        </a:defRPr>
      </a:lvl3pPr>
      <a:lvl4pPr marL="1066800" indent="-176213" algn="l" rtl="0" eaLnBrk="0" fontAlgn="base" hangingPunct="0">
        <a:spcBef>
          <a:spcPct val="80000"/>
        </a:spcBef>
        <a:spcAft>
          <a:spcPct val="0"/>
        </a:spcAft>
        <a:buFont typeface="Arial" charset="0"/>
        <a:buChar char="−"/>
        <a:defRPr sz="1600">
          <a:solidFill>
            <a:schemeClr val="tx2"/>
          </a:solidFill>
          <a:latin typeface="+mn-lt"/>
          <a:ea typeface="ＭＳ Ｐゴシック" pitchFamily="34" charset="-128"/>
          <a:cs typeface="MS PGothic"/>
        </a:defRPr>
      </a:lvl4pPr>
      <a:lvl5pPr marL="1430338" indent="-180975" algn="l" rtl="0" eaLnBrk="0" fontAlgn="base" hangingPunct="0">
        <a:spcBef>
          <a:spcPct val="80000"/>
        </a:spcBef>
        <a:spcAft>
          <a:spcPct val="0"/>
        </a:spcAft>
        <a:buFont typeface="Arial" charset="0"/>
        <a:buChar char="−"/>
        <a:defRPr sz="1600">
          <a:solidFill>
            <a:schemeClr val="tx2"/>
          </a:solidFill>
          <a:latin typeface="+mn-lt"/>
          <a:ea typeface="ＭＳ Ｐゴシック" pitchFamily="34" charset="-128"/>
          <a:cs typeface="MS PGothic"/>
        </a:defRPr>
      </a:lvl5pPr>
      <a:lvl6pPr marL="1887077" indent="-184765" algn="l" rtl="0" fontAlgn="base">
        <a:spcBef>
          <a:spcPct val="80000"/>
        </a:spcBef>
        <a:spcAft>
          <a:spcPct val="0"/>
        </a:spcAft>
        <a:buFont typeface="Arial" pitchFamily="34" charset="0"/>
        <a:buChar char="−"/>
        <a:defRPr sz="1600">
          <a:solidFill>
            <a:schemeClr val="tx2"/>
          </a:solidFill>
          <a:latin typeface="+mn-lt"/>
        </a:defRPr>
      </a:lvl6pPr>
      <a:lvl7pPr marL="2341869" indent="-184765" algn="l" rtl="0" fontAlgn="base">
        <a:spcBef>
          <a:spcPct val="80000"/>
        </a:spcBef>
        <a:spcAft>
          <a:spcPct val="0"/>
        </a:spcAft>
        <a:buFont typeface="Arial" pitchFamily="34" charset="0"/>
        <a:buChar char="−"/>
        <a:defRPr sz="1600">
          <a:solidFill>
            <a:schemeClr val="tx2"/>
          </a:solidFill>
          <a:latin typeface="+mn-lt"/>
        </a:defRPr>
      </a:lvl7pPr>
      <a:lvl8pPr marL="2796669" indent="-184765" algn="l" rtl="0" fontAlgn="base">
        <a:spcBef>
          <a:spcPct val="80000"/>
        </a:spcBef>
        <a:spcAft>
          <a:spcPct val="0"/>
        </a:spcAft>
        <a:buFont typeface="Arial" pitchFamily="34" charset="0"/>
        <a:buChar char="−"/>
        <a:defRPr sz="1600">
          <a:solidFill>
            <a:schemeClr val="tx2"/>
          </a:solidFill>
          <a:latin typeface="+mn-lt"/>
        </a:defRPr>
      </a:lvl8pPr>
      <a:lvl9pPr marL="3251464" indent="-184765" algn="l" rtl="0" fontAlgn="base">
        <a:spcBef>
          <a:spcPct val="80000"/>
        </a:spcBef>
        <a:spcAft>
          <a:spcPct val="0"/>
        </a:spcAft>
        <a:buFont typeface="Arial" pitchFamily="34" charset="0"/>
        <a:buChar char="−"/>
        <a:defRPr sz="1600">
          <a:solidFill>
            <a:schemeClr val="tx2"/>
          </a:solidFill>
          <a:latin typeface="+mn-lt"/>
        </a:defRPr>
      </a:lvl9pPr>
    </p:bodyStyle>
    <p:otherStyle>
      <a:defPPr>
        <a:defRPr lang="en-US"/>
      </a:defPPr>
      <a:lvl1pPr marL="0" algn="l" defTabSz="909590" rtl="0" eaLnBrk="1" latinLnBrk="0" hangingPunct="1">
        <a:defRPr sz="1800" kern="1200">
          <a:solidFill>
            <a:schemeClr val="tx1"/>
          </a:solidFill>
          <a:latin typeface="+mn-lt"/>
          <a:ea typeface="+mn-ea"/>
          <a:cs typeface="+mn-cs"/>
        </a:defRPr>
      </a:lvl1pPr>
      <a:lvl2pPr marL="454801" algn="l" defTabSz="909590" rtl="0" eaLnBrk="1" latinLnBrk="0" hangingPunct="1">
        <a:defRPr sz="1800" kern="1200">
          <a:solidFill>
            <a:schemeClr val="tx1"/>
          </a:solidFill>
          <a:latin typeface="+mn-lt"/>
          <a:ea typeface="+mn-ea"/>
          <a:cs typeface="+mn-cs"/>
        </a:defRPr>
      </a:lvl2pPr>
      <a:lvl3pPr marL="909590" algn="l" defTabSz="909590" rtl="0" eaLnBrk="1" latinLnBrk="0" hangingPunct="1">
        <a:defRPr sz="1800" kern="1200">
          <a:solidFill>
            <a:schemeClr val="tx1"/>
          </a:solidFill>
          <a:latin typeface="+mn-lt"/>
          <a:ea typeface="+mn-ea"/>
          <a:cs typeface="+mn-cs"/>
        </a:defRPr>
      </a:lvl3pPr>
      <a:lvl4pPr marL="1364382" algn="l" defTabSz="909590" rtl="0" eaLnBrk="1" latinLnBrk="0" hangingPunct="1">
        <a:defRPr sz="1800" kern="1200">
          <a:solidFill>
            <a:schemeClr val="tx1"/>
          </a:solidFill>
          <a:latin typeface="+mn-lt"/>
          <a:ea typeface="+mn-ea"/>
          <a:cs typeface="+mn-cs"/>
        </a:defRPr>
      </a:lvl4pPr>
      <a:lvl5pPr marL="1819178" algn="l" defTabSz="909590" rtl="0" eaLnBrk="1" latinLnBrk="0" hangingPunct="1">
        <a:defRPr sz="1800" kern="1200">
          <a:solidFill>
            <a:schemeClr val="tx1"/>
          </a:solidFill>
          <a:latin typeface="+mn-lt"/>
          <a:ea typeface="+mn-ea"/>
          <a:cs typeface="+mn-cs"/>
        </a:defRPr>
      </a:lvl5pPr>
      <a:lvl6pPr marL="2273971" algn="l" defTabSz="909590" rtl="0" eaLnBrk="1" latinLnBrk="0" hangingPunct="1">
        <a:defRPr sz="1800" kern="1200">
          <a:solidFill>
            <a:schemeClr val="tx1"/>
          </a:solidFill>
          <a:latin typeface="+mn-lt"/>
          <a:ea typeface="+mn-ea"/>
          <a:cs typeface="+mn-cs"/>
        </a:defRPr>
      </a:lvl6pPr>
      <a:lvl7pPr marL="2728761" algn="l" defTabSz="909590" rtl="0" eaLnBrk="1" latinLnBrk="0" hangingPunct="1">
        <a:defRPr sz="1800" kern="1200">
          <a:solidFill>
            <a:schemeClr val="tx1"/>
          </a:solidFill>
          <a:latin typeface="+mn-lt"/>
          <a:ea typeface="+mn-ea"/>
          <a:cs typeface="+mn-cs"/>
        </a:defRPr>
      </a:lvl7pPr>
      <a:lvl8pPr marL="3183556" algn="l" defTabSz="909590" rtl="0" eaLnBrk="1" latinLnBrk="0" hangingPunct="1">
        <a:defRPr sz="1800" kern="1200">
          <a:solidFill>
            <a:schemeClr val="tx1"/>
          </a:solidFill>
          <a:latin typeface="+mn-lt"/>
          <a:ea typeface="+mn-ea"/>
          <a:cs typeface="+mn-cs"/>
        </a:defRPr>
      </a:lvl8pPr>
      <a:lvl9pPr marL="3638349" algn="l" defTabSz="90959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046" y="466039"/>
            <a:ext cx="7140336" cy="332399"/>
          </a:xfrm>
          <a:prstGeom prst="rect">
            <a:avLst/>
          </a:prstGeom>
        </p:spPr>
        <p:txBody>
          <a:bodyPr vert="horz" wrap="square" lIns="0" tIns="0" rIns="0" bIns="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281783" y="1170866"/>
            <a:ext cx="8551863" cy="5066422"/>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a:solidFill>
                  <a:srgbClr val="4D4F53"/>
                </a:solidFill>
              </a:rPr>
              <a:pPr/>
              <a:t>‹#›</a:t>
            </a:fld>
            <a:endParaRPr dirty="0">
              <a:solidFill>
                <a:srgbClr val="4D4F53"/>
              </a:solidFill>
            </a:endParaRPr>
          </a:p>
        </p:txBody>
      </p:sp>
      <p:sp>
        <p:nvSpPr>
          <p:cNvPr id="8"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9"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11"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12"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13"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15"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16"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18"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cxnSp>
        <p:nvCxnSpPr>
          <p:cNvPr id="21" name="Straight Connector 2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23"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24"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25"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26"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27"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28"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29"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sp>
        <p:nvSpPr>
          <p:cNvPr id="30" name="Line 17"/>
          <p:cNvSpPr>
            <a:spLocks noChangeShapeType="1"/>
          </p:cNvSpPr>
          <p:nvPr/>
        </p:nvSpPr>
        <p:spPr bwMode="auto">
          <a:xfrm>
            <a:off x="7414094"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dirty="0">
              <a:solidFill>
                <a:srgbClr val="4D4F53"/>
              </a:solidFill>
            </a:endParaRPr>
          </a:p>
        </p:txBody>
      </p:sp>
      <p:cxnSp>
        <p:nvCxnSpPr>
          <p:cNvPr id="31" name="Straight Connector 3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9701"/>
            <a:ext cx="9144000" cy="1872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425670504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accent1"/>
          </a:solidFill>
          <a:latin typeface="Georgia" pitchFamily="18" charset="0"/>
          <a:ea typeface="+mj-ea"/>
          <a:cs typeface="+mj-cs"/>
        </a:defRPr>
      </a:lvl1pPr>
    </p:titleStyle>
    <p:bodyStyle>
      <a:lvl1pPr marL="228600" marR="0" indent="-228600" algn="l" defTabSz="914400" rtl="0" eaLnBrk="1" fontAlgn="base" latinLnBrk="0" hangingPunct="1">
        <a:lnSpc>
          <a:spcPct val="100000"/>
        </a:lnSpc>
        <a:spcBef>
          <a:spcPct val="20000"/>
        </a:spcBef>
        <a:spcAft>
          <a:spcPct val="0"/>
        </a:spcAft>
        <a:buClrTx/>
        <a:buSzTx/>
        <a:buFontTx/>
        <a:buChar char="•"/>
        <a:tabLst/>
        <a:defRPr lang="en-US" sz="1800" kern="1200" noProof="0" dirty="0" smtClean="0">
          <a:solidFill>
            <a:schemeClr val="tx1"/>
          </a:solidFill>
          <a:latin typeface="+mn-lt"/>
          <a:ea typeface="+mn-ea"/>
          <a:cs typeface="+mn-cs"/>
        </a:defRPr>
      </a:lvl1pPr>
      <a:lvl2pPr marL="685800" marR="0" indent="-228600" algn="l" defTabSz="914400" rtl="0" eaLnBrk="1" fontAlgn="base" latinLnBrk="0" hangingPunct="1">
        <a:lnSpc>
          <a:spcPct val="100000"/>
        </a:lnSpc>
        <a:spcBef>
          <a:spcPct val="20000"/>
        </a:spcBef>
        <a:spcAft>
          <a:spcPct val="0"/>
        </a:spcAft>
        <a:buClrTx/>
        <a:buSzTx/>
        <a:buFontTx/>
        <a:buChar char="•"/>
        <a:tabLst/>
        <a:defRPr sz="1800" b="0"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Tx/>
        <a:buChar char="•"/>
        <a:tabLst/>
        <a:defRPr sz="16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600"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662488" y="6477000"/>
            <a:ext cx="3761320" cy="244475"/>
          </a:xfrm>
          <a:prstGeom prst="rect">
            <a:avLst/>
          </a:prstGeom>
        </p:spPr>
        <p:txBody>
          <a:bodyPr vert="horz" lIns="0" tIns="0" rIns="0" bIns="0" rtlCol="0" anchor="t" anchorCtr="0"/>
          <a:lstStyle>
            <a:lvl1pPr algn="r">
              <a:defRPr sz="650">
                <a:solidFill>
                  <a:schemeClr val="tx1"/>
                </a:solidFill>
              </a:defRPr>
            </a:lvl1pPr>
          </a:lstStyle>
          <a:p>
            <a:endParaRPr lang="en-GB" dirty="0">
              <a:solidFill>
                <a:srgbClr val="000000"/>
              </a:solidFill>
            </a:endParaRPr>
          </a:p>
        </p:txBody>
      </p:sp>
      <p:graphicFrame>
        <p:nvGraphicFramePr>
          <p:cNvPr id="4" name="Object 3" hidden="1"/>
          <p:cNvGraphicFramePr>
            <a:graphicFrameLocks noChangeAspect="1"/>
          </p:cNvGraphicFramePr>
          <p:nvPr>
            <p:custDataLst>
              <p:tags r:id="rId4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1"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extBox 2"/>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GB" sz="650" smtClean="0">
                <a:solidFill>
                  <a:srgbClr val="000000"/>
                </a:solidFill>
              </a:rPr>
              <a:pPr algn="r">
                <a:spcBef>
                  <a:spcPts val="600"/>
                </a:spcBef>
                <a:buSzPct val="100000"/>
                <a:buFont typeface="Arial"/>
                <a:buNone/>
              </a:pPr>
              <a:t>‹#›</a:t>
            </a:fld>
            <a:endParaRPr lang="en-GB" sz="650" dirty="0">
              <a:solidFill>
                <a:srgbClr val="000000"/>
              </a:solidFill>
            </a:endParaRPr>
          </a:p>
        </p:txBody>
      </p:sp>
    </p:spTree>
    <p:extLst>
      <p:ext uri="{BB962C8B-B14F-4D97-AF65-F5344CB8AC3E}">
        <p14:creationId xmlns:p14="http://schemas.microsoft.com/office/powerpoint/2010/main" val="144624942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 id="2147483833" r:id="rId36"/>
    <p:sldLayoutId id="2147483834" r:id="rId37"/>
    <p:sldLayoutId id="2147483835" r:id="rId38"/>
    <p:sldLayoutId id="2147483836" r:id="rId39"/>
    <p:sldLayoutId id="2147483837" r:id="rId40"/>
    <p:sldLayoutId id="2147483838" r:id="rId41"/>
  </p:sldLayoutIdLst>
  <p:transition>
    <p:fade/>
  </p:transition>
  <p:hf sldNum="0" hdr="0" ftr="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89" name="think-cell Slide" r:id="rId47" imgW="270" imgH="270" progId="TCLayout.ActiveDocument.1">
                  <p:embed/>
                </p:oleObj>
              </mc:Choice>
              <mc:Fallback>
                <p:oleObj name="think-cell Slide" r:id="rId47" imgW="270" imgH="270" progId="TCLayout.ActiveDocument.1">
                  <p:embed/>
                  <p:pic>
                    <p:nvPicPr>
                      <p:cNvPr id="0" name=""/>
                      <p:cNvPicPr/>
                      <p:nvPr/>
                    </p:nvPicPr>
                    <p:blipFill>
                      <a:blip r:embed="rId48"/>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dirty="0"/>
              <a:t>Click to edit Master title style</a:t>
            </a:r>
            <a:br>
              <a:rPr lang="en-US" noProof="0" dirty="0"/>
            </a:br>
            <a:endParaRPr lang="en-US"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37598300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 id="2147483901" r:id="rId19"/>
    <p:sldLayoutId id="2147483902" r:id="rId20"/>
    <p:sldLayoutId id="2147483903" r:id="rId21"/>
    <p:sldLayoutId id="2147483904" r:id="rId22"/>
    <p:sldLayoutId id="2147483905" r:id="rId23"/>
    <p:sldLayoutId id="2147483906" r:id="rId24"/>
    <p:sldLayoutId id="2147483907" r:id="rId25"/>
    <p:sldLayoutId id="2147483908" r:id="rId26"/>
    <p:sldLayoutId id="2147483909" r:id="rId27"/>
    <p:sldLayoutId id="2147483910" r:id="rId28"/>
    <p:sldLayoutId id="2147483911" r:id="rId29"/>
    <p:sldLayoutId id="2147483912" r:id="rId30"/>
    <p:sldLayoutId id="2147483913" r:id="rId31"/>
    <p:sldLayoutId id="2147483914" r:id="rId32"/>
    <p:sldLayoutId id="2147483915" r:id="rId33"/>
    <p:sldLayoutId id="2147483916" r:id="rId34"/>
    <p:sldLayoutId id="2147483917" r:id="rId35"/>
    <p:sldLayoutId id="2147483918" r:id="rId36"/>
    <p:sldLayoutId id="2147483919" r:id="rId37"/>
    <p:sldLayoutId id="2147483920" r:id="rId38"/>
    <p:sldLayoutId id="2147483921" r:id="rId39"/>
    <p:sldLayoutId id="2147483922" r:id="rId40"/>
    <p:sldLayoutId id="2147483923" r:id="rId41"/>
    <p:sldLayoutId id="2147483924" r:id="rId42"/>
    <p:sldLayoutId id="2147483925" r:id="rId43"/>
  </p:sldLayoutIdLst>
  <p:transition>
    <p:fade/>
  </p:transition>
  <p:timing>
    <p:tnLst>
      <p:par>
        <p:cTn id="1" dur="indefinite" restart="never" nodeType="tmRoot"/>
      </p:par>
    </p:tnLst>
  </p:timing>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image" Target="../media/image7.png"/><Relationship Id="rId1" Type="http://schemas.openxmlformats.org/officeDocument/2006/relationships/slideLayout" Target="../slideLayouts/slideLayout5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96339" y="6392214"/>
            <a:ext cx="6903154" cy="277813"/>
          </a:xfrm>
          <a:prstGeom prst="rect">
            <a:avLst/>
          </a:prstGeom>
        </p:spPr>
        <p:txBody>
          <a:bodyPr/>
          <a:lstStyle/>
          <a:p>
            <a:r>
              <a:rPr lang="en-GB" dirty="0" smtClean="0"/>
              <a:t>July 2017 v0 1– </a:t>
            </a:r>
            <a:r>
              <a:rPr lang="en-GB" b="1" u="sng" dirty="0" smtClean="0"/>
              <a:t>Confidential</a:t>
            </a:r>
            <a:endParaRPr lang="en-GB" b="1" u="sng" dirty="0"/>
          </a:p>
        </p:txBody>
      </p:sp>
      <p:sp>
        <p:nvSpPr>
          <p:cNvPr id="3" name="Subtitle 2"/>
          <p:cNvSpPr>
            <a:spLocks noGrp="1"/>
          </p:cNvSpPr>
          <p:nvPr>
            <p:ph type="subTitle" idx="1"/>
          </p:nvPr>
        </p:nvSpPr>
        <p:spPr>
          <a:xfrm>
            <a:off x="296338" y="5818649"/>
            <a:ext cx="4493375" cy="505645"/>
          </a:xfrm>
        </p:spPr>
        <p:txBody>
          <a:bodyPr/>
          <a:lstStyle/>
          <a:p>
            <a:endParaRPr lang="en-GB" dirty="0" smtClean="0"/>
          </a:p>
        </p:txBody>
      </p:sp>
      <p:sp>
        <p:nvSpPr>
          <p:cNvPr id="6" name="Title 5"/>
          <p:cNvSpPr>
            <a:spLocks noGrp="1"/>
          </p:cNvSpPr>
          <p:nvPr>
            <p:ph type="ctrTitle"/>
          </p:nvPr>
        </p:nvSpPr>
        <p:spPr/>
        <p:txBody>
          <a:bodyPr/>
          <a:lstStyle/>
          <a:p>
            <a:r>
              <a:rPr lang="en-US" dirty="0" smtClean="0"/>
              <a:t>Markdown</a:t>
            </a:r>
            <a:br>
              <a:rPr lang="en-US" dirty="0" smtClean="0"/>
            </a:br>
            <a:r>
              <a:rPr lang="en-US" dirty="0" smtClean="0"/>
              <a:t/>
            </a:r>
            <a:br>
              <a:rPr lang="en-US" dirty="0" smtClean="0"/>
            </a:br>
            <a:r>
              <a:rPr lang="en-US" sz="2000" dirty="0" smtClean="0"/>
              <a:t>Sprint 4 Demo</a:t>
            </a:r>
            <a:endParaRPr lang="en-US" sz="2000" dirty="0"/>
          </a:p>
        </p:txBody>
      </p:sp>
    </p:spTree>
    <p:extLst>
      <p:ext uri="{BB962C8B-B14F-4D97-AF65-F5344CB8AC3E}">
        <p14:creationId xmlns:p14="http://schemas.microsoft.com/office/powerpoint/2010/main" val="36012506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39" y="418541"/>
            <a:ext cx="8371762" cy="698501"/>
          </a:xfrm>
        </p:spPr>
        <p:txBody>
          <a:bodyPr/>
          <a:lstStyle/>
          <a:p>
            <a:r>
              <a:rPr lang="en-GB" dirty="0" smtClean="0"/>
              <a:t>Overview</a:t>
            </a:r>
            <a:endParaRPr lang="en-GB" dirty="0"/>
          </a:p>
        </p:txBody>
      </p:sp>
      <p:sp>
        <p:nvSpPr>
          <p:cNvPr id="6" name="Rectangle 5"/>
          <p:cNvSpPr/>
          <p:nvPr/>
        </p:nvSpPr>
        <p:spPr>
          <a:xfrm>
            <a:off x="352926" y="864593"/>
            <a:ext cx="8444875" cy="5863144"/>
          </a:xfrm>
          <a:prstGeom prst="rect">
            <a:avLst/>
          </a:prstGeom>
        </p:spPr>
        <p:txBody>
          <a:bodyPr wrap="square">
            <a:spAutoFit/>
          </a:bodyPr>
          <a:lstStyle/>
          <a:p>
            <a:pPr>
              <a:lnSpc>
                <a:spcPct val="150000"/>
              </a:lnSpc>
            </a:pPr>
            <a:r>
              <a:rPr lang="en-GB" sz="1000" b="1" dirty="0" smtClean="0">
                <a:solidFill>
                  <a:srgbClr val="000000"/>
                </a:solidFill>
              </a:rPr>
              <a:t>Main User Stories in this Sprint</a:t>
            </a:r>
          </a:p>
          <a:p>
            <a:pPr marL="171450" indent="-171450">
              <a:lnSpc>
                <a:spcPct val="150000"/>
              </a:lnSpc>
              <a:buFont typeface="Arial" charset="0"/>
              <a:buChar char="•"/>
            </a:pPr>
            <a:r>
              <a:rPr lang="en-GB" sz="1000" dirty="0" smtClean="0">
                <a:solidFill>
                  <a:srgbClr val="000000"/>
                </a:solidFill>
              </a:rPr>
              <a:t>Calculate total Markdown cost based on accepted/rejected recommendations 		</a:t>
            </a:r>
            <a:r>
              <a:rPr lang="en-GB" sz="1000" b="1" dirty="0" smtClean="0">
                <a:solidFill>
                  <a:schemeClr val="accent1">
                    <a:lumMod val="75000"/>
                  </a:schemeClr>
                </a:solidFill>
              </a:rPr>
              <a:t>[DONE]</a:t>
            </a:r>
          </a:p>
          <a:p>
            <a:pPr marL="171450" indent="-171450">
              <a:lnSpc>
                <a:spcPct val="150000"/>
              </a:lnSpc>
              <a:buFont typeface="Arial" charset="0"/>
              <a:buChar char="•"/>
            </a:pPr>
            <a:r>
              <a:rPr lang="en-GB" sz="1000" dirty="0" smtClean="0">
                <a:solidFill>
                  <a:srgbClr val="000000"/>
                </a:solidFill>
              </a:rPr>
              <a:t>Ability to accept or reject all recommendations at once 			</a:t>
            </a:r>
            <a:r>
              <a:rPr lang="en-GB" sz="1000" b="1" dirty="0" smtClean="0">
                <a:solidFill>
                  <a:schemeClr val="accent1">
                    <a:lumMod val="75000"/>
                  </a:schemeClr>
                </a:solidFill>
              </a:rPr>
              <a:t>[</a:t>
            </a:r>
            <a:r>
              <a:rPr lang="en-GB" sz="1000" b="1" dirty="0">
                <a:solidFill>
                  <a:schemeClr val="accent1">
                    <a:lumMod val="75000"/>
                  </a:schemeClr>
                </a:solidFill>
              </a:rPr>
              <a:t>DONE]</a:t>
            </a:r>
          </a:p>
          <a:p>
            <a:pPr marL="171450" indent="-171450">
              <a:lnSpc>
                <a:spcPct val="150000"/>
              </a:lnSpc>
              <a:buFont typeface="Arial" charset="0"/>
              <a:buChar char="•"/>
            </a:pPr>
            <a:r>
              <a:rPr lang="en-GB" sz="1000" dirty="0">
                <a:solidFill>
                  <a:srgbClr val="000000"/>
                </a:solidFill>
              </a:rPr>
              <a:t>Ability to run a scenario from the creation screen </a:t>
            </a:r>
            <a:r>
              <a:rPr lang="en-GB" sz="1000" dirty="0" smtClean="0">
                <a:solidFill>
                  <a:srgbClr val="000000"/>
                </a:solidFill>
              </a:rPr>
              <a:t>				</a:t>
            </a:r>
            <a:r>
              <a:rPr lang="en-GB" sz="1000" b="1" dirty="0" smtClean="0">
                <a:solidFill>
                  <a:srgbClr val="D5A00E"/>
                </a:solidFill>
              </a:rPr>
              <a:t>[PARTIALLY DONE]</a:t>
            </a:r>
            <a:endParaRPr lang="en-GB" sz="1000" b="1" dirty="0">
              <a:solidFill>
                <a:srgbClr val="D5A00E"/>
              </a:solidFill>
            </a:endParaRPr>
          </a:p>
          <a:p>
            <a:pPr marL="171450" indent="-171450">
              <a:lnSpc>
                <a:spcPct val="150000"/>
              </a:lnSpc>
              <a:buFont typeface="Arial" charset="0"/>
              <a:buChar char="•"/>
            </a:pPr>
            <a:r>
              <a:rPr lang="en-GB" sz="1000" dirty="0" smtClean="0">
                <a:solidFill>
                  <a:srgbClr val="000000"/>
                </a:solidFill>
              </a:rPr>
              <a:t>Technical refactoring to prepare for recommendation revision 			</a:t>
            </a:r>
            <a:r>
              <a:rPr lang="en-GB" sz="1000" b="1" dirty="0">
                <a:solidFill>
                  <a:srgbClr val="D5A00E"/>
                </a:solidFill>
              </a:rPr>
              <a:t>[PARTIALLY DONE</a:t>
            </a:r>
            <a:r>
              <a:rPr lang="en-GB" sz="1000" b="1" dirty="0" smtClean="0">
                <a:solidFill>
                  <a:srgbClr val="D5A00E"/>
                </a:solidFill>
              </a:rPr>
              <a:t>]</a:t>
            </a:r>
            <a:endParaRPr lang="en-GB" sz="1000" b="1" dirty="0" smtClean="0">
              <a:solidFill>
                <a:schemeClr val="accent1">
                  <a:lumMod val="75000"/>
                </a:schemeClr>
              </a:solidFill>
            </a:endParaRPr>
          </a:p>
          <a:p>
            <a:pPr marL="171450" indent="-171450">
              <a:lnSpc>
                <a:spcPct val="150000"/>
              </a:lnSpc>
              <a:buFont typeface="Arial" charset="0"/>
              <a:buChar char="•"/>
            </a:pPr>
            <a:r>
              <a:rPr lang="en-GB" sz="1000" dirty="0" smtClean="0">
                <a:solidFill>
                  <a:srgbClr val="000000"/>
                </a:solidFill>
              </a:rPr>
              <a:t>Ability </a:t>
            </a:r>
            <a:r>
              <a:rPr lang="en-GB" sz="1000" dirty="0">
                <a:solidFill>
                  <a:srgbClr val="000000"/>
                </a:solidFill>
              </a:rPr>
              <a:t>to change language				</a:t>
            </a:r>
            <a:r>
              <a:rPr lang="en-GB" sz="1000" dirty="0" smtClean="0">
                <a:solidFill>
                  <a:srgbClr val="000000"/>
                </a:solidFill>
              </a:rPr>
              <a:t>	</a:t>
            </a:r>
            <a:r>
              <a:rPr lang="en-GB" sz="1000" b="1" dirty="0" smtClean="0">
                <a:solidFill>
                  <a:schemeClr val="accent1">
                    <a:lumMod val="75000"/>
                  </a:schemeClr>
                </a:solidFill>
              </a:rPr>
              <a:t>[</a:t>
            </a:r>
            <a:r>
              <a:rPr lang="en-GB" sz="1000" b="1" dirty="0">
                <a:solidFill>
                  <a:schemeClr val="accent1">
                    <a:lumMod val="75000"/>
                  </a:schemeClr>
                </a:solidFill>
              </a:rPr>
              <a:t>DONE]</a:t>
            </a:r>
          </a:p>
          <a:p>
            <a:pPr marL="171450" indent="-171450">
              <a:lnSpc>
                <a:spcPct val="150000"/>
              </a:lnSpc>
              <a:buFont typeface="Arial" charset="0"/>
              <a:buChar char="•"/>
            </a:pPr>
            <a:r>
              <a:rPr lang="en-GB" sz="1000" dirty="0" smtClean="0">
                <a:solidFill>
                  <a:srgbClr val="000000"/>
                </a:solidFill>
              </a:rPr>
              <a:t>Cosmetic </a:t>
            </a:r>
            <a:r>
              <a:rPr lang="en-GB" sz="1000" dirty="0">
                <a:solidFill>
                  <a:srgbClr val="000000"/>
                </a:solidFill>
              </a:rPr>
              <a:t>changes: </a:t>
            </a:r>
            <a:r>
              <a:rPr lang="en-GB" sz="1000" dirty="0" smtClean="0">
                <a:solidFill>
                  <a:srgbClr val="000000"/>
                </a:solidFill>
              </a:rPr>
              <a:t>row </a:t>
            </a:r>
            <a:r>
              <a:rPr lang="en-GB" sz="1000" dirty="0">
                <a:solidFill>
                  <a:srgbClr val="000000"/>
                </a:solidFill>
              </a:rPr>
              <a:t>height </a:t>
            </a:r>
            <a:r>
              <a:rPr lang="en-GB" sz="1000" dirty="0" smtClean="0">
                <a:solidFill>
                  <a:srgbClr val="000000"/>
                </a:solidFill>
              </a:rPr>
              <a:t>reduction, show/hide columns, start of revise </a:t>
            </a:r>
            <a:r>
              <a:rPr lang="en-GB" sz="1000" dirty="0">
                <a:solidFill>
                  <a:srgbClr val="000000"/>
                </a:solidFill>
              </a:rPr>
              <a:t>and landing </a:t>
            </a:r>
            <a:r>
              <a:rPr lang="en-GB" sz="1000" dirty="0" smtClean="0">
                <a:solidFill>
                  <a:srgbClr val="000000"/>
                </a:solidFill>
              </a:rPr>
              <a:t>page 	</a:t>
            </a:r>
            <a:r>
              <a:rPr lang="en-GB" sz="1000" b="1" dirty="0" smtClean="0">
                <a:solidFill>
                  <a:schemeClr val="accent1">
                    <a:lumMod val="75000"/>
                  </a:schemeClr>
                </a:solidFill>
              </a:rPr>
              <a:t>[</a:t>
            </a:r>
            <a:r>
              <a:rPr lang="en-GB" sz="1000" b="1" dirty="0">
                <a:solidFill>
                  <a:schemeClr val="accent1">
                    <a:lumMod val="75000"/>
                  </a:schemeClr>
                </a:solidFill>
              </a:rPr>
              <a:t>DONE</a:t>
            </a:r>
            <a:r>
              <a:rPr lang="en-GB" sz="1000" b="1" dirty="0" smtClean="0">
                <a:solidFill>
                  <a:schemeClr val="accent1">
                    <a:lumMod val="75000"/>
                  </a:schemeClr>
                </a:solidFill>
              </a:rPr>
              <a:t>]</a:t>
            </a:r>
          </a:p>
          <a:p>
            <a:pPr marL="171450" indent="-171450">
              <a:lnSpc>
                <a:spcPct val="150000"/>
              </a:lnSpc>
              <a:buFont typeface="Arial" charset="0"/>
              <a:buChar char="•"/>
            </a:pPr>
            <a:endParaRPr lang="en-GB" sz="1000" dirty="0" smtClean="0">
              <a:solidFill>
                <a:srgbClr val="000000"/>
              </a:solidFill>
            </a:endParaRPr>
          </a:p>
          <a:p>
            <a:pPr>
              <a:lnSpc>
                <a:spcPct val="150000"/>
              </a:lnSpc>
            </a:pPr>
            <a:r>
              <a:rPr lang="en-GB" sz="1000" b="1" dirty="0" smtClean="0">
                <a:solidFill>
                  <a:srgbClr val="000000"/>
                </a:solidFill>
              </a:rPr>
              <a:t>Stories deferred</a:t>
            </a:r>
            <a:endParaRPr lang="en-GB" sz="1000" b="1" dirty="0">
              <a:solidFill>
                <a:srgbClr val="000000"/>
              </a:solidFill>
            </a:endParaRPr>
          </a:p>
          <a:p>
            <a:pPr marL="171450" indent="-171450">
              <a:lnSpc>
                <a:spcPct val="150000"/>
              </a:lnSpc>
              <a:buFont typeface="Arial" charset="0"/>
              <a:buChar char="•"/>
            </a:pPr>
            <a:r>
              <a:rPr lang="en-GB" sz="1000" dirty="0" smtClean="0">
                <a:solidFill>
                  <a:srgbClr val="000000"/>
                </a:solidFill>
              </a:rPr>
              <a:t>Run a scenario from scenario creation screen (due to QA fail &amp; lack of bandwidth)</a:t>
            </a:r>
          </a:p>
          <a:p>
            <a:pPr marL="171450" indent="-171450">
              <a:lnSpc>
                <a:spcPct val="150000"/>
              </a:lnSpc>
              <a:buFont typeface="Arial" charset="0"/>
              <a:buChar char="•"/>
            </a:pPr>
            <a:r>
              <a:rPr lang="en-GB" sz="1000" dirty="0" smtClean="0">
                <a:solidFill>
                  <a:srgbClr val="000000"/>
                </a:solidFill>
              </a:rPr>
              <a:t>Ability for the model to understand revisions (due to QA fail)</a:t>
            </a:r>
          </a:p>
          <a:p>
            <a:pPr marL="171450" indent="-171450">
              <a:lnSpc>
                <a:spcPct val="150000"/>
              </a:lnSpc>
              <a:buFont typeface="Arial" charset="0"/>
              <a:buChar char="•"/>
            </a:pPr>
            <a:r>
              <a:rPr lang="en-GB" sz="1000" dirty="0" smtClean="0">
                <a:solidFill>
                  <a:srgbClr val="000000"/>
                </a:solidFill>
              </a:rPr>
              <a:t>Process data from staging tables into Data Warehouse</a:t>
            </a:r>
            <a:r>
              <a:rPr lang="en-GB" sz="1000" dirty="0">
                <a:solidFill>
                  <a:srgbClr val="000000"/>
                </a:solidFill>
              </a:rPr>
              <a:t> </a:t>
            </a:r>
            <a:r>
              <a:rPr lang="en-GB" sz="1000" dirty="0" smtClean="0">
                <a:solidFill>
                  <a:srgbClr val="000000"/>
                </a:solidFill>
              </a:rPr>
              <a:t>(due to lack </a:t>
            </a:r>
            <a:r>
              <a:rPr lang="en-GB" sz="1000" dirty="0">
                <a:solidFill>
                  <a:srgbClr val="000000"/>
                </a:solidFill>
              </a:rPr>
              <a:t>of </a:t>
            </a:r>
            <a:r>
              <a:rPr lang="en-GB" sz="1000" dirty="0" smtClean="0">
                <a:solidFill>
                  <a:srgbClr val="000000"/>
                </a:solidFill>
              </a:rPr>
              <a:t>bandwidth)</a:t>
            </a:r>
          </a:p>
          <a:p>
            <a:pPr marL="171450" indent="-171450">
              <a:lnSpc>
                <a:spcPct val="150000"/>
              </a:lnSpc>
              <a:buFont typeface="Arial" charset="0"/>
              <a:buChar char="•"/>
            </a:pPr>
            <a:r>
              <a:rPr lang="en-GB" sz="1000" dirty="0" smtClean="0">
                <a:solidFill>
                  <a:srgbClr val="000000"/>
                </a:solidFill>
              </a:rPr>
              <a:t>Refactor the scenario entity into scenario and scenario details</a:t>
            </a:r>
            <a:r>
              <a:rPr lang="en-GB" sz="1000" dirty="0">
                <a:solidFill>
                  <a:srgbClr val="000000"/>
                </a:solidFill>
              </a:rPr>
              <a:t> </a:t>
            </a:r>
            <a:r>
              <a:rPr lang="en-GB" sz="1000" dirty="0" smtClean="0">
                <a:solidFill>
                  <a:srgbClr val="000000"/>
                </a:solidFill>
              </a:rPr>
              <a:t>(due to lack </a:t>
            </a:r>
            <a:r>
              <a:rPr lang="en-GB" sz="1000" dirty="0">
                <a:solidFill>
                  <a:srgbClr val="000000"/>
                </a:solidFill>
              </a:rPr>
              <a:t>of </a:t>
            </a:r>
            <a:r>
              <a:rPr lang="en-GB" sz="1000" dirty="0" smtClean="0">
                <a:solidFill>
                  <a:srgbClr val="000000"/>
                </a:solidFill>
              </a:rPr>
              <a:t>bandwidth)</a:t>
            </a:r>
          </a:p>
          <a:p>
            <a:pPr marL="171450" indent="-171450">
              <a:lnSpc>
                <a:spcPct val="150000"/>
              </a:lnSpc>
              <a:buFont typeface="Arial" charset="0"/>
              <a:buChar char="•"/>
            </a:pPr>
            <a:r>
              <a:rPr lang="en-GB" sz="1000" dirty="0" smtClean="0">
                <a:solidFill>
                  <a:srgbClr val="000000"/>
                </a:solidFill>
              </a:rPr>
              <a:t>Refactor the scenario creation process</a:t>
            </a:r>
            <a:r>
              <a:rPr lang="en-GB" sz="1000" dirty="0">
                <a:solidFill>
                  <a:srgbClr val="000000"/>
                </a:solidFill>
              </a:rPr>
              <a:t> </a:t>
            </a:r>
            <a:r>
              <a:rPr lang="en-GB" sz="1000" dirty="0" smtClean="0">
                <a:solidFill>
                  <a:srgbClr val="000000"/>
                </a:solidFill>
              </a:rPr>
              <a:t>(due to lack </a:t>
            </a:r>
            <a:r>
              <a:rPr lang="en-GB" sz="1000" dirty="0">
                <a:solidFill>
                  <a:srgbClr val="000000"/>
                </a:solidFill>
              </a:rPr>
              <a:t>of </a:t>
            </a:r>
            <a:r>
              <a:rPr lang="en-GB" sz="1000" dirty="0" smtClean="0">
                <a:solidFill>
                  <a:srgbClr val="000000"/>
                </a:solidFill>
              </a:rPr>
              <a:t>bandwidth)</a:t>
            </a:r>
          </a:p>
          <a:p>
            <a:pPr marL="171450" indent="-171450">
              <a:lnSpc>
                <a:spcPct val="150000"/>
              </a:lnSpc>
              <a:buFont typeface="Arial" charset="0"/>
              <a:buChar char="•"/>
            </a:pPr>
            <a:r>
              <a:rPr lang="en-GB" sz="1000" dirty="0" smtClean="0">
                <a:solidFill>
                  <a:srgbClr val="000000"/>
                </a:solidFill>
              </a:rPr>
              <a:t>Any request to the API should be secured with a JWT token</a:t>
            </a:r>
            <a:r>
              <a:rPr lang="en-GB" sz="1000" dirty="0">
                <a:solidFill>
                  <a:srgbClr val="000000"/>
                </a:solidFill>
              </a:rPr>
              <a:t> </a:t>
            </a:r>
            <a:r>
              <a:rPr lang="en-GB" sz="1000" dirty="0" smtClean="0">
                <a:solidFill>
                  <a:srgbClr val="000000"/>
                </a:solidFill>
              </a:rPr>
              <a:t>(due to lack of suitable testing environment)</a:t>
            </a:r>
          </a:p>
          <a:p>
            <a:pPr marL="171450" indent="-171450">
              <a:lnSpc>
                <a:spcPct val="150000"/>
              </a:lnSpc>
              <a:buFont typeface="Arial" charset="0"/>
              <a:buChar char="•"/>
            </a:pPr>
            <a:endParaRPr lang="en-GB" sz="1000" dirty="0">
              <a:solidFill>
                <a:srgbClr val="000000"/>
              </a:solidFill>
            </a:endParaRPr>
          </a:p>
          <a:p>
            <a:pPr>
              <a:lnSpc>
                <a:spcPct val="150000"/>
              </a:lnSpc>
            </a:pPr>
            <a:r>
              <a:rPr lang="en-GB" sz="1000" b="1" dirty="0" smtClean="0">
                <a:solidFill>
                  <a:srgbClr val="000000"/>
                </a:solidFill>
              </a:rPr>
              <a:t>Comments</a:t>
            </a:r>
          </a:p>
          <a:p>
            <a:pPr marL="171450" indent="-171450">
              <a:lnSpc>
                <a:spcPct val="150000"/>
              </a:lnSpc>
              <a:buFont typeface="Arial" charset="0"/>
              <a:buChar char="•"/>
            </a:pPr>
            <a:r>
              <a:rPr lang="en-GB" sz="1000" dirty="0" smtClean="0">
                <a:solidFill>
                  <a:srgbClr val="000000"/>
                </a:solidFill>
              </a:rPr>
              <a:t>We still have an estimation problem with a lot of stories taking longer than expected to complete</a:t>
            </a:r>
          </a:p>
          <a:p>
            <a:pPr marL="171450" indent="-171450">
              <a:lnSpc>
                <a:spcPct val="150000"/>
              </a:lnSpc>
              <a:buFont typeface="Arial" charset="0"/>
              <a:buChar char="•"/>
            </a:pPr>
            <a:r>
              <a:rPr lang="en-GB" sz="1000" dirty="0" smtClean="0">
                <a:solidFill>
                  <a:srgbClr val="000000"/>
                </a:solidFill>
              </a:rPr>
              <a:t>Work required on the current production versions has impacted our bandwidth a little</a:t>
            </a:r>
          </a:p>
          <a:p>
            <a:pPr marL="171450" indent="-171450">
              <a:lnSpc>
                <a:spcPct val="150000"/>
              </a:lnSpc>
              <a:buFont typeface="Arial" charset="0"/>
              <a:buChar char="•"/>
            </a:pPr>
            <a:r>
              <a:rPr lang="en-GB" sz="1000" dirty="0">
                <a:solidFill>
                  <a:srgbClr val="000000"/>
                </a:solidFill>
              </a:rPr>
              <a:t>We have discovered some stability issues which has slowed </a:t>
            </a:r>
            <a:r>
              <a:rPr lang="en-GB" sz="1000" dirty="0" smtClean="0">
                <a:solidFill>
                  <a:srgbClr val="000000"/>
                </a:solidFill>
              </a:rPr>
              <a:t>QA down. </a:t>
            </a:r>
            <a:r>
              <a:rPr lang="en-GB" sz="1000" dirty="0">
                <a:solidFill>
                  <a:srgbClr val="000000"/>
                </a:solidFill>
              </a:rPr>
              <a:t>We’re working on them at the moment</a:t>
            </a:r>
          </a:p>
          <a:p>
            <a:pPr marL="171450" indent="-171450">
              <a:lnSpc>
                <a:spcPct val="150000"/>
              </a:lnSpc>
              <a:buFont typeface="Arial" charset="0"/>
              <a:buChar char="•"/>
            </a:pPr>
            <a:r>
              <a:rPr lang="en-GB" sz="1000" dirty="0" smtClean="0">
                <a:solidFill>
                  <a:srgbClr val="000000"/>
                </a:solidFill>
              </a:rPr>
              <a:t>Whilst the overall sprint result is mitigated (as we did not achieve what we set out to do), the team has produced a great effort; I have seen a significant improvement in positive behaviours such as team collaboration, focus on delivery and focus on quality.</a:t>
            </a:r>
            <a:endParaRPr lang="en-GB" sz="1000" dirty="0">
              <a:solidFill>
                <a:srgbClr val="000000"/>
              </a:solidFill>
            </a:endParaRPr>
          </a:p>
          <a:p>
            <a:pPr>
              <a:lnSpc>
                <a:spcPct val="150000"/>
              </a:lnSpc>
            </a:pPr>
            <a:endParaRPr lang="en-GB" sz="1000" dirty="0">
              <a:solidFill>
                <a:srgbClr val="000000"/>
              </a:solidFill>
            </a:endParaRPr>
          </a:p>
          <a:p>
            <a:pPr>
              <a:lnSpc>
                <a:spcPct val="150000"/>
              </a:lnSpc>
            </a:pPr>
            <a:r>
              <a:rPr lang="en-GB" sz="1000" dirty="0">
                <a:solidFill>
                  <a:srgbClr val="000000"/>
                </a:solidFill>
              </a:rPr>
              <a:t> </a:t>
            </a:r>
          </a:p>
        </p:txBody>
      </p:sp>
    </p:spTree>
    <p:extLst>
      <p:ext uri="{BB962C8B-B14F-4D97-AF65-F5344CB8AC3E}">
        <p14:creationId xmlns:p14="http://schemas.microsoft.com/office/powerpoint/2010/main" val="18100571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39" y="418541"/>
            <a:ext cx="8371762" cy="698501"/>
          </a:xfrm>
        </p:spPr>
        <p:txBody>
          <a:bodyPr/>
          <a:lstStyle/>
          <a:p>
            <a:r>
              <a:rPr lang="en-GB" dirty="0" smtClean="0"/>
              <a:t>Burndown</a:t>
            </a:r>
            <a:endParaRPr lang="en-GB" dirty="0"/>
          </a:p>
        </p:txBody>
      </p:sp>
      <p:pic>
        <p:nvPicPr>
          <p:cNvPr id="4" name="Picture 3"/>
          <p:cNvPicPr>
            <a:picLocks noChangeAspect="1"/>
          </p:cNvPicPr>
          <p:nvPr/>
        </p:nvPicPr>
        <p:blipFill>
          <a:blip r:embed="rId3"/>
          <a:stretch>
            <a:fillRect/>
          </a:stretch>
        </p:blipFill>
        <p:spPr>
          <a:xfrm>
            <a:off x="640358" y="870154"/>
            <a:ext cx="7943124" cy="5516289"/>
          </a:xfrm>
          <a:prstGeom prst="rect">
            <a:avLst/>
          </a:prstGeom>
        </p:spPr>
      </p:pic>
    </p:spTree>
    <p:extLst>
      <p:ext uri="{BB962C8B-B14F-4D97-AF65-F5344CB8AC3E}">
        <p14:creationId xmlns:p14="http://schemas.microsoft.com/office/powerpoint/2010/main" val="19937187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39" y="418541"/>
            <a:ext cx="8371762" cy="698501"/>
          </a:xfrm>
        </p:spPr>
        <p:txBody>
          <a:bodyPr/>
          <a:lstStyle/>
          <a:p>
            <a:r>
              <a:rPr lang="en-GB" dirty="0" smtClean="0"/>
              <a:t>Some User Story Metrics</a:t>
            </a:r>
            <a:endParaRPr lang="en-GB" dirty="0"/>
          </a:p>
        </p:txBody>
      </p:sp>
      <p:sp>
        <p:nvSpPr>
          <p:cNvPr id="6" name="Rectangle 5"/>
          <p:cNvSpPr/>
          <p:nvPr/>
        </p:nvSpPr>
        <p:spPr>
          <a:xfrm>
            <a:off x="352926" y="846305"/>
            <a:ext cx="4045337" cy="4708981"/>
          </a:xfrm>
          <a:prstGeom prst="rect">
            <a:avLst/>
          </a:prstGeom>
        </p:spPr>
        <p:txBody>
          <a:bodyPr wrap="square">
            <a:spAutoFit/>
          </a:bodyPr>
          <a:lstStyle/>
          <a:p>
            <a:pPr>
              <a:lnSpc>
                <a:spcPct val="150000"/>
              </a:lnSpc>
            </a:pPr>
            <a:r>
              <a:rPr lang="en-GB" sz="1000" b="1" dirty="0">
                <a:solidFill>
                  <a:srgbClr val="000000"/>
                </a:solidFill>
              </a:rPr>
              <a:t>Planned vs. New</a:t>
            </a:r>
          </a:p>
          <a:p>
            <a:pPr marL="171450" indent="-171450">
              <a:lnSpc>
                <a:spcPct val="150000"/>
              </a:lnSpc>
              <a:buFont typeface="Arial" charset="0"/>
              <a:buChar char="•"/>
            </a:pPr>
            <a:r>
              <a:rPr lang="en-GB" sz="1000" dirty="0" smtClean="0">
                <a:solidFill>
                  <a:srgbClr val="000000"/>
                </a:solidFill>
              </a:rPr>
              <a:t>32 Stories</a:t>
            </a:r>
          </a:p>
          <a:p>
            <a:pPr marL="171450" indent="-171450">
              <a:lnSpc>
                <a:spcPct val="150000"/>
              </a:lnSpc>
              <a:buFont typeface="Arial" charset="0"/>
              <a:buChar char="•"/>
            </a:pPr>
            <a:r>
              <a:rPr lang="en-GB" sz="1000" dirty="0" smtClean="0">
                <a:solidFill>
                  <a:srgbClr val="000000"/>
                </a:solidFill>
              </a:rPr>
              <a:t>28 Planned</a:t>
            </a:r>
          </a:p>
          <a:p>
            <a:pPr marL="171450" indent="-171450">
              <a:lnSpc>
                <a:spcPct val="150000"/>
              </a:lnSpc>
              <a:buFont typeface="Arial" charset="0"/>
              <a:buChar char="•"/>
            </a:pPr>
            <a:r>
              <a:rPr lang="en-GB" sz="1000" dirty="0" smtClean="0">
                <a:solidFill>
                  <a:srgbClr val="000000"/>
                </a:solidFill>
              </a:rPr>
              <a:t>4 New stories added</a:t>
            </a:r>
            <a:endParaRPr lang="en-GB" sz="1000" dirty="0">
              <a:solidFill>
                <a:srgbClr val="000000"/>
              </a:solidFill>
            </a:endParaRPr>
          </a:p>
          <a:p>
            <a:pPr>
              <a:lnSpc>
                <a:spcPct val="150000"/>
              </a:lnSpc>
            </a:pPr>
            <a:endParaRPr lang="en-GB" sz="1000" dirty="0" smtClean="0">
              <a:solidFill>
                <a:srgbClr val="000000"/>
              </a:solidFill>
            </a:endParaRPr>
          </a:p>
          <a:p>
            <a:pPr>
              <a:lnSpc>
                <a:spcPct val="150000"/>
              </a:lnSpc>
            </a:pPr>
            <a:endParaRPr lang="en-GB" sz="1000" dirty="0">
              <a:solidFill>
                <a:srgbClr val="000000"/>
              </a:solidFill>
            </a:endParaRPr>
          </a:p>
          <a:p>
            <a:pPr marL="171450" indent="-171450">
              <a:lnSpc>
                <a:spcPct val="150000"/>
              </a:lnSpc>
              <a:buFont typeface="Arial" charset="0"/>
              <a:buChar char="•"/>
            </a:pPr>
            <a:endParaRPr lang="en-GB" sz="1000" dirty="0" smtClean="0">
              <a:solidFill>
                <a:srgbClr val="000000"/>
              </a:solidFill>
            </a:endParaRPr>
          </a:p>
          <a:p>
            <a:pPr marL="171450" indent="-171450">
              <a:lnSpc>
                <a:spcPct val="150000"/>
              </a:lnSpc>
              <a:buFont typeface="Arial" charset="0"/>
              <a:buChar char="•"/>
            </a:pPr>
            <a:endParaRPr lang="en-GB" sz="1000" dirty="0">
              <a:solidFill>
                <a:srgbClr val="000000"/>
              </a:solidFill>
            </a:endParaRPr>
          </a:p>
          <a:p>
            <a:pPr marL="171450" indent="-171450">
              <a:lnSpc>
                <a:spcPct val="150000"/>
              </a:lnSpc>
              <a:buFont typeface="Arial" charset="0"/>
              <a:buChar char="•"/>
            </a:pPr>
            <a:endParaRPr lang="en-GB" sz="1000" dirty="0" smtClean="0">
              <a:solidFill>
                <a:srgbClr val="000000"/>
              </a:solidFill>
            </a:endParaRPr>
          </a:p>
          <a:p>
            <a:pPr marL="171450" indent="-171450">
              <a:lnSpc>
                <a:spcPct val="150000"/>
              </a:lnSpc>
              <a:buFont typeface="Arial" charset="0"/>
              <a:buChar char="•"/>
            </a:pPr>
            <a:endParaRPr lang="en-GB" sz="1000" dirty="0">
              <a:solidFill>
                <a:srgbClr val="000000"/>
              </a:solidFill>
            </a:endParaRPr>
          </a:p>
          <a:p>
            <a:pPr marL="171450" indent="-171450">
              <a:lnSpc>
                <a:spcPct val="150000"/>
              </a:lnSpc>
              <a:buFont typeface="Arial" charset="0"/>
              <a:buChar char="•"/>
            </a:pPr>
            <a:endParaRPr lang="en-GB" sz="1000" dirty="0" smtClean="0">
              <a:solidFill>
                <a:srgbClr val="000000"/>
              </a:solidFill>
            </a:endParaRPr>
          </a:p>
          <a:p>
            <a:pPr marL="171450" indent="-171450">
              <a:lnSpc>
                <a:spcPct val="150000"/>
              </a:lnSpc>
              <a:buFont typeface="Arial" charset="0"/>
              <a:buChar char="•"/>
            </a:pPr>
            <a:endParaRPr lang="en-GB" sz="1000" dirty="0" smtClean="0">
              <a:solidFill>
                <a:srgbClr val="000000"/>
              </a:solidFill>
            </a:endParaRPr>
          </a:p>
          <a:p>
            <a:pPr>
              <a:lnSpc>
                <a:spcPct val="150000"/>
              </a:lnSpc>
            </a:pPr>
            <a:r>
              <a:rPr lang="en-GB" sz="1000" b="1" dirty="0" smtClean="0">
                <a:solidFill>
                  <a:srgbClr val="000000"/>
                </a:solidFill>
              </a:rPr>
              <a:t>Story quality</a:t>
            </a:r>
            <a:endParaRPr lang="en-GB" sz="1000" b="1" dirty="0">
              <a:solidFill>
                <a:srgbClr val="000000"/>
              </a:solidFill>
            </a:endParaRPr>
          </a:p>
          <a:p>
            <a:pPr marL="171450" indent="-171450">
              <a:lnSpc>
                <a:spcPct val="150000"/>
              </a:lnSpc>
              <a:buFont typeface="Arial" charset="0"/>
              <a:buChar char="•"/>
            </a:pPr>
            <a:r>
              <a:rPr lang="en-GB" sz="1000" dirty="0" smtClean="0">
                <a:solidFill>
                  <a:srgbClr val="000000"/>
                </a:solidFill>
              </a:rPr>
              <a:t>32 Stories</a:t>
            </a:r>
          </a:p>
          <a:p>
            <a:pPr marL="171450" indent="-171450">
              <a:lnSpc>
                <a:spcPct val="150000"/>
              </a:lnSpc>
              <a:buFont typeface="Arial" charset="0"/>
              <a:buChar char="•"/>
            </a:pPr>
            <a:r>
              <a:rPr lang="en-GB" sz="1000" dirty="0" smtClean="0">
                <a:solidFill>
                  <a:srgbClr val="000000"/>
                </a:solidFill>
              </a:rPr>
              <a:t>28 passed on 1</a:t>
            </a:r>
            <a:r>
              <a:rPr lang="en-GB" sz="1000" baseline="30000" dirty="0" smtClean="0">
                <a:solidFill>
                  <a:srgbClr val="000000"/>
                </a:solidFill>
              </a:rPr>
              <a:t>st</a:t>
            </a:r>
            <a:r>
              <a:rPr lang="en-GB" sz="1000" dirty="0" smtClean="0">
                <a:solidFill>
                  <a:srgbClr val="000000"/>
                </a:solidFill>
              </a:rPr>
              <a:t> QA iteration</a:t>
            </a:r>
          </a:p>
          <a:p>
            <a:pPr marL="171450" indent="-171450">
              <a:lnSpc>
                <a:spcPct val="150000"/>
              </a:lnSpc>
              <a:buFont typeface="Arial" charset="0"/>
              <a:buChar char="•"/>
            </a:pPr>
            <a:r>
              <a:rPr lang="en-GB" sz="1000" dirty="0" smtClean="0">
                <a:solidFill>
                  <a:srgbClr val="000000"/>
                </a:solidFill>
              </a:rPr>
              <a:t>2 passed after 1</a:t>
            </a:r>
            <a:r>
              <a:rPr lang="en-GB" sz="1000" baseline="30000" dirty="0" smtClean="0">
                <a:solidFill>
                  <a:srgbClr val="000000"/>
                </a:solidFill>
              </a:rPr>
              <a:t>st</a:t>
            </a:r>
            <a:r>
              <a:rPr lang="en-GB" sz="1000" dirty="0" smtClean="0">
                <a:solidFill>
                  <a:srgbClr val="000000"/>
                </a:solidFill>
              </a:rPr>
              <a:t> QA iteration</a:t>
            </a:r>
          </a:p>
          <a:p>
            <a:pPr marL="171450" indent="-171450">
              <a:lnSpc>
                <a:spcPct val="150000"/>
              </a:lnSpc>
              <a:buFont typeface="Arial" charset="0"/>
              <a:buChar char="•"/>
            </a:pPr>
            <a:r>
              <a:rPr lang="en-GB" sz="1000" dirty="0">
                <a:solidFill>
                  <a:srgbClr val="000000"/>
                </a:solidFill>
              </a:rPr>
              <a:t>2</a:t>
            </a:r>
            <a:r>
              <a:rPr lang="en-GB" sz="1000" dirty="0" smtClean="0">
                <a:solidFill>
                  <a:srgbClr val="000000"/>
                </a:solidFill>
              </a:rPr>
              <a:t> failed</a:t>
            </a:r>
            <a:endParaRPr lang="en-GB" sz="1000" dirty="0">
              <a:solidFill>
                <a:srgbClr val="000000"/>
              </a:solidFill>
            </a:endParaRPr>
          </a:p>
          <a:p>
            <a:pPr>
              <a:lnSpc>
                <a:spcPct val="150000"/>
              </a:lnSpc>
            </a:pPr>
            <a:endParaRPr lang="en-GB" sz="1000" dirty="0">
              <a:solidFill>
                <a:srgbClr val="000000"/>
              </a:solidFill>
            </a:endParaRPr>
          </a:p>
          <a:p>
            <a:pPr>
              <a:lnSpc>
                <a:spcPct val="150000"/>
              </a:lnSpc>
            </a:pPr>
            <a:endParaRPr lang="en-GB" sz="1000" dirty="0">
              <a:solidFill>
                <a:srgbClr val="000000"/>
              </a:solidFill>
            </a:endParaRPr>
          </a:p>
          <a:p>
            <a:pPr>
              <a:lnSpc>
                <a:spcPct val="150000"/>
              </a:lnSpc>
            </a:pPr>
            <a:r>
              <a:rPr lang="en-GB" sz="1000" dirty="0">
                <a:solidFill>
                  <a:srgbClr val="000000"/>
                </a:solidFill>
              </a:rPr>
              <a:t> </a:t>
            </a:r>
          </a:p>
        </p:txBody>
      </p:sp>
      <p:sp>
        <p:nvSpPr>
          <p:cNvPr id="4" name="Rectangle 3"/>
          <p:cNvSpPr/>
          <p:nvPr/>
        </p:nvSpPr>
        <p:spPr>
          <a:xfrm>
            <a:off x="4681728" y="855132"/>
            <a:ext cx="4041647" cy="4016484"/>
          </a:xfrm>
          <a:prstGeom prst="rect">
            <a:avLst/>
          </a:prstGeom>
        </p:spPr>
        <p:txBody>
          <a:bodyPr wrap="square">
            <a:spAutoFit/>
          </a:bodyPr>
          <a:lstStyle/>
          <a:p>
            <a:pPr>
              <a:lnSpc>
                <a:spcPct val="150000"/>
              </a:lnSpc>
            </a:pPr>
            <a:r>
              <a:rPr lang="en-GB" sz="1000" b="1" dirty="0" smtClean="0">
                <a:solidFill>
                  <a:srgbClr val="000000"/>
                </a:solidFill>
              </a:rPr>
              <a:t>Delivered vs. Deferred</a:t>
            </a:r>
            <a:endParaRPr lang="en-GB" sz="1000" b="1" dirty="0">
              <a:solidFill>
                <a:srgbClr val="000000"/>
              </a:solidFill>
            </a:endParaRPr>
          </a:p>
          <a:p>
            <a:pPr marL="171450" indent="-171450">
              <a:lnSpc>
                <a:spcPct val="150000"/>
              </a:lnSpc>
              <a:buFont typeface="Arial" charset="0"/>
              <a:buChar char="•"/>
            </a:pPr>
            <a:r>
              <a:rPr lang="en-GB" sz="1000" dirty="0" smtClean="0">
                <a:solidFill>
                  <a:srgbClr val="000000"/>
                </a:solidFill>
              </a:rPr>
              <a:t>32 Stories</a:t>
            </a:r>
          </a:p>
          <a:p>
            <a:pPr marL="171450" indent="-171450">
              <a:lnSpc>
                <a:spcPct val="150000"/>
              </a:lnSpc>
              <a:buFont typeface="Arial" charset="0"/>
              <a:buChar char="•"/>
            </a:pPr>
            <a:r>
              <a:rPr lang="en-GB" sz="1000" dirty="0" smtClean="0">
                <a:solidFill>
                  <a:srgbClr val="000000"/>
                </a:solidFill>
              </a:rPr>
              <a:t>26 Delivered</a:t>
            </a:r>
          </a:p>
          <a:p>
            <a:pPr marL="171450" indent="-171450">
              <a:lnSpc>
                <a:spcPct val="150000"/>
              </a:lnSpc>
              <a:buFont typeface="Arial" charset="0"/>
              <a:buChar char="•"/>
            </a:pPr>
            <a:r>
              <a:rPr lang="en-GB" sz="1000" dirty="0">
                <a:solidFill>
                  <a:srgbClr val="000000"/>
                </a:solidFill>
              </a:rPr>
              <a:t>6</a:t>
            </a:r>
            <a:r>
              <a:rPr lang="en-GB" sz="1000" dirty="0" smtClean="0">
                <a:solidFill>
                  <a:srgbClr val="000000"/>
                </a:solidFill>
              </a:rPr>
              <a:t> Deferred</a:t>
            </a:r>
            <a:endParaRPr lang="en-GB" sz="1000" dirty="0">
              <a:solidFill>
                <a:srgbClr val="000000"/>
              </a:solidFill>
            </a:endParaRPr>
          </a:p>
          <a:p>
            <a:pPr>
              <a:lnSpc>
                <a:spcPct val="150000"/>
              </a:lnSpc>
            </a:pPr>
            <a:endParaRPr lang="en-GB" sz="1000" dirty="0" smtClean="0">
              <a:solidFill>
                <a:srgbClr val="000000"/>
              </a:solidFill>
            </a:endParaRPr>
          </a:p>
          <a:p>
            <a:pPr>
              <a:lnSpc>
                <a:spcPct val="150000"/>
              </a:lnSpc>
            </a:pPr>
            <a:endParaRPr lang="en-GB" sz="1000" dirty="0">
              <a:solidFill>
                <a:srgbClr val="000000"/>
              </a:solidFill>
            </a:endParaRPr>
          </a:p>
          <a:p>
            <a:pPr>
              <a:lnSpc>
                <a:spcPct val="150000"/>
              </a:lnSpc>
            </a:pPr>
            <a:endParaRPr lang="en-GB" sz="1000" b="1" dirty="0" smtClean="0">
              <a:solidFill>
                <a:srgbClr val="000000"/>
              </a:solidFill>
            </a:endParaRPr>
          </a:p>
          <a:p>
            <a:pPr marL="171450" indent="-171450">
              <a:lnSpc>
                <a:spcPct val="150000"/>
              </a:lnSpc>
              <a:buFont typeface="Arial" charset="0"/>
              <a:buChar char="•"/>
            </a:pPr>
            <a:endParaRPr lang="en-GB" sz="1000" b="1" dirty="0">
              <a:solidFill>
                <a:srgbClr val="000000"/>
              </a:solidFill>
            </a:endParaRPr>
          </a:p>
          <a:p>
            <a:pPr marL="171450" indent="-171450">
              <a:lnSpc>
                <a:spcPct val="150000"/>
              </a:lnSpc>
              <a:buFont typeface="Arial" charset="0"/>
              <a:buChar char="•"/>
            </a:pPr>
            <a:endParaRPr lang="en-GB" sz="1000" b="1" dirty="0" smtClean="0">
              <a:solidFill>
                <a:srgbClr val="000000"/>
              </a:solidFill>
            </a:endParaRPr>
          </a:p>
          <a:p>
            <a:pPr marL="171450" indent="-171450">
              <a:lnSpc>
                <a:spcPct val="150000"/>
              </a:lnSpc>
              <a:buFont typeface="Arial" charset="0"/>
              <a:buChar char="•"/>
            </a:pPr>
            <a:endParaRPr lang="en-GB" sz="1000" b="1" dirty="0">
              <a:solidFill>
                <a:srgbClr val="000000"/>
              </a:solidFill>
            </a:endParaRPr>
          </a:p>
          <a:p>
            <a:pPr marL="171450" indent="-171450">
              <a:lnSpc>
                <a:spcPct val="150000"/>
              </a:lnSpc>
              <a:buFont typeface="Arial" charset="0"/>
              <a:buChar char="•"/>
            </a:pPr>
            <a:endParaRPr lang="en-GB" sz="1000" b="1" dirty="0" smtClean="0">
              <a:solidFill>
                <a:srgbClr val="000000"/>
              </a:solidFill>
            </a:endParaRPr>
          </a:p>
          <a:p>
            <a:pPr marL="171450" indent="-171450">
              <a:lnSpc>
                <a:spcPct val="150000"/>
              </a:lnSpc>
              <a:buFont typeface="Arial" charset="0"/>
              <a:buChar char="•"/>
            </a:pPr>
            <a:endParaRPr lang="en-GB" sz="1000" dirty="0" smtClean="0">
              <a:solidFill>
                <a:srgbClr val="000000"/>
              </a:solidFill>
            </a:endParaRPr>
          </a:p>
          <a:p>
            <a:pPr>
              <a:lnSpc>
                <a:spcPct val="150000"/>
              </a:lnSpc>
            </a:pPr>
            <a:r>
              <a:rPr lang="en-GB" sz="1000" b="1" dirty="0" smtClean="0">
                <a:solidFill>
                  <a:srgbClr val="000000"/>
                </a:solidFill>
              </a:rPr>
              <a:t>Story Turnaround Time</a:t>
            </a:r>
            <a:endParaRPr lang="en-GB" sz="1000" b="1" dirty="0">
              <a:solidFill>
                <a:srgbClr val="000000"/>
              </a:solidFill>
            </a:endParaRPr>
          </a:p>
          <a:p>
            <a:pPr marL="171450" indent="-171450">
              <a:lnSpc>
                <a:spcPct val="150000"/>
              </a:lnSpc>
              <a:buFont typeface="Arial" charset="0"/>
              <a:buChar char="•"/>
            </a:pPr>
            <a:endParaRPr lang="en-GB" sz="1000" dirty="0">
              <a:solidFill>
                <a:srgbClr val="000000"/>
              </a:solidFill>
            </a:endParaRPr>
          </a:p>
          <a:p>
            <a:pPr>
              <a:lnSpc>
                <a:spcPct val="150000"/>
              </a:lnSpc>
            </a:pPr>
            <a:endParaRPr lang="en-GB" sz="1000" dirty="0">
              <a:solidFill>
                <a:srgbClr val="000000"/>
              </a:solidFill>
            </a:endParaRPr>
          </a:p>
          <a:p>
            <a:pPr>
              <a:lnSpc>
                <a:spcPct val="150000"/>
              </a:lnSpc>
            </a:pPr>
            <a:endParaRPr lang="en-GB" sz="1000" dirty="0">
              <a:solidFill>
                <a:srgbClr val="000000"/>
              </a:solidFill>
            </a:endParaRPr>
          </a:p>
          <a:p>
            <a:pPr>
              <a:lnSpc>
                <a:spcPct val="150000"/>
              </a:lnSpc>
            </a:pPr>
            <a:r>
              <a:rPr lang="en-GB" sz="1000" dirty="0">
                <a:solidFill>
                  <a:srgbClr val="000000"/>
                </a:solidFill>
              </a:rPr>
              <a:t> </a:t>
            </a:r>
          </a:p>
        </p:txBody>
      </p:sp>
      <p:graphicFrame>
        <p:nvGraphicFramePr>
          <p:cNvPr id="7" name="Chart 6"/>
          <p:cNvGraphicFramePr>
            <a:graphicFrameLocks/>
          </p:cNvGraphicFramePr>
          <p:nvPr>
            <p:extLst>
              <p:ext uri="{D42A27DB-BD31-4B8C-83A1-F6EECF244321}">
                <p14:modId xmlns:p14="http://schemas.microsoft.com/office/powerpoint/2010/main" val="1905867231"/>
              </p:ext>
            </p:extLst>
          </p:nvPr>
        </p:nvGraphicFramePr>
        <p:xfrm>
          <a:off x="795655" y="754865"/>
          <a:ext cx="4791329" cy="27820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44472765"/>
              </p:ext>
            </p:extLst>
          </p:nvPr>
        </p:nvGraphicFramePr>
        <p:xfrm>
          <a:off x="5766058" y="754865"/>
          <a:ext cx="3835101" cy="27820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29452199"/>
              </p:ext>
            </p:extLst>
          </p:nvPr>
        </p:nvGraphicFramePr>
        <p:xfrm>
          <a:off x="1210796" y="3859421"/>
          <a:ext cx="3961045" cy="2777005"/>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p:cNvPicPr>
            <a:picLocks noChangeAspect="1"/>
          </p:cNvPicPr>
          <p:nvPr/>
        </p:nvPicPr>
        <p:blipFill>
          <a:blip r:embed="rId6"/>
          <a:stretch>
            <a:fillRect/>
          </a:stretch>
        </p:blipFill>
        <p:spPr>
          <a:xfrm>
            <a:off x="6029711" y="3970890"/>
            <a:ext cx="2573126" cy="2554066"/>
          </a:xfrm>
          <a:prstGeom prst="rect">
            <a:avLst/>
          </a:prstGeom>
        </p:spPr>
      </p:pic>
    </p:spTree>
    <p:extLst>
      <p:ext uri="{BB962C8B-B14F-4D97-AF65-F5344CB8AC3E}">
        <p14:creationId xmlns:p14="http://schemas.microsoft.com/office/powerpoint/2010/main" val="14316583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39" y="418541"/>
            <a:ext cx="8371762" cy="698501"/>
          </a:xfrm>
        </p:spPr>
        <p:txBody>
          <a:bodyPr/>
          <a:lstStyle/>
          <a:p>
            <a:r>
              <a:rPr lang="en-GB" dirty="0" smtClean="0"/>
              <a:t>Demo</a:t>
            </a:r>
            <a:endParaRPr lang="en-GB" dirty="0"/>
          </a:p>
        </p:txBody>
      </p:sp>
    </p:spTree>
    <p:extLst>
      <p:ext uri="{BB962C8B-B14F-4D97-AF65-F5344CB8AC3E}">
        <p14:creationId xmlns:p14="http://schemas.microsoft.com/office/powerpoint/2010/main" val="321628368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White Presentation">
  <a:themeElements>
    <a:clrScheme name="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fontScheme name="Deloitte White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loitte White Presentation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Deloitte White Presentation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
      <a:clrScheme name="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3_Default Design">
  <a:themeElements>
    <a:clrScheme name="12_Default Design 1">
      <a:dk1>
        <a:srgbClr val="000000"/>
      </a:dk1>
      <a:lt1>
        <a:srgbClr val="FFFFFF"/>
      </a:lt1>
      <a:dk2>
        <a:srgbClr val="415A6C"/>
      </a:dk2>
      <a:lt2>
        <a:srgbClr val="808080"/>
      </a:lt2>
      <a:accent1>
        <a:srgbClr val="EA3592"/>
      </a:accent1>
      <a:accent2>
        <a:srgbClr val="96D22D"/>
      </a:accent2>
      <a:accent3>
        <a:srgbClr val="FFFFFF"/>
      </a:accent3>
      <a:accent4>
        <a:srgbClr val="000000"/>
      </a:accent4>
      <a:accent5>
        <a:srgbClr val="F3AEC7"/>
      </a:accent5>
      <a:accent6>
        <a:srgbClr val="87BE28"/>
      </a:accent6>
      <a:hlink>
        <a:srgbClr val="25B1E6"/>
      </a:hlink>
      <a:folHlink>
        <a:srgbClr val="FFCC00"/>
      </a:folHlink>
    </a:clrScheme>
    <a:fontScheme name="12_Default Design">
      <a:majorFont>
        <a:latin typeface="Kite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Arial" pitchFamily="34" charset="0"/>
          </a:defRPr>
        </a:defPPr>
      </a:lstStyle>
    </a:lnDef>
  </a:objectDefaults>
  <a:extraClrSchemeLst>
    <a:extraClrScheme>
      <a:clrScheme name="12_Default Design 1">
        <a:dk1>
          <a:srgbClr val="000000"/>
        </a:dk1>
        <a:lt1>
          <a:srgbClr val="FFFFFF"/>
        </a:lt1>
        <a:dk2>
          <a:srgbClr val="415A6C"/>
        </a:dk2>
        <a:lt2>
          <a:srgbClr val="808080"/>
        </a:lt2>
        <a:accent1>
          <a:srgbClr val="EA3592"/>
        </a:accent1>
        <a:accent2>
          <a:srgbClr val="96D22D"/>
        </a:accent2>
        <a:accent3>
          <a:srgbClr val="FFFFFF"/>
        </a:accent3>
        <a:accent4>
          <a:srgbClr val="000000"/>
        </a:accent4>
        <a:accent5>
          <a:srgbClr val="F3AEC7"/>
        </a:accent5>
        <a:accent6>
          <a:srgbClr val="87BE28"/>
        </a:accent6>
        <a:hlink>
          <a:srgbClr val="25B1E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GA_HR_Powerpoint_Template_1.0 (1)">
  <a:themeElements>
    <a:clrScheme name="NGA Human Resources">
      <a:dk1>
        <a:srgbClr val="4D4F53"/>
      </a:dk1>
      <a:lt1>
        <a:sysClr val="window" lastClr="FFFFFF"/>
      </a:lt1>
      <a:dk2>
        <a:srgbClr val="4C3549"/>
      </a:dk2>
      <a:lt2>
        <a:srgbClr val="000000"/>
      </a:lt2>
      <a:accent1>
        <a:srgbClr val="492A89"/>
      </a:accent1>
      <a:accent2>
        <a:srgbClr val="DB1736"/>
      </a:accent2>
      <a:accent3>
        <a:srgbClr val="4E0000"/>
      </a:accent3>
      <a:accent4>
        <a:srgbClr val="781D7E"/>
      </a:accent4>
      <a:accent5>
        <a:srgbClr val="7A1315"/>
      </a:accent5>
      <a:accent6>
        <a:srgbClr val="DA426E"/>
      </a:accent6>
      <a:hlink>
        <a:srgbClr val="650360"/>
      </a:hlink>
      <a:folHlink>
        <a:srgbClr val="A20473"/>
      </a:folHlink>
    </a:clrScheme>
    <a:fontScheme name="NGA Human Resourc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smtClean="0">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6400" indent="-176400">
          <a:spcBef>
            <a:spcPts val="0"/>
          </a:spcBef>
          <a:spcAft>
            <a:spcPts val="1000"/>
          </a:spcAft>
          <a:buSzPct val="100000"/>
          <a:buFont typeface="Arial"/>
          <a:buChar char="•"/>
          <a:defRPr sz="1200" noProof="0" dirty="0" err="1" smtClean="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Lst>
  <a:extLst>
    <a:ext uri="{05A4C25C-085E-4340-85A3-A5531E510DB2}">
      <thm15:themeFamily xmlns:thm15="http://schemas.microsoft.com/office/thememl/2012/main" name="Presentation (4-3).potx" id="{81226782-3F4C-4FAE-ACB3-7A350325E9DA}" vid="{E3359E41-2FE4-49EA-92B0-D3F400C55B54}"/>
    </a:ext>
  </a:extLst>
</a:theme>
</file>

<file path=ppt/theme/theme5.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potx" id="{300F3ED9-9C4C-4838-B157-107BB206E623}" vid="{ABD9136E-862F-4680-B56C-E8832C898BE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A13D3A"/>
    </a:dk1>
    <a:lt1>
      <a:srgbClr val="FFFFFF"/>
    </a:lt1>
    <a:dk2>
      <a:srgbClr val="0C2678"/>
    </a:dk2>
    <a:lt2>
      <a:srgbClr val="596E6E"/>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B9C78039EB3C408A092DB98C945335" ma:contentTypeVersion="" ma:contentTypeDescription="Create a new document." ma:contentTypeScope="" ma:versionID="988428e472229fbd348c283cee898278">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F20A12-7C7C-41CE-AF25-CF7F0E9EB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9194ACF-42E5-46F2-B8B3-1045DAE4B027}">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B7927B0-FC23-451B-85A7-7C566D2C03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57652</TotalTime>
  <Words>87</Words>
  <Application>Microsoft Macintosh PowerPoint</Application>
  <PresentationFormat>On-screen Show (4:3)</PresentationFormat>
  <Paragraphs>75</Paragraphs>
  <Slides>5</Slides>
  <Notes>5</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5</vt:i4>
      </vt:variant>
    </vt:vector>
  </HeadingPairs>
  <TitlesOfParts>
    <vt:vector size="22" baseType="lpstr">
      <vt:lpstr>Arial</vt:lpstr>
      <vt:lpstr>Calibri</vt:lpstr>
      <vt:lpstr>Georgia</vt:lpstr>
      <vt:lpstr>Kite Display</vt:lpstr>
      <vt:lpstr>MS PGothic</vt:lpstr>
      <vt:lpstr>ＭＳ Ｐゴシック</vt:lpstr>
      <vt:lpstr>Open Sans</vt:lpstr>
      <vt:lpstr>Times New Roman</vt:lpstr>
      <vt:lpstr>Verdana</vt:lpstr>
      <vt:lpstr>Wingdings</vt:lpstr>
      <vt:lpstr>Wingdings 2</vt:lpstr>
      <vt:lpstr>Deloitte White Presentation</vt:lpstr>
      <vt:lpstr>93_Default Design</vt:lpstr>
      <vt:lpstr>NGA_HR_Powerpoint_Template_1.0 (1)</vt:lpstr>
      <vt:lpstr>2_Deloitte_UK_Onscreen</vt:lpstr>
      <vt:lpstr>1_Deloitte 16_9 onscreen</vt:lpstr>
      <vt:lpstr>think-cell Slide</vt:lpstr>
      <vt:lpstr>Markdown  Sprint 4 Demo</vt:lpstr>
      <vt:lpstr>Overview</vt:lpstr>
      <vt:lpstr>Burndown</vt:lpstr>
      <vt:lpstr>Some User Story Metrics</vt:lpstr>
      <vt:lpstr>Demo</vt:lpstr>
    </vt:vector>
  </TitlesOfParts>
  <Company>Deloitte Touche Tohmatsu Services, Inc</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Evolving our product and solutions capability</dc:title>
  <dc:creator>mikerroberts</dc:creator>
  <cp:lastModifiedBy>Richard Ney</cp:lastModifiedBy>
  <cp:revision>1021</cp:revision>
  <cp:lastPrinted>2017-04-11T07:51:20Z</cp:lastPrinted>
  <dcterms:created xsi:type="dcterms:W3CDTF">2016-10-18T13:46:48Z</dcterms:created>
  <dcterms:modified xsi:type="dcterms:W3CDTF">2017-07-12T10:11:43Z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0x01010037B9C78039EB3C408A092DB98C945335</vt:lpwstr>
  </property>
</Properties>
</file>