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723" r:id="rId4"/>
    <p:sldId id="321" r:id="rId5"/>
    <p:sldId id="721" r:id="rId6"/>
    <p:sldId id="722" r:id="rId7"/>
    <p:sldId id="32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000"/>
    <a:srgbClr val="010EE9"/>
    <a:srgbClr val="BBC6E3"/>
    <a:srgbClr val="C6E0CD"/>
    <a:srgbClr val="B7E1AA"/>
    <a:srgbClr val="A0E100"/>
    <a:srgbClr val="BDFFF6"/>
    <a:srgbClr val="00F6FF"/>
    <a:srgbClr val="91E2DC"/>
    <a:srgbClr val="F4B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6"/>
    <p:restoredTop sz="96197"/>
  </p:normalViewPr>
  <p:slideViewPr>
    <p:cSldViewPr snapToGrid="0">
      <p:cViewPr>
        <p:scale>
          <a:sx n="104" d="100"/>
          <a:sy n="104" d="100"/>
        </p:scale>
        <p:origin x="-12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DFE1B-A2B2-1D41-A67B-8E9DC3902653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B35DC-2F05-3C4F-A369-9D6424E3D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2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22C26-D98F-F048-A82C-E1D9159BE7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64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22C26-D98F-F048-A82C-E1D9159BE7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9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F926-A03F-B08B-EF7A-42E5BA8BE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77034-09FA-F0C9-A3C8-12BD9C0A6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C5C50-A216-61BB-950C-D1162895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C2F-FBFD-1745-B3AE-004ECC7A0E33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F7A6D-9E72-9187-407D-119AF86E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A977B-8B27-1DA4-63FB-62BB646D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D682-0C0B-2E47-919A-49CEF2F8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0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2FAE-C86B-74B2-89F4-E9AC2AB2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3C03D-D60A-A73F-0FAD-B12FB1AC6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E777A-6534-E94B-386C-C0825544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C2F-FBFD-1745-B3AE-004ECC7A0E33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E2E6-C70E-628C-5767-EEA98865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D9F6D-556A-0FD5-3186-9191B8C1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D682-0C0B-2E47-919A-49CEF2F8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3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4FF6B-6D94-0D4F-CF77-EDB778CFD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D94E3-11C8-268D-1E83-5FE27BB6F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833C1-8592-B022-A981-8D221C0A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C2F-FBFD-1745-B3AE-004ECC7A0E33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DAAC2-7E78-9D41-50DF-CBE90FDA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EE6B-1E01-1AD4-3D59-45EF4C77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D682-0C0B-2E47-919A-49CEF2F8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52A8-9D81-34CB-7ECD-96AB2A7D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487A-545E-D2EE-C043-5E032B216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16E06-F77E-4B72-7838-4B0CE9CA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C2F-FBFD-1745-B3AE-004ECC7A0E33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83949-A303-554C-D9E3-42D5F0A9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D9BBA-3037-C400-17E7-57DDE030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D682-0C0B-2E47-919A-49CEF2F8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5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5165-CE39-E727-ACF4-91EEB28D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7D7F4-CCB4-58E7-F347-F62EF88EB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F952C-9176-390B-4334-8D46B94E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C2F-FBFD-1745-B3AE-004ECC7A0E33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D73FF-240B-EA21-4171-35C2979B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96FA3-F524-BCAA-77FC-782EB40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D682-0C0B-2E47-919A-49CEF2F8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9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E998-5282-84A0-0CE7-0BCFA424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7407-D36D-BCC1-0DC1-890CD34E8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5A055-5F13-1C4A-DFAF-066B8781F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6DCA8-2AB8-19EC-ECCB-BF674657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C2F-FBFD-1745-B3AE-004ECC7A0E33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C7D3F-A6F1-A4B8-786C-2C46CF3F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ED5FF-33B5-53C7-0740-2DCC0B3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D682-0C0B-2E47-919A-49CEF2F8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8802-7544-37C3-51B0-7D9673D1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7A0EF-AACC-CE17-69E4-2D84762B3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CA7E9-8AFA-5903-5081-5C84A584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B505C-D3FC-D4B6-1A29-8B56FC927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F86A-E5CE-1278-9F80-9DDFA6123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84F8C-AB35-8BC7-87F5-A925BF50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C2F-FBFD-1745-B3AE-004ECC7A0E33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9BC1E-B5D0-525F-56BC-4191FEEA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4924A-7C1B-0CE6-05EA-B56BAA6F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D682-0C0B-2E47-919A-49CEF2F8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1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0A54-7C3B-00DF-2378-1443047E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453E8-A450-AFBB-5F3E-9070E63C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C2F-FBFD-1745-B3AE-004ECC7A0E33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BA91B-EA98-69C6-42C0-4F59B0BE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CD6E6-5E74-29C4-9B60-BB8B60B8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D682-0C0B-2E47-919A-49CEF2F8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7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4E1EA-4AB9-EFD9-71D0-86C4D8CF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C2F-FBFD-1745-B3AE-004ECC7A0E33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85561-1FEE-42D5-E112-29989B1D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12CDD-8752-DA18-7182-CC0B28C1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D682-0C0B-2E47-919A-49CEF2F8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5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8F67-35FF-7CF0-0BD5-6CA44761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7378A-930C-6779-9229-DE1262283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7D8DA-E1F1-9826-0080-AE7810541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5E0EA-F24F-D39F-E0AB-6992EC18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C2F-FBFD-1745-B3AE-004ECC7A0E33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97DF3-416E-656D-34A8-8F11EFA8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B9169-187A-D07A-528D-F3E675AC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D682-0C0B-2E47-919A-49CEF2F8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6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22B2-D035-B3D3-1A2C-56435055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57DBB-E25D-177B-9114-113E28F3A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C56E8-C4D0-0185-63BC-2143E7A9D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30F7B-27E4-32C9-E2B6-5BB1A86C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8C2F-FBFD-1745-B3AE-004ECC7A0E33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EBDC8-E886-6127-7E30-B101BFCE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755EE-9C58-C226-F326-599BB06B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D682-0C0B-2E47-919A-49CEF2F8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9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BC5A5-874E-CB77-265D-5DA205DE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EDF6A-192E-D5CD-FD0E-54C946CBA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6F721-D328-A392-9483-DA88DE246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8C2F-FBFD-1745-B3AE-004ECC7A0E33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7035D-7337-676B-85FA-15C56CDFB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EC05A-AE37-9D04-7FCB-53E19FA6E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2D682-0C0B-2E47-919A-49CEF2F83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7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84A4-06B9-24E4-F4C4-3F45FA543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04E76-31AA-4F9A-FB76-1F5F377DC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5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2A016545-278D-48FC-0FE9-62C8022D68EE}"/>
              </a:ext>
            </a:extLst>
          </p:cNvPr>
          <p:cNvSpPr txBox="1"/>
          <p:nvPr/>
        </p:nvSpPr>
        <p:spPr>
          <a:xfrm>
            <a:off x="173425" y="5483805"/>
            <a:ext cx="10559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Outline showing CH initiation, development, and its impact on health. Normal hematopoiesis is polyclonal. Acquisition of a driver genetic variant provides fitness advantage to the cells, potentially initiating clonal hematopoiesis. Expanded CH clones may increase risk of diverse diseases.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F9655-64A6-0E43-6E54-3B057CEDB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" t="20019" r="84285" b="25153"/>
          <a:stretch/>
        </p:blipFill>
        <p:spPr>
          <a:xfrm>
            <a:off x="148168" y="2170754"/>
            <a:ext cx="1836235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335B24-C9C8-4577-4522-DD762C41E9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46" t="20019" r="55986" b="25153"/>
          <a:stretch/>
        </p:blipFill>
        <p:spPr>
          <a:xfrm>
            <a:off x="3004471" y="2170754"/>
            <a:ext cx="1836235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C92FC1-E3C9-8CC9-50B9-F2AD6EC90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64" t="22586" r="27767" b="22586"/>
          <a:stretch/>
        </p:blipFill>
        <p:spPr>
          <a:xfrm>
            <a:off x="5860774" y="2142834"/>
            <a:ext cx="1836235" cy="18288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CFF11C-6CF7-EF07-C73A-29313D78DDE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84403" y="3085154"/>
            <a:ext cx="10200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931F77-9839-0687-0B11-30DAE59BF863}"/>
              </a:ext>
            </a:extLst>
          </p:cNvPr>
          <p:cNvCxnSpPr/>
          <p:nvPr/>
        </p:nvCxnSpPr>
        <p:spPr>
          <a:xfrm>
            <a:off x="4840706" y="3087892"/>
            <a:ext cx="10200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23B481-24CA-2EC9-7826-E977D5EC1796}"/>
              </a:ext>
            </a:extLst>
          </p:cNvPr>
          <p:cNvCxnSpPr>
            <a:cxnSpLocks/>
          </p:cNvCxnSpPr>
          <p:nvPr/>
        </p:nvCxnSpPr>
        <p:spPr>
          <a:xfrm flipV="1">
            <a:off x="7754484" y="2170754"/>
            <a:ext cx="1253038" cy="713232"/>
          </a:xfrm>
          <a:prstGeom prst="straightConnector1">
            <a:avLst/>
          </a:prstGeom>
          <a:ln w="28575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FF8F71-623E-0E2B-2BE9-60478100111E}"/>
              </a:ext>
            </a:extLst>
          </p:cNvPr>
          <p:cNvCxnSpPr>
            <a:cxnSpLocks/>
          </p:cNvCxnSpPr>
          <p:nvPr/>
        </p:nvCxnSpPr>
        <p:spPr>
          <a:xfrm flipV="1">
            <a:off x="7754484" y="2733261"/>
            <a:ext cx="1253038" cy="264886"/>
          </a:xfrm>
          <a:prstGeom prst="straightConnector1">
            <a:avLst/>
          </a:prstGeom>
          <a:ln w="28575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6E870C-819A-C871-ADB4-EB2989BFD177}"/>
              </a:ext>
            </a:extLst>
          </p:cNvPr>
          <p:cNvCxnSpPr>
            <a:cxnSpLocks/>
          </p:cNvCxnSpPr>
          <p:nvPr/>
        </p:nvCxnSpPr>
        <p:spPr>
          <a:xfrm flipV="1">
            <a:off x="7738421" y="3085154"/>
            <a:ext cx="1269101" cy="0"/>
          </a:xfrm>
          <a:prstGeom prst="straightConnector1">
            <a:avLst/>
          </a:prstGeom>
          <a:ln w="28575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BF9182-C00D-EE09-89B3-A02E240FB7E6}"/>
              </a:ext>
            </a:extLst>
          </p:cNvPr>
          <p:cNvCxnSpPr>
            <a:cxnSpLocks/>
          </p:cNvCxnSpPr>
          <p:nvPr/>
        </p:nvCxnSpPr>
        <p:spPr>
          <a:xfrm>
            <a:off x="7770548" y="3172162"/>
            <a:ext cx="1253037" cy="265176"/>
          </a:xfrm>
          <a:prstGeom prst="straightConnector1">
            <a:avLst/>
          </a:prstGeom>
          <a:ln w="28575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5E6949-A207-8FC3-B8F4-1565AD4140CB}"/>
              </a:ext>
            </a:extLst>
          </p:cNvPr>
          <p:cNvCxnSpPr>
            <a:cxnSpLocks/>
          </p:cNvCxnSpPr>
          <p:nvPr/>
        </p:nvCxnSpPr>
        <p:spPr>
          <a:xfrm>
            <a:off x="7746452" y="3289305"/>
            <a:ext cx="1253037" cy="713232"/>
          </a:xfrm>
          <a:prstGeom prst="straightConnector1">
            <a:avLst/>
          </a:prstGeom>
          <a:ln w="28575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898B1E8-0BB5-079B-D958-1B0AEE13001C}"/>
              </a:ext>
            </a:extLst>
          </p:cNvPr>
          <p:cNvGrpSpPr>
            <a:grpSpLocks noChangeAspect="1"/>
          </p:cNvGrpSpPr>
          <p:nvPr/>
        </p:nvGrpSpPr>
        <p:grpSpPr>
          <a:xfrm>
            <a:off x="9580314" y="1626547"/>
            <a:ext cx="987368" cy="2743200"/>
            <a:chOff x="9372251" y="2039930"/>
            <a:chExt cx="1253037" cy="3481313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6310D14-1CEF-B727-07E8-983A5B0C67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71" t="10909" r="93265" b="59288"/>
            <a:stretch/>
          </p:blipFill>
          <p:spPr>
            <a:xfrm>
              <a:off x="9372251" y="2039930"/>
              <a:ext cx="1253037" cy="3481313"/>
            </a:xfrm>
            <a:prstGeom prst="rect">
              <a:avLst/>
            </a:prstGeom>
          </p:spPr>
        </p:pic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E30430B-DA3C-24DD-1CD6-5EADF2C0ED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52163" y="4341660"/>
              <a:ext cx="185266" cy="182880"/>
            </a:xfrm>
            <a:prstGeom prst="ellipse">
              <a:avLst/>
            </a:prstGeom>
            <a:gradFill flip="none" rotWithShape="1">
              <a:gsLst>
                <a:gs pos="25000">
                  <a:schemeClr val="accent4">
                    <a:lumMod val="50000"/>
                  </a:schemeClr>
                </a:gs>
                <a:gs pos="0">
                  <a:schemeClr val="accent4">
                    <a:lumMod val="5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03E3361-9619-CD3A-85B6-47107FA824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97559" y="3130784"/>
              <a:ext cx="185266" cy="182880"/>
            </a:xfrm>
            <a:prstGeom prst="ellipse">
              <a:avLst/>
            </a:prstGeom>
            <a:gradFill flip="none" rotWithShape="1">
              <a:gsLst>
                <a:gs pos="25000">
                  <a:schemeClr val="accent2">
                    <a:lumMod val="50000"/>
                  </a:schemeClr>
                </a:gs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94354BF-96D0-8F0A-00BA-12AD5F66F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94889" y="3909049"/>
              <a:ext cx="185266" cy="182880"/>
            </a:xfrm>
            <a:prstGeom prst="ellipse">
              <a:avLst/>
            </a:prstGeom>
            <a:gradFill flip="none" rotWithShape="1">
              <a:gsLst>
                <a:gs pos="25000">
                  <a:schemeClr val="accent5">
                    <a:lumMod val="50000"/>
                  </a:schemeClr>
                </a:gs>
                <a:gs pos="0">
                  <a:schemeClr val="accent5">
                    <a:lumMod val="5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C9FEBAD-A188-0531-1F99-1C8355D7DD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82825" y="3445671"/>
              <a:ext cx="185266" cy="182880"/>
            </a:xfrm>
            <a:prstGeom prst="ellipse">
              <a:avLst/>
            </a:prstGeom>
            <a:gradFill flip="none" rotWithShape="1">
              <a:gsLst>
                <a:gs pos="25000">
                  <a:schemeClr val="accent6">
                    <a:lumMod val="50000"/>
                  </a:schemeClr>
                </a:gs>
                <a:gs pos="0">
                  <a:schemeClr val="accent6">
                    <a:lumMod val="5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F2EC68F-E13F-871C-DE3A-87262441D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34361" y="5215036"/>
              <a:ext cx="185266" cy="182880"/>
            </a:xfrm>
            <a:prstGeom prst="ellipse">
              <a:avLst/>
            </a:prstGeom>
            <a:gradFill flip="none" rotWithShape="1">
              <a:gsLst>
                <a:gs pos="25000">
                  <a:schemeClr val="accent3">
                    <a:lumMod val="50000"/>
                  </a:schemeClr>
                </a:gs>
                <a:gs pos="0">
                  <a:schemeClr val="accent3">
                    <a:lumMod val="5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11088E-9F45-DC39-0A11-C2B0ACD2A5A0}"/>
              </a:ext>
            </a:extLst>
          </p:cNvPr>
          <p:cNvCxnSpPr>
            <a:cxnSpLocks/>
          </p:cNvCxnSpPr>
          <p:nvPr/>
        </p:nvCxnSpPr>
        <p:spPr>
          <a:xfrm flipV="1">
            <a:off x="5162101" y="3207344"/>
            <a:ext cx="0" cy="43551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C2FE13C-90F4-92A0-4363-BACFBD11922B}"/>
              </a:ext>
            </a:extLst>
          </p:cNvPr>
          <p:cNvCxnSpPr>
            <a:cxnSpLocks/>
          </p:cNvCxnSpPr>
          <p:nvPr/>
        </p:nvCxnSpPr>
        <p:spPr>
          <a:xfrm flipV="1">
            <a:off x="5303656" y="3207343"/>
            <a:ext cx="0" cy="43551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7415A7D-810E-28E0-34F4-69BA6458A2DF}"/>
              </a:ext>
            </a:extLst>
          </p:cNvPr>
          <p:cNvCxnSpPr>
            <a:cxnSpLocks/>
          </p:cNvCxnSpPr>
          <p:nvPr/>
        </p:nvCxnSpPr>
        <p:spPr>
          <a:xfrm flipV="1">
            <a:off x="5453157" y="3207342"/>
            <a:ext cx="0" cy="43551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EA15116-1FC9-9CBA-AED3-9E11C7DD1476}"/>
              </a:ext>
            </a:extLst>
          </p:cNvPr>
          <p:cNvCxnSpPr>
            <a:cxnSpLocks/>
          </p:cNvCxnSpPr>
          <p:nvPr/>
        </p:nvCxnSpPr>
        <p:spPr>
          <a:xfrm>
            <a:off x="472750" y="4628164"/>
            <a:ext cx="978408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A3857C8-4A29-5799-CE3E-B23173770E8F}"/>
              </a:ext>
            </a:extLst>
          </p:cNvPr>
          <p:cNvSpPr txBox="1"/>
          <p:nvPr/>
        </p:nvSpPr>
        <p:spPr>
          <a:xfrm>
            <a:off x="4754072" y="4628164"/>
            <a:ext cx="81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6887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2A016545-278D-48FC-0FE9-62C8022D68EE}"/>
              </a:ext>
            </a:extLst>
          </p:cNvPr>
          <p:cNvSpPr txBox="1"/>
          <p:nvPr/>
        </p:nvSpPr>
        <p:spPr>
          <a:xfrm>
            <a:off x="173425" y="5483805"/>
            <a:ext cx="10559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Outline showing CH initiation, development, and its impact on health. Normal hematopoiesis is polyclonal. Acquisition of a driver genetic variant provides fitness advantage to the cells, potentially initiating clonal hematopoiesis. Expanded CH clones may increase risk of diverse diseases.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F9655-64A6-0E43-6E54-3B057CEDB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" t="20019" r="84285" b="25153"/>
          <a:stretch/>
        </p:blipFill>
        <p:spPr>
          <a:xfrm>
            <a:off x="148168" y="2170754"/>
            <a:ext cx="1836235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335B24-C9C8-4577-4522-DD762C41E9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46" t="20019" r="55986" b="25153"/>
          <a:stretch/>
        </p:blipFill>
        <p:spPr>
          <a:xfrm>
            <a:off x="3004471" y="2170754"/>
            <a:ext cx="1836235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C92FC1-E3C9-8CC9-50B9-F2AD6EC90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64" t="22586" r="27767" b="22586"/>
          <a:stretch/>
        </p:blipFill>
        <p:spPr>
          <a:xfrm>
            <a:off x="5860774" y="2142834"/>
            <a:ext cx="1836235" cy="18288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CFF11C-6CF7-EF07-C73A-29313D78DDE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84403" y="3085154"/>
            <a:ext cx="10200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931F77-9839-0687-0B11-30DAE59BF863}"/>
              </a:ext>
            </a:extLst>
          </p:cNvPr>
          <p:cNvCxnSpPr/>
          <p:nvPr/>
        </p:nvCxnSpPr>
        <p:spPr>
          <a:xfrm>
            <a:off x="4840706" y="3087892"/>
            <a:ext cx="10200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23B481-24CA-2EC9-7826-E977D5EC1796}"/>
              </a:ext>
            </a:extLst>
          </p:cNvPr>
          <p:cNvCxnSpPr>
            <a:cxnSpLocks/>
          </p:cNvCxnSpPr>
          <p:nvPr/>
        </p:nvCxnSpPr>
        <p:spPr>
          <a:xfrm flipV="1">
            <a:off x="7754484" y="2170754"/>
            <a:ext cx="1253038" cy="713232"/>
          </a:xfrm>
          <a:prstGeom prst="straightConnector1">
            <a:avLst/>
          </a:prstGeom>
          <a:ln w="28575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FF8F71-623E-0E2B-2BE9-60478100111E}"/>
              </a:ext>
            </a:extLst>
          </p:cNvPr>
          <p:cNvCxnSpPr>
            <a:cxnSpLocks/>
          </p:cNvCxnSpPr>
          <p:nvPr/>
        </p:nvCxnSpPr>
        <p:spPr>
          <a:xfrm flipV="1">
            <a:off x="7754484" y="2733261"/>
            <a:ext cx="1253038" cy="264886"/>
          </a:xfrm>
          <a:prstGeom prst="straightConnector1">
            <a:avLst/>
          </a:prstGeom>
          <a:ln w="28575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6E870C-819A-C871-ADB4-EB2989BFD177}"/>
              </a:ext>
            </a:extLst>
          </p:cNvPr>
          <p:cNvCxnSpPr>
            <a:cxnSpLocks/>
          </p:cNvCxnSpPr>
          <p:nvPr/>
        </p:nvCxnSpPr>
        <p:spPr>
          <a:xfrm flipV="1">
            <a:off x="7738421" y="3085154"/>
            <a:ext cx="1269101" cy="0"/>
          </a:xfrm>
          <a:prstGeom prst="straightConnector1">
            <a:avLst/>
          </a:prstGeom>
          <a:ln w="28575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BF9182-C00D-EE09-89B3-A02E240FB7E6}"/>
              </a:ext>
            </a:extLst>
          </p:cNvPr>
          <p:cNvCxnSpPr>
            <a:cxnSpLocks/>
          </p:cNvCxnSpPr>
          <p:nvPr/>
        </p:nvCxnSpPr>
        <p:spPr>
          <a:xfrm>
            <a:off x="7770548" y="3172162"/>
            <a:ext cx="1253037" cy="265176"/>
          </a:xfrm>
          <a:prstGeom prst="straightConnector1">
            <a:avLst/>
          </a:prstGeom>
          <a:ln w="28575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5E6949-A207-8FC3-B8F4-1565AD4140CB}"/>
              </a:ext>
            </a:extLst>
          </p:cNvPr>
          <p:cNvCxnSpPr>
            <a:cxnSpLocks/>
          </p:cNvCxnSpPr>
          <p:nvPr/>
        </p:nvCxnSpPr>
        <p:spPr>
          <a:xfrm>
            <a:off x="7746452" y="3289305"/>
            <a:ext cx="1253037" cy="713232"/>
          </a:xfrm>
          <a:prstGeom prst="straightConnector1">
            <a:avLst/>
          </a:prstGeom>
          <a:ln w="28575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898B1E8-0BB5-079B-D958-1B0AEE13001C}"/>
              </a:ext>
            </a:extLst>
          </p:cNvPr>
          <p:cNvGrpSpPr>
            <a:grpSpLocks noChangeAspect="1"/>
          </p:cNvGrpSpPr>
          <p:nvPr/>
        </p:nvGrpSpPr>
        <p:grpSpPr>
          <a:xfrm>
            <a:off x="9580314" y="1626547"/>
            <a:ext cx="987368" cy="2743200"/>
            <a:chOff x="9372251" y="2039930"/>
            <a:chExt cx="1253037" cy="3481313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6310D14-1CEF-B727-07E8-983A5B0C67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71" t="10909" r="93265" b="59288"/>
            <a:stretch/>
          </p:blipFill>
          <p:spPr>
            <a:xfrm>
              <a:off x="9372251" y="2039930"/>
              <a:ext cx="1253037" cy="3481313"/>
            </a:xfrm>
            <a:prstGeom prst="rect">
              <a:avLst/>
            </a:prstGeom>
          </p:spPr>
        </p:pic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E30430B-DA3C-24DD-1CD6-5EADF2C0ED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52163" y="4341660"/>
              <a:ext cx="185266" cy="182880"/>
            </a:xfrm>
            <a:prstGeom prst="ellipse">
              <a:avLst/>
            </a:prstGeom>
            <a:gradFill flip="none" rotWithShape="1">
              <a:gsLst>
                <a:gs pos="25000">
                  <a:schemeClr val="accent4">
                    <a:lumMod val="50000"/>
                  </a:schemeClr>
                </a:gs>
                <a:gs pos="0">
                  <a:schemeClr val="accent4">
                    <a:lumMod val="5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03E3361-9619-CD3A-85B6-47107FA824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97559" y="3130784"/>
              <a:ext cx="185266" cy="182880"/>
            </a:xfrm>
            <a:prstGeom prst="ellipse">
              <a:avLst/>
            </a:prstGeom>
            <a:gradFill flip="none" rotWithShape="1">
              <a:gsLst>
                <a:gs pos="25000">
                  <a:schemeClr val="accent2">
                    <a:lumMod val="50000"/>
                  </a:schemeClr>
                </a:gs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94354BF-96D0-8F0A-00BA-12AD5F66F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94889" y="3909049"/>
              <a:ext cx="185266" cy="182880"/>
            </a:xfrm>
            <a:prstGeom prst="ellipse">
              <a:avLst/>
            </a:prstGeom>
            <a:gradFill flip="none" rotWithShape="1">
              <a:gsLst>
                <a:gs pos="25000">
                  <a:schemeClr val="accent5">
                    <a:lumMod val="50000"/>
                  </a:schemeClr>
                </a:gs>
                <a:gs pos="0">
                  <a:schemeClr val="accent5">
                    <a:lumMod val="5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C9FEBAD-A188-0531-1F99-1C8355D7DD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82825" y="3445671"/>
              <a:ext cx="185266" cy="182880"/>
            </a:xfrm>
            <a:prstGeom prst="ellipse">
              <a:avLst/>
            </a:prstGeom>
            <a:gradFill flip="none" rotWithShape="1">
              <a:gsLst>
                <a:gs pos="25000">
                  <a:schemeClr val="accent6">
                    <a:lumMod val="50000"/>
                  </a:schemeClr>
                </a:gs>
                <a:gs pos="0">
                  <a:schemeClr val="accent6">
                    <a:lumMod val="5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F2EC68F-E13F-871C-DE3A-87262441D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34361" y="5215036"/>
              <a:ext cx="185266" cy="182880"/>
            </a:xfrm>
            <a:prstGeom prst="ellipse">
              <a:avLst/>
            </a:prstGeom>
            <a:gradFill flip="none" rotWithShape="1">
              <a:gsLst>
                <a:gs pos="25000">
                  <a:schemeClr val="accent3">
                    <a:lumMod val="50000"/>
                  </a:schemeClr>
                </a:gs>
                <a:gs pos="0">
                  <a:schemeClr val="accent3">
                    <a:lumMod val="5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11088E-9F45-DC39-0A11-C2B0ACD2A5A0}"/>
              </a:ext>
            </a:extLst>
          </p:cNvPr>
          <p:cNvCxnSpPr>
            <a:cxnSpLocks/>
          </p:cNvCxnSpPr>
          <p:nvPr/>
        </p:nvCxnSpPr>
        <p:spPr>
          <a:xfrm flipV="1">
            <a:off x="5162101" y="3207344"/>
            <a:ext cx="0" cy="43551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C2FE13C-90F4-92A0-4363-BACFBD11922B}"/>
              </a:ext>
            </a:extLst>
          </p:cNvPr>
          <p:cNvCxnSpPr>
            <a:cxnSpLocks/>
          </p:cNvCxnSpPr>
          <p:nvPr/>
        </p:nvCxnSpPr>
        <p:spPr>
          <a:xfrm flipV="1">
            <a:off x="5303656" y="3207343"/>
            <a:ext cx="0" cy="43551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7415A7D-810E-28E0-34F4-69BA6458A2DF}"/>
              </a:ext>
            </a:extLst>
          </p:cNvPr>
          <p:cNvCxnSpPr>
            <a:cxnSpLocks/>
          </p:cNvCxnSpPr>
          <p:nvPr/>
        </p:nvCxnSpPr>
        <p:spPr>
          <a:xfrm flipV="1">
            <a:off x="5453157" y="3207342"/>
            <a:ext cx="0" cy="43551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EA15116-1FC9-9CBA-AED3-9E11C7DD1476}"/>
              </a:ext>
            </a:extLst>
          </p:cNvPr>
          <p:cNvCxnSpPr>
            <a:cxnSpLocks/>
          </p:cNvCxnSpPr>
          <p:nvPr/>
        </p:nvCxnSpPr>
        <p:spPr>
          <a:xfrm>
            <a:off x="472750" y="4628164"/>
            <a:ext cx="978408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A3857C8-4A29-5799-CE3E-B23173770E8F}"/>
              </a:ext>
            </a:extLst>
          </p:cNvPr>
          <p:cNvSpPr txBox="1"/>
          <p:nvPr/>
        </p:nvSpPr>
        <p:spPr>
          <a:xfrm>
            <a:off x="4754072" y="4628164"/>
            <a:ext cx="81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80376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4726-3B40-444A-9CAC-C9CB90A4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lineage stratifies risk of malignancies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126B6-9234-D172-DEAE-28334DE565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585" r="75368" b="32831"/>
          <a:stretch/>
        </p:blipFill>
        <p:spPr>
          <a:xfrm>
            <a:off x="2170907" y="2974437"/>
            <a:ext cx="635655" cy="739926"/>
          </a:xfrm>
          <a:prstGeom prst="rect">
            <a:avLst/>
          </a:prstGeom>
        </p:spPr>
      </p:pic>
      <p:pic>
        <p:nvPicPr>
          <p:cNvPr id="12" name="Picture 11" descr="Chart, bubble chart&#10;&#10;Description automatically generated">
            <a:extLst>
              <a:ext uri="{FF2B5EF4-FFF2-40B4-BE49-F238E27FC236}">
                <a16:creationId xmlns:a16="http://schemas.microsoft.com/office/drawing/2014/main" id="{CE4524CD-6CC1-7A9E-38FA-0228FE9DC9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8" t="71000" r="38640"/>
          <a:stretch/>
        </p:blipFill>
        <p:spPr>
          <a:xfrm>
            <a:off x="6281387" y="1599751"/>
            <a:ext cx="1439093" cy="1645920"/>
          </a:xfrm>
          <a:prstGeom prst="rect">
            <a:avLst/>
          </a:prstGeom>
        </p:spPr>
      </p:pic>
      <p:pic>
        <p:nvPicPr>
          <p:cNvPr id="13" name="Picture 12" descr="Chart, bubble chart&#10;&#10;Description automatically generated">
            <a:extLst>
              <a:ext uri="{FF2B5EF4-FFF2-40B4-BE49-F238E27FC236}">
                <a16:creationId xmlns:a16="http://schemas.microsoft.com/office/drawing/2014/main" id="{FABD63ED-D2DB-1C81-FD05-DFD0827041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6" t="71000" r="-309"/>
          <a:stretch/>
        </p:blipFill>
        <p:spPr>
          <a:xfrm>
            <a:off x="6338213" y="3408227"/>
            <a:ext cx="1382267" cy="16459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6A4BF7-B7A4-0478-53DF-479105FB9A1B}"/>
              </a:ext>
            </a:extLst>
          </p:cNvPr>
          <p:cNvSpPr txBox="1"/>
          <p:nvPr/>
        </p:nvSpPr>
        <p:spPr>
          <a:xfrm>
            <a:off x="1968256" y="3714363"/>
            <a:ext cx="1037440" cy="60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Acquisition of</a:t>
            </a:r>
          </a:p>
          <a:p>
            <a:pPr algn="ctr"/>
            <a:r>
              <a:rPr lang="en-US" sz="1400" dirty="0"/>
              <a:t>a driver</a:t>
            </a:r>
          </a:p>
          <a:p>
            <a:pPr algn="ctr"/>
            <a:r>
              <a:rPr lang="en-US" sz="1400" dirty="0"/>
              <a:t>genetic variant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EB70C7-CD7C-3137-425F-1EFDFD6C75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93" t="-2730" r="-1266" b="59986"/>
          <a:stretch/>
        </p:blipFill>
        <p:spPr>
          <a:xfrm>
            <a:off x="3711887" y="2086466"/>
            <a:ext cx="910226" cy="8207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3EB957-A62F-3F89-2A0F-CCF6C22923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79" t="58177" r="-3172" b="-921"/>
          <a:stretch/>
        </p:blipFill>
        <p:spPr>
          <a:xfrm>
            <a:off x="3711887" y="3700850"/>
            <a:ext cx="1011886" cy="82070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DCCB4B-1763-5C1D-199E-2150B28646F1}"/>
              </a:ext>
            </a:extLst>
          </p:cNvPr>
          <p:cNvCxnSpPr>
            <a:cxnSpLocks/>
          </p:cNvCxnSpPr>
          <p:nvPr/>
        </p:nvCxnSpPr>
        <p:spPr>
          <a:xfrm flipV="1">
            <a:off x="2865786" y="2670114"/>
            <a:ext cx="786876" cy="545464"/>
          </a:xfrm>
          <a:prstGeom prst="straightConnector1">
            <a:avLst/>
          </a:prstGeom>
          <a:ln w="34925">
            <a:solidFill>
              <a:schemeClr val="bg2">
                <a:lumMod val="10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3FB9D7-195B-41A3-2409-BA4D98F7189B}"/>
              </a:ext>
            </a:extLst>
          </p:cNvPr>
          <p:cNvCxnSpPr>
            <a:cxnSpLocks/>
          </p:cNvCxnSpPr>
          <p:nvPr/>
        </p:nvCxnSpPr>
        <p:spPr>
          <a:xfrm>
            <a:off x="2865786" y="3378034"/>
            <a:ext cx="846101" cy="523716"/>
          </a:xfrm>
          <a:prstGeom prst="straightConnector1">
            <a:avLst/>
          </a:prstGeom>
          <a:ln w="34925">
            <a:solidFill>
              <a:schemeClr val="bg2">
                <a:lumMod val="10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B80A7F-BAC0-0487-63C6-FF6D615A6E60}"/>
              </a:ext>
            </a:extLst>
          </p:cNvPr>
          <p:cNvCxnSpPr>
            <a:cxnSpLocks/>
          </p:cNvCxnSpPr>
          <p:nvPr/>
        </p:nvCxnSpPr>
        <p:spPr>
          <a:xfrm>
            <a:off x="4797914" y="2518877"/>
            <a:ext cx="1005840" cy="0"/>
          </a:xfrm>
          <a:prstGeom prst="straightConnector1">
            <a:avLst/>
          </a:prstGeom>
          <a:ln w="34925">
            <a:solidFill>
              <a:schemeClr val="bg2">
                <a:lumMod val="1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248C3E-C918-DE8C-ACC6-6E1F59B5EFFB}"/>
              </a:ext>
            </a:extLst>
          </p:cNvPr>
          <p:cNvCxnSpPr>
            <a:cxnSpLocks/>
          </p:cNvCxnSpPr>
          <p:nvPr/>
        </p:nvCxnSpPr>
        <p:spPr>
          <a:xfrm>
            <a:off x="4797914" y="4141999"/>
            <a:ext cx="1005840" cy="0"/>
          </a:xfrm>
          <a:prstGeom prst="straightConnector1">
            <a:avLst/>
          </a:prstGeom>
          <a:ln w="34925">
            <a:solidFill>
              <a:schemeClr val="bg2">
                <a:lumMod val="1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F6975E-B51A-A91A-DE32-A5C68F72ABC8}"/>
              </a:ext>
            </a:extLst>
          </p:cNvPr>
          <p:cNvSpPr txBox="1"/>
          <p:nvPr/>
        </p:nvSpPr>
        <p:spPr>
          <a:xfrm>
            <a:off x="3713591" y="2915873"/>
            <a:ext cx="847592" cy="258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Myeloid 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8BACB2-ABEC-7BBE-2AB2-BACB6235692B}"/>
              </a:ext>
            </a:extLst>
          </p:cNvPr>
          <p:cNvSpPr txBox="1"/>
          <p:nvPr/>
        </p:nvSpPr>
        <p:spPr>
          <a:xfrm>
            <a:off x="3696373" y="4537229"/>
            <a:ext cx="941256" cy="258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Lymphoid 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13342A-34F4-3C27-5CC8-5B136B8C74D6}"/>
              </a:ext>
            </a:extLst>
          </p:cNvPr>
          <p:cNvSpPr txBox="1"/>
          <p:nvPr/>
        </p:nvSpPr>
        <p:spPr>
          <a:xfrm rot="16200000">
            <a:off x="5376412" y="4044543"/>
            <a:ext cx="1492716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Incidence of</a:t>
            </a:r>
          </a:p>
          <a:p>
            <a:pPr algn="ctr"/>
            <a:r>
              <a:rPr lang="en-US" sz="1100" dirty="0"/>
              <a:t>lymphoid malignancies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A9C88E-CA64-F9D7-4B12-1DC34CC5E415}"/>
              </a:ext>
            </a:extLst>
          </p:cNvPr>
          <p:cNvSpPr txBox="1"/>
          <p:nvPr/>
        </p:nvSpPr>
        <p:spPr>
          <a:xfrm>
            <a:off x="1968256" y="5216703"/>
            <a:ext cx="5752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Myeloid and lymphoid clonal hematopoiesis are associated with higher risk of lineage-specific malignancies.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580EA4-1B49-9D02-DC03-7502B768F2D3}"/>
              </a:ext>
            </a:extLst>
          </p:cNvPr>
          <p:cNvSpPr txBox="1"/>
          <p:nvPr/>
        </p:nvSpPr>
        <p:spPr>
          <a:xfrm rot="16200000">
            <a:off x="5385457" y="2266362"/>
            <a:ext cx="1415773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Incidence of</a:t>
            </a:r>
          </a:p>
          <a:p>
            <a:pPr algn="ctr"/>
            <a:r>
              <a:rPr lang="en-US" sz="1100" dirty="0"/>
              <a:t>myeloid malignancies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BE739A-1410-B245-EF42-E8BCFBE96A4A}"/>
              </a:ext>
            </a:extLst>
          </p:cNvPr>
          <p:cNvSpPr/>
          <p:nvPr/>
        </p:nvSpPr>
        <p:spPr>
          <a:xfrm>
            <a:off x="8028992" y="1773918"/>
            <a:ext cx="1421027" cy="3812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471B8B-3BAA-91C1-825C-57C6DCB06F83}"/>
              </a:ext>
            </a:extLst>
          </p:cNvPr>
          <p:cNvSpPr/>
          <p:nvPr/>
        </p:nvSpPr>
        <p:spPr>
          <a:xfrm>
            <a:off x="411799" y="1808228"/>
            <a:ext cx="1421027" cy="3812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4">
            <a:extLst>
              <a:ext uri="{FF2B5EF4-FFF2-40B4-BE49-F238E27FC236}">
                <a16:creationId xmlns:a16="http://schemas.microsoft.com/office/drawing/2014/main" id="{A288CD01-6121-5456-2E0E-4947D0E4D50E}"/>
              </a:ext>
            </a:extLst>
          </p:cNvPr>
          <p:cNvSpPr/>
          <p:nvPr/>
        </p:nvSpPr>
        <p:spPr>
          <a:xfrm>
            <a:off x="2605741" y="3173303"/>
            <a:ext cx="1253434" cy="1675511"/>
          </a:xfrm>
          <a:custGeom>
            <a:avLst/>
            <a:gdLst>
              <a:gd name="connsiteX0" fmla="*/ 0 w 5391081"/>
              <a:gd name="connsiteY0" fmla="*/ 0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0 w 5391081"/>
              <a:gd name="connsiteY4" fmla="*/ 0 h 1990431"/>
              <a:gd name="connsiteX0" fmla="*/ 539646 w 5391081"/>
              <a:gd name="connsiteY0" fmla="*/ 794479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539646 w 5391081"/>
              <a:gd name="connsiteY4" fmla="*/ 794479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78438 w 5439539"/>
              <a:gd name="connsiteY0" fmla="*/ 914400 h 1990431"/>
              <a:gd name="connsiteX1" fmla="*/ 5439539 w 5439539"/>
              <a:gd name="connsiteY1" fmla="*/ 0 h 1990431"/>
              <a:gd name="connsiteX2" fmla="*/ 5439539 w 5439539"/>
              <a:gd name="connsiteY2" fmla="*/ 1990431 h 1990431"/>
              <a:gd name="connsiteX3" fmla="*/ 48458 w 5439539"/>
              <a:gd name="connsiteY3" fmla="*/ 1990431 h 1990431"/>
              <a:gd name="connsiteX4" fmla="*/ 78438 w 5439539"/>
              <a:gd name="connsiteY4" fmla="*/ 914400 h 1990431"/>
              <a:gd name="connsiteX0" fmla="*/ 79843 w 5425446"/>
              <a:gd name="connsiteY0" fmla="*/ 991891 h 1990431"/>
              <a:gd name="connsiteX1" fmla="*/ 5425446 w 5425446"/>
              <a:gd name="connsiteY1" fmla="*/ 0 h 1990431"/>
              <a:gd name="connsiteX2" fmla="*/ 5425446 w 5425446"/>
              <a:gd name="connsiteY2" fmla="*/ 1990431 h 1990431"/>
              <a:gd name="connsiteX3" fmla="*/ 34365 w 5425446"/>
              <a:gd name="connsiteY3" fmla="*/ 1990431 h 1990431"/>
              <a:gd name="connsiteX4" fmla="*/ 79843 w 5425446"/>
              <a:gd name="connsiteY4" fmla="*/ 991891 h 1990431"/>
              <a:gd name="connsiteX0" fmla="*/ 79843 w 5425446"/>
              <a:gd name="connsiteY0" fmla="*/ 991891 h 1990431"/>
              <a:gd name="connsiteX1" fmla="*/ 1582156 w 5425446"/>
              <a:gd name="connsiteY1" fmla="*/ 1274181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836908 h 1835448"/>
              <a:gd name="connsiteX1" fmla="*/ 2357071 w 5425446"/>
              <a:gd name="connsiteY1" fmla="*/ 243544 h 1835448"/>
              <a:gd name="connsiteX2" fmla="*/ 5409948 w 5425446"/>
              <a:gd name="connsiteY2" fmla="*/ 0 h 1835448"/>
              <a:gd name="connsiteX3" fmla="*/ 5425446 w 5425446"/>
              <a:gd name="connsiteY3" fmla="*/ 1835448 h 1835448"/>
              <a:gd name="connsiteX4" fmla="*/ 34365 w 5425446"/>
              <a:gd name="connsiteY4" fmla="*/ 1835448 h 1835448"/>
              <a:gd name="connsiteX5" fmla="*/ 79843 w 5425446"/>
              <a:gd name="connsiteY5" fmla="*/ 836908 h 1835448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43936"/>
              <a:gd name="connsiteX1" fmla="*/ 2357071 w 5479691"/>
              <a:gd name="connsiteY1" fmla="*/ 344283 h 1943936"/>
              <a:gd name="connsiteX2" fmla="*/ 5479691 w 5479691"/>
              <a:gd name="connsiteY2" fmla="*/ 0 h 1943936"/>
              <a:gd name="connsiteX3" fmla="*/ 5123229 w 5479691"/>
              <a:gd name="connsiteY3" fmla="*/ 1943936 h 1943936"/>
              <a:gd name="connsiteX4" fmla="*/ 34365 w 5479691"/>
              <a:gd name="connsiteY4" fmla="*/ 1936187 h 1943936"/>
              <a:gd name="connsiteX5" fmla="*/ 79843 w 5479691"/>
              <a:gd name="connsiteY5" fmla="*/ 937647 h 1943936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71941 w 5479691"/>
              <a:gd name="connsiteY3" fmla="*/ 1866445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21949 w 5421797"/>
              <a:gd name="connsiteY0" fmla="*/ 937647 h 1866445"/>
              <a:gd name="connsiteX1" fmla="*/ 2299177 w 5421797"/>
              <a:gd name="connsiteY1" fmla="*/ 344283 h 1866445"/>
              <a:gd name="connsiteX2" fmla="*/ 5421797 w 5421797"/>
              <a:gd name="connsiteY2" fmla="*/ 0 h 1866445"/>
              <a:gd name="connsiteX3" fmla="*/ 5414047 w 5421797"/>
              <a:gd name="connsiteY3" fmla="*/ 1866445 h 1866445"/>
              <a:gd name="connsiteX4" fmla="*/ 2332213 w 5421797"/>
              <a:gd name="connsiteY4" fmla="*/ 1657217 h 1866445"/>
              <a:gd name="connsiteX5" fmla="*/ 21949 w 5421797"/>
              <a:gd name="connsiteY5" fmla="*/ 937647 h 1866445"/>
              <a:gd name="connsiteX0" fmla="*/ 36637 w 5436485"/>
              <a:gd name="connsiteY0" fmla="*/ 937647 h 1866445"/>
              <a:gd name="connsiteX1" fmla="*/ 2313865 w 5436485"/>
              <a:gd name="connsiteY1" fmla="*/ 344283 h 1866445"/>
              <a:gd name="connsiteX2" fmla="*/ 5436485 w 5436485"/>
              <a:gd name="connsiteY2" fmla="*/ 0 h 1866445"/>
              <a:gd name="connsiteX3" fmla="*/ 5428735 w 5436485"/>
              <a:gd name="connsiteY3" fmla="*/ 1866445 h 1866445"/>
              <a:gd name="connsiteX4" fmla="*/ 2346901 w 5436485"/>
              <a:gd name="connsiteY4" fmla="*/ 1657217 h 1866445"/>
              <a:gd name="connsiteX5" fmla="*/ 36637 w 5436485"/>
              <a:gd name="connsiteY5" fmla="*/ 937647 h 1866445"/>
              <a:gd name="connsiteX0" fmla="*/ 35939 w 5435787"/>
              <a:gd name="connsiteY0" fmla="*/ 937647 h 1866445"/>
              <a:gd name="connsiteX1" fmla="*/ 2313167 w 5435787"/>
              <a:gd name="connsiteY1" fmla="*/ 344283 h 1866445"/>
              <a:gd name="connsiteX2" fmla="*/ 5435787 w 5435787"/>
              <a:gd name="connsiteY2" fmla="*/ 0 h 1866445"/>
              <a:gd name="connsiteX3" fmla="*/ 5428037 w 5435787"/>
              <a:gd name="connsiteY3" fmla="*/ 1866445 h 1866445"/>
              <a:gd name="connsiteX4" fmla="*/ 2384949 w 5435787"/>
              <a:gd name="connsiteY4" fmla="*/ 1331753 h 1866445"/>
              <a:gd name="connsiteX5" fmla="*/ 35939 w 5435787"/>
              <a:gd name="connsiteY5" fmla="*/ 937647 h 1866445"/>
              <a:gd name="connsiteX0" fmla="*/ 36495 w 5436343"/>
              <a:gd name="connsiteY0" fmla="*/ 937647 h 1866445"/>
              <a:gd name="connsiteX1" fmla="*/ 2313723 w 5436343"/>
              <a:gd name="connsiteY1" fmla="*/ 344283 h 1866445"/>
              <a:gd name="connsiteX2" fmla="*/ 5436343 w 5436343"/>
              <a:gd name="connsiteY2" fmla="*/ 0 h 1866445"/>
              <a:gd name="connsiteX3" fmla="*/ 5428593 w 5436343"/>
              <a:gd name="connsiteY3" fmla="*/ 1866445 h 1866445"/>
              <a:gd name="connsiteX4" fmla="*/ 2354508 w 5436343"/>
              <a:gd name="connsiteY4" fmla="*/ 1533231 h 1866445"/>
              <a:gd name="connsiteX5" fmla="*/ 36495 w 5436343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562711 w 5399848"/>
              <a:gd name="connsiteY4" fmla="*/ 1352927 h 1866445"/>
              <a:gd name="connsiteX5" fmla="*/ 0 w 5399848"/>
              <a:gd name="connsiteY5" fmla="*/ 937647 h 1866445"/>
              <a:gd name="connsiteX0" fmla="*/ 0 w 5399848"/>
              <a:gd name="connsiteY0" fmla="*/ 937647 h 1469367"/>
              <a:gd name="connsiteX1" fmla="*/ 2277228 w 5399848"/>
              <a:gd name="connsiteY1" fmla="*/ 344283 h 1469367"/>
              <a:gd name="connsiteX2" fmla="*/ 5399848 w 5399848"/>
              <a:gd name="connsiteY2" fmla="*/ 0 h 1469367"/>
              <a:gd name="connsiteX3" fmla="*/ 5392098 w 5399848"/>
              <a:gd name="connsiteY3" fmla="*/ 1454321 h 1469367"/>
              <a:gd name="connsiteX4" fmla="*/ 2562711 w 5399848"/>
              <a:gd name="connsiteY4" fmla="*/ 1352927 h 1469367"/>
              <a:gd name="connsiteX5" fmla="*/ 0 w 5399848"/>
              <a:gd name="connsiteY5" fmla="*/ 937647 h 1469367"/>
              <a:gd name="connsiteX0" fmla="*/ 0 w 5399848"/>
              <a:gd name="connsiteY0" fmla="*/ 937647 h 1454321"/>
              <a:gd name="connsiteX1" fmla="*/ 2277228 w 5399848"/>
              <a:gd name="connsiteY1" fmla="*/ 344283 h 1454321"/>
              <a:gd name="connsiteX2" fmla="*/ 5399848 w 5399848"/>
              <a:gd name="connsiteY2" fmla="*/ 0 h 1454321"/>
              <a:gd name="connsiteX3" fmla="*/ 5392098 w 5399848"/>
              <a:gd name="connsiteY3" fmla="*/ 1454321 h 1454321"/>
              <a:gd name="connsiteX4" fmla="*/ 2614227 w 5399848"/>
              <a:gd name="connsiteY4" fmla="*/ 1211259 h 1454321"/>
              <a:gd name="connsiteX5" fmla="*/ 0 w 5399848"/>
              <a:gd name="connsiteY5" fmla="*/ 937647 h 1454321"/>
              <a:gd name="connsiteX0" fmla="*/ 0 w 5418057"/>
              <a:gd name="connsiteY0" fmla="*/ 937647 h 1332260"/>
              <a:gd name="connsiteX1" fmla="*/ 2277228 w 5418057"/>
              <a:gd name="connsiteY1" fmla="*/ 344283 h 1332260"/>
              <a:gd name="connsiteX2" fmla="*/ 5399848 w 5418057"/>
              <a:gd name="connsiteY2" fmla="*/ 0 h 1332260"/>
              <a:gd name="connsiteX3" fmla="*/ 5417856 w 5418057"/>
              <a:gd name="connsiteY3" fmla="*/ 1325532 h 1332260"/>
              <a:gd name="connsiteX4" fmla="*/ 2614227 w 5418057"/>
              <a:gd name="connsiteY4" fmla="*/ 1211259 h 1332260"/>
              <a:gd name="connsiteX5" fmla="*/ 0 w 5418057"/>
              <a:gd name="connsiteY5" fmla="*/ 937647 h 1332260"/>
              <a:gd name="connsiteX0" fmla="*/ 0 w 5418057"/>
              <a:gd name="connsiteY0" fmla="*/ 937647 h 1363275"/>
              <a:gd name="connsiteX1" fmla="*/ 2277228 w 5418057"/>
              <a:gd name="connsiteY1" fmla="*/ 344283 h 1363275"/>
              <a:gd name="connsiteX2" fmla="*/ 5399848 w 5418057"/>
              <a:gd name="connsiteY2" fmla="*/ 0 h 1363275"/>
              <a:gd name="connsiteX3" fmla="*/ 5417856 w 5418057"/>
              <a:gd name="connsiteY3" fmla="*/ 1325532 h 1363275"/>
              <a:gd name="connsiteX4" fmla="*/ 2614227 w 5418057"/>
              <a:gd name="connsiteY4" fmla="*/ 1211259 h 1363275"/>
              <a:gd name="connsiteX5" fmla="*/ 0 w 5418057"/>
              <a:gd name="connsiteY5" fmla="*/ 937647 h 1363275"/>
              <a:gd name="connsiteX0" fmla="*/ 0 w 5418275"/>
              <a:gd name="connsiteY0" fmla="*/ 660882 h 1086510"/>
              <a:gd name="connsiteX1" fmla="*/ 2277228 w 5418275"/>
              <a:gd name="connsiteY1" fmla="*/ 67518 h 1086510"/>
              <a:gd name="connsiteX2" fmla="*/ 5412727 w 5418275"/>
              <a:gd name="connsiteY2" fmla="*/ 83843 h 1086510"/>
              <a:gd name="connsiteX3" fmla="*/ 5417856 w 5418275"/>
              <a:gd name="connsiteY3" fmla="*/ 1048767 h 1086510"/>
              <a:gd name="connsiteX4" fmla="*/ 2614227 w 5418275"/>
              <a:gd name="connsiteY4" fmla="*/ 934494 h 1086510"/>
              <a:gd name="connsiteX5" fmla="*/ 0 w 5418275"/>
              <a:gd name="connsiteY5" fmla="*/ 660882 h 1086510"/>
              <a:gd name="connsiteX0" fmla="*/ 0 w 5418275"/>
              <a:gd name="connsiteY0" fmla="*/ 577039 h 1002667"/>
              <a:gd name="connsiteX1" fmla="*/ 2521926 w 5418275"/>
              <a:gd name="connsiteY1" fmla="*/ 344283 h 1002667"/>
              <a:gd name="connsiteX2" fmla="*/ 5412727 w 5418275"/>
              <a:gd name="connsiteY2" fmla="*/ 0 h 1002667"/>
              <a:gd name="connsiteX3" fmla="*/ 5417856 w 5418275"/>
              <a:gd name="connsiteY3" fmla="*/ 964924 h 1002667"/>
              <a:gd name="connsiteX4" fmla="*/ 2614227 w 5418275"/>
              <a:gd name="connsiteY4" fmla="*/ 850651 h 1002667"/>
              <a:gd name="connsiteX5" fmla="*/ 0 w 5418275"/>
              <a:gd name="connsiteY5" fmla="*/ 577039 h 1002667"/>
              <a:gd name="connsiteX0" fmla="*/ 0 w 5418275"/>
              <a:gd name="connsiteY0" fmla="*/ 577039 h 1002667"/>
              <a:gd name="connsiteX1" fmla="*/ 2521926 w 5418275"/>
              <a:gd name="connsiteY1" fmla="*/ 344283 h 1002667"/>
              <a:gd name="connsiteX2" fmla="*/ 5412727 w 5418275"/>
              <a:gd name="connsiteY2" fmla="*/ 0 h 1002667"/>
              <a:gd name="connsiteX3" fmla="*/ 5417856 w 5418275"/>
              <a:gd name="connsiteY3" fmla="*/ 964924 h 1002667"/>
              <a:gd name="connsiteX4" fmla="*/ 2614227 w 5418275"/>
              <a:gd name="connsiteY4" fmla="*/ 850651 h 1002667"/>
              <a:gd name="connsiteX5" fmla="*/ 0 w 5418275"/>
              <a:gd name="connsiteY5" fmla="*/ 577039 h 1002667"/>
              <a:gd name="connsiteX0" fmla="*/ 0 w 5418275"/>
              <a:gd name="connsiteY0" fmla="*/ 486887 h 912515"/>
              <a:gd name="connsiteX1" fmla="*/ 2521926 w 5418275"/>
              <a:gd name="connsiteY1" fmla="*/ 254131 h 912515"/>
              <a:gd name="connsiteX2" fmla="*/ 5412727 w 5418275"/>
              <a:gd name="connsiteY2" fmla="*/ 0 h 912515"/>
              <a:gd name="connsiteX3" fmla="*/ 5417856 w 5418275"/>
              <a:gd name="connsiteY3" fmla="*/ 874772 h 912515"/>
              <a:gd name="connsiteX4" fmla="*/ 2614227 w 5418275"/>
              <a:gd name="connsiteY4" fmla="*/ 760499 h 912515"/>
              <a:gd name="connsiteX5" fmla="*/ 0 w 5418275"/>
              <a:gd name="connsiteY5" fmla="*/ 486887 h 912515"/>
              <a:gd name="connsiteX0" fmla="*/ 0 w 5418275"/>
              <a:gd name="connsiteY0" fmla="*/ 487343 h 912971"/>
              <a:gd name="connsiteX1" fmla="*/ 2521926 w 5418275"/>
              <a:gd name="connsiteY1" fmla="*/ 254587 h 912971"/>
              <a:gd name="connsiteX2" fmla="*/ 5412727 w 5418275"/>
              <a:gd name="connsiteY2" fmla="*/ 456 h 912971"/>
              <a:gd name="connsiteX3" fmla="*/ 5417856 w 5418275"/>
              <a:gd name="connsiteY3" fmla="*/ 875228 h 912971"/>
              <a:gd name="connsiteX4" fmla="*/ 2614227 w 5418275"/>
              <a:gd name="connsiteY4" fmla="*/ 760955 h 912971"/>
              <a:gd name="connsiteX5" fmla="*/ 0 w 5418275"/>
              <a:gd name="connsiteY5" fmla="*/ 487343 h 912971"/>
              <a:gd name="connsiteX0" fmla="*/ 0 w 5418275"/>
              <a:gd name="connsiteY0" fmla="*/ 500334 h 925962"/>
              <a:gd name="connsiteX1" fmla="*/ 2521926 w 5418275"/>
              <a:gd name="connsiteY1" fmla="*/ 267578 h 925962"/>
              <a:gd name="connsiteX2" fmla="*/ 5412727 w 5418275"/>
              <a:gd name="connsiteY2" fmla="*/ 13447 h 925962"/>
              <a:gd name="connsiteX3" fmla="*/ 5417856 w 5418275"/>
              <a:gd name="connsiteY3" fmla="*/ 888219 h 925962"/>
              <a:gd name="connsiteX4" fmla="*/ 2614227 w 5418275"/>
              <a:gd name="connsiteY4" fmla="*/ 773946 h 925962"/>
              <a:gd name="connsiteX5" fmla="*/ 0 w 5418275"/>
              <a:gd name="connsiteY5" fmla="*/ 500334 h 925962"/>
              <a:gd name="connsiteX0" fmla="*/ 0 w 5418275"/>
              <a:gd name="connsiteY0" fmla="*/ 490578 h 916206"/>
              <a:gd name="connsiteX1" fmla="*/ 1839345 w 5418275"/>
              <a:gd name="connsiteY1" fmla="*/ 309338 h 916206"/>
              <a:gd name="connsiteX2" fmla="*/ 5412727 w 5418275"/>
              <a:gd name="connsiteY2" fmla="*/ 3691 h 916206"/>
              <a:gd name="connsiteX3" fmla="*/ 5417856 w 5418275"/>
              <a:gd name="connsiteY3" fmla="*/ 878463 h 916206"/>
              <a:gd name="connsiteX4" fmla="*/ 2614227 w 5418275"/>
              <a:gd name="connsiteY4" fmla="*/ 764190 h 916206"/>
              <a:gd name="connsiteX5" fmla="*/ 0 w 5418275"/>
              <a:gd name="connsiteY5" fmla="*/ 490578 h 916206"/>
              <a:gd name="connsiteX0" fmla="*/ 0 w 5418275"/>
              <a:gd name="connsiteY0" fmla="*/ 490578 h 916206"/>
              <a:gd name="connsiteX1" fmla="*/ 1839345 w 5418275"/>
              <a:gd name="connsiteY1" fmla="*/ 309338 h 916206"/>
              <a:gd name="connsiteX2" fmla="*/ 5412727 w 5418275"/>
              <a:gd name="connsiteY2" fmla="*/ 3691 h 916206"/>
              <a:gd name="connsiteX3" fmla="*/ 5417856 w 5418275"/>
              <a:gd name="connsiteY3" fmla="*/ 878463 h 916206"/>
              <a:gd name="connsiteX4" fmla="*/ 2614227 w 5418275"/>
              <a:gd name="connsiteY4" fmla="*/ 764190 h 916206"/>
              <a:gd name="connsiteX5" fmla="*/ 0 w 5418275"/>
              <a:gd name="connsiteY5" fmla="*/ 490578 h 916206"/>
              <a:gd name="connsiteX0" fmla="*/ 0 w 5418275"/>
              <a:gd name="connsiteY0" fmla="*/ 497094 h 922722"/>
              <a:gd name="connsiteX1" fmla="*/ 1749193 w 5418275"/>
              <a:gd name="connsiteY1" fmla="*/ 277217 h 922722"/>
              <a:gd name="connsiteX2" fmla="*/ 5412727 w 5418275"/>
              <a:gd name="connsiteY2" fmla="*/ 10207 h 922722"/>
              <a:gd name="connsiteX3" fmla="*/ 5417856 w 5418275"/>
              <a:gd name="connsiteY3" fmla="*/ 884979 h 922722"/>
              <a:gd name="connsiteX4" fmla="*/ 2614227 w 5418275"/>
              <a:gd name="connsiteY4" fmla="*/ 770706 h 922722"/>
              <a:gd name="connsiteX5" fmla="*/ 0 w 5418275"/>
              <a:gd name="connsiteY5" fmla="*/ 497094 h 922722"/>
              <a:gd name="connsiteX0" fmla="*/ 0 w 5418275"/>
              <a:gd name="connsiteY0" fmla="*/ 487443 h 913071"/>
              <a:gd name="connsiteX1" fmla="*/ 1749193 w 5418275"/>
              <a:gd name="connsiteY1" fmla="*/ 267566 h 913071"/>
              <a:gd name="connsiteX2" fmla="*/ 5412727 w 5418275"/>
              <a:gd name="connsiteY2" fmla="*/ 556 h 913071"/>
              <a:gd name="connsiteX3" fmla="*/ 5417856 w 5418275"/>
              <a:gd name="connsiteY3" fmla="*/ 875328 h 913071"/>
              <a:gd name="connsiteX4" fmla="*/ 2614227 w 5418275"/>
              <a:gd name="connsiteY4" fmla="*/ 761055 h 913071"/>
              <a:gd name="connsiteX5" fmla="*/ 0 w 5418275"/>
              <a:gd name="connsiteY5" fmla="*/ 487443 h 913071"/>
              <a:gd name="connsiteX0" fmla="*/ 0 w 5418275"/>
              <a:gd name="connsiteY0" fmla="*/ 494657 h 920285"/>
              <a:gd name="connsiteX1" fmla="*/ 1736315 w 5418275"/>
              <a:gd name="connsiteY1" fmla="*/ 184628 h 920285"/>
              <a:gd name="connsiteX2" fmla="*/ 5412727 w 5418275"/>
              <a:gd name="connsiteY2" fmla="*/ 7770 h 920285"/>
              <a:gd name="connsiteX3" fmla="*/ 5417856 w 5418275"/>
              <a:gd name="connsiteY3" fmla="*/ 882542 h 920285"/>
              <a:gd name="connsiteX4" fmla="*/ 2614227 w 5418275"/>
              <a:gd name="connsiteY4" fmla="*/ 768269 h 920285"/>
              <a:gd name="connsiteX5" fmla="*/ 0 w 5418275"/>
              <a:gd name="connsiteY5" fmla="*/ 494657 h 920285"/>
              <a:gd name="connsiteX0" fmla="*/ 0 w 5418275"/>
              <a:gd name="connsiteY0" fmla="*/ 494657 h 920285"/>
              <a:gd name="connsiteX1" fmla="*/ 1736315 w 5418275"/>
              <a:gd name="connsiteY1" fmla="*/ 184628 h 920285"/>
              <a:gd name="connsiteX2" fmla="*/ 5412727 w 5418275"/>
              <a:gd name="connsiteY2" fmla="*/ 7770 h 920285"/>
              <a:gd name="connsiteX3" fmla="*/ 5417856 w 5418275"/>
              <a:gd name="connsiteY3" fmla="*/ 882542 h 920285"/>
              <a:gd name="connsiteX4" fmla="*/ 2614227 w 5418275"/>
              <a:gd name="connsiteY4" fmla="*/ 768269 h 920285"/>
              <a:gd name="connsiteX5" fmla="*/ 0 w 5418275"/>
              <a:gd name="connsiteY5" fmla="*/ 494657 h 920285"/>
              <a:gd name="connsiteX0" fmla="*/ 0 w 5418057"/>
              <a:gd name="connsiteY0" fmla="*/ 590372 h 1016000"/>
              <a:gd name="connsiteX1" fmla="*/ 1736315 w 5418057"/>
              <a:gd name="connsiteY1" fmla="*/ 280343 h 1016000"/>
              <a:gd name="connsiteX2" fmla="*/ 5399849 w 5418057"/>
              <a:gd name="connsiteY2" fmla="*/ 454 h 1016000"/>
              <a:gd name="connsiteX3" fmla="*/ 5417856 w 5418057"/>
              <a:gd name="connsiteY3" fmla="*/ 978257 h 1016000"/>
              <a:gd name="connsiteX4" fmla="*/ 2614227 w 5418057"/>
              <a:gd name="connsiteY4" fmla="*/ 863984 h 1016000"/>
              <a:gd name="connsiteX5" fmla="*/ 0 w 5418057"/>
              <a:gd name="connsiteY5" fmla="*/ 590372 h 1016000"/>
              <a:gd name="connsiteX0" fmla="*/ 0 w 5418057"/>
              <a:gd name="connsiteY0" fmla="*/ 589918 h 1015546"/>
              <a:gd name="connsiteX1" fmla="*/ 1736315 w 5418057"/>
              <a:gd name="connsiteY1" fmla="*/ 279889 h 1015546"/>
              <a:gd name="connsiteX2" fmla="*/ 5399849 w 5418057"/>
              <a:gd name="connsiteY2" fmla="*/ 0 h 1015546"/>
              <a:gd name="connsiteX3" fmla="*/ 5417856 w 5418057"/>
              <a:gd name="connsiteY3" fmla="*/ 977803 h 1015546"/>
              <a:gd name="connsiteX4" fmla="*/ 2614227 w 5418057"/>
              <a:gd name="connsiteY4" fmla="*/ 863530 h 1015546"/>
              <a:gd name="connsiteX5" fmla="*/ 0 w 5418057"/>
              <a:gd name="connsiteY5" fmla="*/ 589918 h 1015546"/>
              <a:gd name="connsiteX0" fmla="*/ 0 w 5418057"/>
              <a:gd name="connsiteY0" fmla="*/ 589918 h 981587"/>
              <a:gd name="connsiteX1" fmla="*/ 1736315 w 5418057"/>
              <a:gd name="connsiteY1" fmla="*/ 279889 h 981587"/>
              <a:gd name="connsiteX2" fmla="*/ 5399849 w 5418057"/>
              <a:gd name="connsiteY2" fmla="*/ 0 h 981587"/>
              <a:gd name="connsiteX3" fmla="*/ 5417856 w 5418057"/>
              <a:gd name="connsiteY3" fmla="*/ 977803 h 981587"/>
              <a:gd name="connsiteX4" fmla="*/ 1764221 w 5418057"/>
              <a:gd name="connsiteY4" fmla="*/ 721863 h 981587"/>
              <a:gd name="connsiteX5" fmla="*/ 0 w 5418057"/>
              <a:gd name="connsiteY5" fmla="*/ 589918 h 981587"/>
              <a:gd name="connsiteX0" fmla="*/ 0 w 5418057"/>
              <a:gd name="connsiteY0" fmla="*/ 589918 h 981587"/>
              <a:gd name="connsiteX1" fmla="*/ 1736315 w 5418057"/>
              <a:gd name="connsiteY1" fmla="*/ 279889 h 981587"/>
              <a:gd name="connsiteX2" fmla="*/ 5399849 w 5418057"/>
              <a:gd name="connsiteY2" fmla="*/ 0 h 981587"/>
              <a:gd name="connsiteX3" fmla="*/ 5417856 w 5418057"/>
              <a:gd name="connsiteY3" fmla="*/ 977803 h 981587"/>
              <a:gd name="connsiteX4" fmla="*/ 1764221 w 5418057"/>
              <a:gd name="connsiteY4" fmla="*/ 721863 h 981587"/>
              <a:gd name="connsiteX5" fmla="*/ 0 w 5418057"/>
              <a:gd name="connsiteY5" fmla="*/ 589918 h 981587"/>
              <a:gd name="connsiteX0" fmla="*/ 0 w 5418057"/>
              <a:gd name="connsiteY0" fmla="*/ 589918 h 980017"/>
              <a:gd name="connsiteX1" fmla="*/ 1736315 w 5418057"/>
              <a:gd name="connsiteY1" fmla="*/ 279889 h 980017"/>
              <a:gd name="connsiteX2" fmla="*/ 5399849 w 5418057"/>
              <a:gd name="connsiteY2" fmla="*/ 0 h 980017"/>
              <a:gd name="connsiteX3" fmla="*/ 5417856 w 5418057"/>
              <a:gd name="connsiteY3" fmla="*/ 977803 h 980017"/>
              <a:gd name="connsiteX4" fmla="*/ 1764221 w 5418057"/>
              <a:gd name="connsiteY4" fmla="*/ 721863 h 980017"/>
              <a:gd name="connsiteX5" fmla="*/ 0 w 5418057"/>
              <a:gd name="connsiteY5" fmla="*/ 589918 h 980017"/>
              <a:gd name="connsiteX0" fmla="*/ 0 w 5405396"/>
              <a:gd name="connsiteY0" fmla="*/ 589918 h 856502"/>
              <a:gd name="connsiteX1" fmla="*/ 1736315 w 5405396"/>
              <a:gd name="connsiteY1" fmla="*/ 279889 h 856502"/>
              <a:gd name="connsiteX2" fmla="*/ 5399849 w 5405396"/>
              <a:gd name="connsiteY2" fmla="*/ 0 h 856502"/>
              <a:gd name="connsiteX3" fmla="*/ 5404977 w 5405396"/>
              <a:gd name="connsiteY3" fmla="*/ 836135 h 856502"/>
              <a:gd name="connsiteX4" fmla="*/ 1764221 w 5405396"/>
              <a:gd name="connsiteY4" fmla="*/ 721863 h 856502"/>
              <a:gd name="connsiteX5" fmla="*/ 0 w 5405396"/>
              <a:gd name="connsiteY5" fmla="*/ 589918 h 856502"/>
              <a:gd name="connsiteX0" fmla="*/ 0 w 5405396"/>
              <a:gd name="connsiteY0" fmla="*/ 589918 h 912899"/>
              <a:gd name="connsiteX1" fmla="*/ 1736315 w 5405396"/>
              <a:gd name="connsiteY1" fmla="*/ 279889 h 912899"/>
              <a:gd name="connsiteX2" fmla="*/ 5399849 w 5405396"/>
              <a:gd name="connsiteY2" fmla="*/ 0 h 912899"/>
              <a:gd name="connsiteX3" fmla="*/ 5404977 w 5405396"/>
              <a:gd name="connsiteY3" fmla="*/ 836135 h 912899"/>
              <a:gd name="connsiteX4" fmla="*/ 1764221 w 5405396"/>
              <a:gd name="connsiteY4" fmla="*/ 721863 h 912899"/>
              <a:gd name="connsiteX5" fmla="*/ 0 w 5405396"/>
              <a:gd name="connsiteY5" fmla="*/ 589918 h 912899"/>
              <a:gd name="connsiteX0" fmla="*/ 0 w 5405396"/>
              <a:gd name="connsiteY0" fmla="*/ 589918 h 836135"/>
              <a:gd name="connsiteX1" fmla="*/ 1736315 w 5405396"/>
              <a:gd name="connsiteY1" fmla="*/ 279889 h 836135"/>
              <a:gd name="connsiteX2" fmla="*/ 5399849 w 5405396"/>
              <a:gd name="connsiteY2" fmla="*/ 0 h 836135"/>
              <a:gd name="connsiteX3" fmla="*/ 5404977 w 5405396"/>
              <a:gd name="connsiteY3" fmla="*/ 836135 h 836135"/>
              <a:gd name="connsiteX4" fmla="*/ 1764221 w 5405396"/>
              <a:gd name="connsiteY4" fmla="*/ 721863 h 836135"/>
              <a:gd name="connsiteX5" fmla="*/ 0 w 5405396"/>
              <a:gd name="connsiteY5" fmla="*/ 589918 h 836135"/>
              <a:gd name="connsiteX0" fmla="*/ 0 w 5405396"/>
              <a:gd name="connsiteY0" fmla="*/ 589918 h 857449"/>
              <a:gd name="connsiteX1" fmla="*/ 1736315 w 5405396"/>
              <a:gd name="connsiteY1" fmla="*/ 279889 h 857449"/>
              <a:gd name="connsiteX2" fmla="*/ 5399849 w 5405396"/>
              <a:gd name="connsiteY2" fmla="*/ 0 h 857449"/>
              <a:gd name="connsiteX3" fmla="*/ 5404977 w 5405396"/>
              <a:gd name="connsiteY3" fmla="*/ 836135 h 857449"/>
              <a:gd name="connsiteX4" fmla="*/ 1764221 w 5405396"/>
              <a:gd name="connsiteY4" fmla="*/ 721863 h 857449"/>
              <a:gd name="connsiteX5" fmla="*/ 0 w 5405396"/>
              <a:gd name="connsiteY5" fmla="*/ 589918 h 857449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764221 w 5405396"/>
              <a:gd name="connsiteY4" fmla="*/ 72186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06026 w 5405396"/>
              <a:gd name="connsiteY4" fmla="*/ 773377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06026 w 5405396"/>
              <a:gd name="connsiteY4" fmla="*/ 773377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53545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53545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53545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83685"/>
              <a:gd name="connsiteX1" fmla="*/ 1581768 w 5405396"/>
              <a:gd name="connsiteY1" fmla="*/ 292768 h 1083685"/>
              <a:gd name="connsiteX2" fmla="*/ 5399849 w 5405396"/>
              <a:gd name="connsiteY2" fmla="*/ 0 h 1083685"/>
              <a:gd name="connsiteX3" fmla="*/ 5404977 w 5405396"/>
              <a:gd name="connsiteY3" fmla="*/ 1029318 h 1083685"/>
              <a:gd name="connsiteX4" fmla="*/ 2778113 w 5405396"/>
              <a:gd name="connsiteY4" fmla="*/ 966561 h 1083685"/>
              <a:gd name="connsiteX5" fmla="*/ 0 w 5405396"/>
              <a:gd name="connsiteY5" fmla="*/ 589918 h 1083685"/>
              <a:gd name="connsiteX0" fmla="*/ 0 w 5405396"/>
              <a:gd name="connsiteY0" fmla="*/ 589918 h 1083685"/>
              <a:gd name="connsiteX1" fmla="*/ 1581768 w 5405396"/>
              <a:gd name="connsiteY1" fmla="*/ 292768 h 1083685"/>
              <a:gd name="connsiteX2" fmla="*/ 5399849 w 5405396"/>
              <a:gd name="connsiteY2" fmla="*/ 0 h 1083685"/>
              <a:gd name="connsiteX3" fmla="*/ 5404977 w 5405396"/>
              <a:gd name="connsiteY3" fmla="*/ 1029318 h 1083685"/>
              <a:gd name="connsiteX4" fmla="*/ 2778113 w 5405396"/>
              <a:gd name="connsiteY4" fmla="*/ 966561 h 1083685"/>
              <a:gd name="connsiteX5" fmla="*/ 0 w 5405396"/>
              <a:gd name="connsiteY5" fmla="*/ 589918 h 1083685"/>
              <a:gd name="connsiteX0" fmla="*/ 0 w 5405396"/>
              <a:gd name="connsiteY0" fmla="*/ 589918 h 1083685"/>
              <a:gd name="connsiteX1" fmla="*/ 1581768 w 5405396"/>
              <a:gd name="connsiteY1" fmla="*/ 292768 h 1083685"/>
              <a:gd name="connsiteX2" fmla="*/ 5399849 w 5405396"/>
              <a:gd name="connsiteY2" fmla="*/ 0 h 1083685"/>
              <a:gd name="connsiteX3" fmla="*/ 5404977 w 5405396"/>
              <a:gd name="connsiteY3" fmla="*/ 1029318 h 1083685"/>
              <a:gd name="connsiteX4" fmla="*/ 2778113 w 5405396"/>
              <a:gd name="connsiteY4" fmla="*/ 966561 h 1083685"/>
              <a:gd name="connsiteX5" fmla="*/ 0 w 5405396"/>
              <a:gd name="connsiteY5" fmla="*/ 589918 h 1083685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2718866 w 5405396"/>
              <a:gd name="connsiteY1" fmla="*/ 163980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2718866 w 5405396"/>
              <a:gd name="connsiteY1" fmla="*/ 163980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2718866 w 5405396"/>
              <a:gd name="connsiteY1" fmla="*/ 163980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146"/>
              <a:gd name="connsiteY0" fmla="*/ 525524 h 964924"/>
              <a:gd name="connsiteX1" fmla="*/ 2718866 w 5405146"/>
              <a:gd name="connsiteY1" fmla="*/ 99586 h 964924"/>
              <a:gd name="connsiteX2" fmla="*/ 5382355 w 5405146"/>
              <a:gd name="connsiteY2" fmla="*/ 0 h 964924"/>
              <a:gd name="connsiteX3" fmla="*/ 5404977 w 5405146"/>
              <a:gd name="connsiteY3" fmla="*/ 964924 h 964924"/>
              <a:gd name="connsiteX4" fmla="*/ 2778113 w 5405146"/>
              <a:gd name="connsiteY4" fmla="*/ 902167 h 964924"/>
              <a:gd name="connsiteX5" fmla="*/ 0 w 5405146"/>
              <a:gd name="connsiteY5" fmla="*/ 525524 h 964924"/>
              <a:gd name="connsiteX0" fmla="*/ 0 w 5405146"/>
              <a:gd name="connsiteY0" fmla="*/ 525524 h 964924"/>
              <a:gd name="connsiteX1" fmla="*/ 2718866 w 5405146"/>
              <a:gd name="connsiteY1" fmla="*/ 99586 h 964924"/>
              <a:gd name="connsiteX2" fmla="*/ 5382355 w 5405146"/>
              <a:gd name="connsiteY2" fmla="*/ 0 h 964924"/>
              <a:gd name="connsiteX3" fmla="*/ 5404977 w 5405146"/>
              <a:gd name="connsiteY3" fmla="*/ 964924 h 964924"/>
              <a:gd name="connsiteX4" fmla="*/ 2778113 w 5405146"/>
              <a:gd name="connsiteY4" fmla="*/ 902167 h 964924"/>
              <a:gd name="connsiteX5" fmla="*/ 0 w 5405146"/>
              <a:gd name="connsiteY5" fmla="*/ 525524 h 964924"/>
              <a:gd name="connsiteX0" fmla="*/ 0 w 5405147"/>
              <a:gd name="connsiteY0" fmla="*/ 525524 h 923493"/>
              <a:gd name="connsiteX1" fmla="*/ 2718866 w 5405147"/>
              <a:gd name="connsiteY1" fmla="*/ 99586 h 923493"/>
              <a:gd name="connsiteX2" fmla="*/ 5382355 w 5405147"/>
              <a:gd name="connsiteY2" fmla="*/ 0 h 923493"/>
              <a:gd name="connsiteX3" fmla="*/ 5404978 w 5405147"/>
              <a:gd name="connsiteY3" fmla="*/ 900530 h 923493"/>
              <a:gd name="connsiteX4" fmla="*/ 2778113 w 5405147"/>
              <a:gd name="connsiteY4" fmla="*/ 902167 h 923493"/>
              <a:gd name="connsiteX5" fmla="*/ 0 w 5405147"/>
              <a:gd name="connsiteY5" fmla="*/ 525524 h 923493"/>
              <a:gd name="connsiteX0" fmla="*/ 0 w 5405147"/>
              <a:gd name="connsiteY0" fmla="*/ 525524 h 954549"/>
              <a:gd name="connsiteX1" fmla="*/ 2718866 w 5405147"/>
              <a:gd name="connsiteY1" fmla="*/ 99586 h 954549"/>
              <a:gd name="connsiteX2" fmla="*/ 5382355 w 5405147"/>
              <a:gd name="connsiteY2" fmla="*/ 0 h 954549"/>
              <a:gd name="connsiteX3" fmla="*/ 5404978 w 5405147"/>
              <a:gd name="connsiteY3" fmla="*/ 900530 h 954549"/>
              <a:gd name="connsiteX4" fmla="*/ 2778113 w 5405147"/>
              <a:gd name="connsiteY4" fmla="*/ 902167 h 954549"/>
              <a:gd name="connsiteX5" fmla="*/ 0 w 5405147"/>
              <a:gd name="connsiteY5" fmla="*/ 525524 h 954549"/>
              <a:gd name="connsiteX0" fmla="*/ 0 w 5405147"/>
              <a:gd name="connsiteY0" fmla="*/ 542972 h 971997"/>
              <a:gd name="connsiteX1" fmla="*/ 2718866 w 5405147"/>
              <a:gd name="connsiteY1" fmla="*/ 117034 h 971997"/>
              <a:gd name="connsiteX2" fmla="*/ 5382355 w 5405147"/>
              <a:gd name="connsiteY2" fmla="*/ 17448 h 971997"/>
              <a:gd name="connsiteX3" fmla="*/ 5404978 w 5405147"/>
              <a:gd name="connsiteY3" fmla="*/ 917978 h 971997"/>
              <a:gd name="connsiteX4" fmla="*/ 2778113 w 5405147"/>
              <a:gd name="connsiteY4" fmla="*/ 919615 h 971997"/>
              <a:gd name="connsiteX5" fmla="*/ 0 w 5405147"/>
              <a:gd name="connsiteY5" fmla="*/ 542972 h 971997"/>
              <a:gd name="connsiteX0" fmla="*/ 0 w 5491534"/>
              <a:gd name="connsiteY0" fmla="*/ 442801 h 871826"/>
              <a:gd name="connsiteX1" fmla="*/ 2718866 w 5491534"/>
              <a:gd name="connsiteY1" fmla="*/ 16863 h 871826"/>
              <a:gd name="connsiteX2" fmla="*/ 5491534 w 5491534"/>
              <a:gd name="connsiteY2" fmla="*/ 334135 h 871826"/>
              <a:gd name="connsiteX3" fmla="*/ 5404978 w 5491534"/>
              <a:gd name="connsiteY3" fmla="*/ 817807 h 871826"/>
              <a:gd name="connsiteX4" fmla="*/ 2778113 w 5491534"/>
              <a:gd name="connsiteY4" fmla="*/ 819444 h 871826"/>
              <a:gd name="connsiteX5" fmla="*/ 0 w 5491534"/>
              <a:gd name="connsiteY5" fmla="*/ 442801 h 871826"/>
              <a:gd name="connsiteX0" fmla="*/ 0 w 5491534"/>
              <a:gd name="connsiteY0" fmla="*/ 442801 h 818707"/>
              <a:gd name="connsiteX1" fmla="*/ 2718866 w 5491534"/>
              <a:gd name="connsiteY1" fmla="*/ 16863 h 818707"/>
              <a:gd name="connsiteX2" fmla="*/ 5491534 w 5491534"/>
              <a:gd name="connsiteY2" fmla="*/ 334135 h 818707"/>
              <a:gd name="connsiteX3" fmla="*/ 5404978 w 5491534"/>
              <a:gd name="connsiteY3" fmla="*/ 817807 h 818707"/>
              <a:gd name="connsiteX4" fmla="*/ 0 w 5491534"/>
              <a:gd name="connsiteY4" fmla="*/ 442801 h 818707"/>
              <a:gd name="connsiteX0" fmla="*/ 0 w 5491534"/>
              <a:gd name="connsiteY0" fmla="*/ 129489 h 505395"/>
              <a:gd name="connsiteX1" fmla="*/ 5491534 w 5491534"/>
              <a:gd name="connsiteY1" fmla="*/ 20823 h 505395"/>
              <a:gd name="connsiteX2" fmla="*/ 5404978 w 5491534"/>
              <a:gd name="connsiteY2" fmla="*/ 504495 h 505395"/>
              <a:gd name="connsiteX3" fmla="*/ 0 w 5491534"/>
              <a:gd name="connsiteY3" fmla="*/ 129489 h 505395"/>
              <a:gd name="connsiteX0" fmla="*/ 0 w 5491534"/>
              <a:gd name="connsiteY0" fmla="*/ 129489 h 733585"/>
              <a:gd name="connsiteX1" fmla="*/ 5491534 w 5491534"/>
              <a:gd name="connsiteY1" fmla="*/ 20823 h 733585"/>
              <a:gd name="connsiteX2" fmla="*/ 5077447 w 5491534"/>
              <a:gd name="connsiteY2" fmla="*/ 733095 h 733585"/>
              <a:gd name="connsiteX3" fmla="*/ 0 w 5491534"/>
              <a:gd name="connsiteY3" fmla="*/ 129489 h 733585"/>
              <a:gd name="connsiteX0" fmla="*/ 0 w 5077455"/>
              <a:gd name="connsiteY0" fmla="*/ 624198 h 1228294"/>
              <a:gd name="connsiteX1" fmla="*/ 4181405 w 5077455"/>
              <a:gd name="connsiteY1" fmla="*/ 4544 h 1228294"/>
              <a:gd name="connsiteX2" fmla="*/ 5077447 w 5077455"/>
              <a:gd name="connsiteY2" fmla="*/ 1227804 h 1228294"/>
              <a:gd name="connsiteX3" fmla="*/ 0 w 5077455"/>
              <a:gd name="connsiteY3" fmla="*/ 624198 h 1228294"/>
              <a:gd name="connsiteX0" fmla="*/ 0 w 5077455"/>
              <a:gd name="connsiteY0" fmla="*/ 624198 h 1228294"/>
              <a:gd name="connsiteX1" fmla="*/ 4181405 w 5077455"/>
              <a:gd name="connsiteY1" fmla="*/ 4544 h 1228294"/>
              <a:gd name="connsiteX2" fmla="*/ 5077447 w 5077455"/>
              <a:gd name="connsiteY2" fmla="*/ 1227804 h 1228294"/>
              <a:gd name="connsiteX3" fmla="*/ 0 w 5077455"/>
              <a:gd name="connsiteY3" fmla="*/ 624198 h 1228294"/>
              <a:gd name="connsiteX0" fmla="*/ 0 w 5295817"/>
              <a:gd name="connsiteY0" fmla="*/ 624198 h 703369"/>
              <a:gd name="connsiteX1" fmla="*/ 4181405 w 5295817"/>
              <a:gd name="connsiteY1" fmla="*/ 4544 h 703369"/>
              <a:gd name="connsiteX2" fmla="*/ 5295809 w 5295817"/>
              <a:gd name="connsiteY2" fmla="*/ 703369 h 703369"/>
              <a:gd name="connsiteX3" fmla="*/ 0 w 5295817"/>
              <a:gd name="connsiteY3" fmla="*/ 624198 h 703369"/>
              <a:gd name="connsiteX0" fmla="*/ 0 w 5320442"/>
              <a:gd name="connsiteY0" fmla="*/ 624198 h 703369"/>
              <a:gd name="connsiteX1" fmla="*/ 4181405 w 5320442"/>
              <a:gd name="connsiteY1" fmla="*/ 4544 h 703369"/>
              <a:gd name="connsiteX2" fmla="*/ 5295809 w 5320442"/>
              <a:gd name="connsiteY2" fmla="*/ 703369 h 703369"/>
              <a:gd name="connsiteX3" fmla="*/ 0 w 5320442"/>
              <a:gd name="connsiteY3" fmla="*/ 624198 h 703369"/>
              <a:gd name="connsiteX0" fmla="*/ 0 w 5600711"/>
              <a:gd name="connsiteY0" fmla="*/ 106998 h 186169"/>
              <a:gd name="connsiteX1" fmla="*/ 5600711 w 5600711"/>
              <a:gd name="connsiteY1" fmla="*/ 25227 h 186169"/>
              <a:gd name="connsiteX2" fmla="*/ 5295809 w 5600711"/>
              <a:gd name="connsiteY2" fmla="*/ 186169 h 186169"/>
              <a:gd name="connsiteX3" fmla="*/ 0 w 5600711"/>
              <a:gd name="connsiteY3" fmla="*/ 106998 h 186169"/>
              <a:gd name="connsiteX0" fmla="*/ 0 w 5396947"/>
              <a:gd name="connsiteY0" fmla="*/ 137337 h 216508"/>
              <a:gd name="connsiteX1" fmla="*/ 5309051 w 5396947"/>
              <a:gd name="connsiteY1" fmla="*/ 19643 h 216508"/>
              <a:gd name="connsiteX2" fmla="*/ 5295809 w 5396947"/>
              <a:gd name="connsiteY2" fmla="*/ 216508 h 216508"/>
              <a:gd name="connsiteX3" fmla="*/ 0 w 5396947"/>
              <a:gd name="connsiteY3" fmla="*/ 137337 h 216508"/>
              <a:gd name="connsiteX0" fmla="*/ 0 w 5480289"/>
              <a:gd name="connsiteY0" fmla="*/ 137337 h 245899"/>
              <a:gd name="connsiteX1" fmla="*/ 5309051 w 5480289"/>
              <a:gd name="connsiteY1" fmla="*/ 19643 h 245899"/>
              <a:gd name="connsiteX2" fmla="*/ 5401867 w 5480289"/>
              <a:gd name="connsiteY2" fmla="*/ 245899 h 245899"/>
              <a:gd name="connsiteX3" fmla="*/ 0 w 5480289"/>
              <a:gd name="connsiteY3" fmla="*/ 137337 h 245899"/>
              <a:gd name="connsiteX0" fmla="*/ 0 w 5402395"/>
              <a:gd name="connsiteY0" fmla="*/ 137337 h 245899"/>
              <a:gd name="connsiteX1" fmla="*/ 5309051 w 5402395"/>
              <a:gd name="connsiteY1" fmla="*/ 19643 h 245899"/>
              <a:gd name="connsiteX2" fmla="*/ 5401867 w 5402395"/>
              <a:gd name="connsiteY2" fmla="*/ 245899 h 245899"/>
              <a:gd name="connsiteX3" fmla="*/ 0 w 5402395"/>
              <a:gd name="connsiteY3" fmla="*/ 137337 h 245899"/>
              <a:gd name="connsiteX0" fmla="*/ 0 w 5415101"/>
              <a:gd name="connsiteY0" fmla="*/ 140207 h 248769"/>
              <a:gd name="connsiteX1" fmla="*/ 5415101 w 5415101"/>
              <a:gd name="connsiteY1" fmla="*/ 19247 h 248769"/>
              <a:gd name="connsiteX2" fmla="*/ 5401867 w 5415101"/>
              <a:gd name="connsiteY2" fmla="*/ 248769 h 248769"/>
              <a:gd name="connsiteX3" fmla="*/ 0 w 5415101"/>
              <a:gd name="connsiteY3" fmla="*/ 140207 h 248769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10632000"/>
              <a:gd name="connsiteY0" fmla="*/ 1047717 h 1156279"/>
              <a:gd name="connsiteX1" fmla="*/ 10632000 w 10632000"/>
              <a:gd name="connsiteY1" fmla="*/ 0 h 1156279"/>
              <a:gd name="connsiteX2" fmla="*/ 5401867 w 10632000"/>
              <a:gd name="connsiteY2" fmla="*/ 1156279 h 1156279"/>
              <a:gd name="connsiteX3" fmla="*/ 0 w 10632000"/>
              <a:gd name="connsiteY3" fmla="*/ 1047717 h 1156279"/>
              <a:gd name="connsiteX0" fmla="*/ 0 w 10632000"/>
              <a:gd name="connsiteY0" fmla="*/ 1047717 h 1156279"/>
              <a:gd name="connsiteX1" fmla="*/ 10632000 w 10632000"/>
              <a:gd name="connsiteY1" fmla="*/ 0 h 1156279"/>
              <a:gd name="connsiteX2" fmla="*/ 5401867 w 10632000"/>
              <a:gd name="connsiteY2" fmla="*/ 1156279 h 1156279"/>
              <a:gd name="connsiteX3" fmla="*/ 0 w 10632000"/>
              <a:gd name="connsiteY3" fmla="*/ 1047717 h 1156279"/>
              <a:gd name="connsiteX0" fmla="*/ 0 w 10719653"/>
              <a:gd name="connsiteY0" fmla="*/ 1047717 h 1699976"/>
              <a:gd name="connsiteX1" fmla="*/ 10632000 w 10719653"/>
              <a:gd name="connsiteY1" fmla="*/ 0 h 1699976"/>
              <a:gd name="connsiteX2" fmla="*/ 10719093 w 10719653"/>
              <a:gd name="connsiteY2" fmla="*/ 1699976 h 1699976"/>
              <a:gd name="connsiteX3" fmla="*/ 0 w 10719653"/>
              <a:gd name="connsiteY3" fmla="*/ 1047717 h 1699976"/>
              <a:gd name="connsiteX0" fmla="*/ 0 w 10719653"/>
              <a:gd name="connsiteY0" fmla="*/ 1047717 h 1702588"/>
              <a:gd name="connsiteX1" fmla="*/ 10632000 w 10719653"/>
              <a:gd name="connsiteY1" fmla="*/ 0 h 1702588"/>
              <a:gd name="connsiteX2" fmla="*/ 10719093 w 10719653"/>
              <a:gd name="connsiteY2" fmla="*/ 1699976 h 1702588"/>
              <a:gd name="connsiteX3" fmla="*/ 0 w 10719653"/>
              <a:gd name="connsiteY3" fmla="*/ 1047717 h 1702588"/>
              <a:gd name="connsiteX0" fmla="*/ 0 w 10719653"/>
              <a:gd name="connsiteY0" fmla="*/ 1047717 h 1702588"/>
              <a:gd name="connsiteX1" fmla="*/ 10632000 w 10719653"/>
              <a:gd name="connsiteY1" fmla="*/ 0 h 1702588"/>
              <a:gd name="connsiteX2" fmla="*/ 10719093 w 10719653"/>
              <a:gd name="connsiteY2" fmla="*/ 1699976 h 1702588"/>
              <a:gd name="connsiteX3" fmla="*/ 0 w 10719653"/>
              <a:gd name="connsiteY3" fmla="*/ 1047717 h 1702588"/>
              <a:gd name="connsiteX0" fmla="*/ 0 w 10719653"/>
              <a:gd name="connsiteY0" fmla="*/ 1047717 h 1702588"/>
              <a:gd name="connsiteX1" fmla="*/ 10632000 w 10719653"/>
              <a:gd name="connsiteY1" fmla="*/ 0 h 1702588"/>
              <a:gd name="connsiteX2" fmla="*/ 10719093 w 10719653"/>
              <a:gd name="connsiteY2" fmla="*/ 1699976 h 1702588"/>
              <a:gd name="connsiteX3" fmla="*/ 0 w 10719653"/>
              <a:gd name="connsiteY3" fmla="*/ 1047717 h 1702588"/>
              <a:gd name="connsiteX0" fmla="*/ 0 w 10719653"/>
              <a:gd name="connsiteY0" fmla="*/ 1056115 h 1710986"/>
              <a:gd name="connsiteX1" fmla="*/ 10632000 w 10719653"/>
              <a:gd name="connsiteY1" fmla="*/ 8398 h 1710986"/>
              <a:gd name="connsiteX2" fmla="*/ 10719093 w 10719653"/>
              <a:gd name="connsiteY2" fmla="*/ 1708374 h 1710986"/>
              <a:gd name="connsiteX3" fmla="*/ 0 w 10719653"/>
              <a:gd name="connsiteY3" fmla="*/ 1056115 h 1710986"/>
              <a:gd name="connsiteX0" fmla="*/ 0 w 10719653"/>
              <a:gd name="connsiteY0" fmla="*/ 949261 h 1604132"/>
              <a:gd name="connsiteX1" fmla="*/ 10632001 w 10719653"/>
              <a:gd name="connsiteY1" fmla="*/ 9224 h 1604132"/>
              <a:gd name="connsiteX2" fmla="*/ 10719093 w 10719653"/>
              <a:gd name="connsiteY2" fmla="*/ 1601520 h 1604132"/>
              <a:gd name="connsiteX3" fmla="*/ 0 w 10719653"/>
              <a:gd name="connsiteY3" fmla="*/ 949261 h 1604132"/>
              <a:gd name="connsiteX0" fmla="*/ 0 w 10719653"/>
              <a:gd name="connsiteY0" fmla="*/ 964906 h 1619777"/>
              <a:gd name="connsiteX1" fmla="*/ 10632001 w 10719653"/>
              <a:gd name="connsiteY1" fmla="*/ 24869 h 1619777"/>
              <a:gd name="connsiteX2" fmla="*/ 10719093 w 10719653"/>
              <a:gd name="connsiteY2" fmla="*/ 1617165 h 1619777"/>
              <a:gd name="connsiteX3" fmla="*/ 0 w 10719653"/>
              <a:gd name="connsiteY3" fmla="*/ 964906 h 1619777"/>
              <a:gd name="connsiteX0" fmla="*/ 0 w 10719653"/>
              <a:gd name="connsiteY0" fmla="*/ 964906 h 1620456"/>
              <a:gd name="connsiteX1" fmla="*/ 10632001 w 10719653"/>
              <a:gd name="connsiteY1" fmla="*/ 24869 h 1620456"/>
              <a:gd name="connsiteX2" fmla="*/ 10719093 w 10719653"/>
              <a:gd name="connsiteY2" fmla="*/ 1617165 h 1620456"/>
              <a:gd name="connsiteX3" fmla="*/ 0 w 10719653"/>
              <a:gd name="connsiteY3" fmla="*/ 964906 h 1620456"/>
              <a:gd name="connsiteX0" fmla="*/ 0 w 10719653"/>
              <a:gd name="connsiteY0" fmla="*/ 964906 h 1622320"/>
              <a:gd name="connsiteX1" fmla="*/ 10632001 w 10719653"/>
              <a:gd name="connsiteY1" fmla="*/ 24869 h 1622320"/>
              <a:gd name="connsiteX2" fmla="*/ 10719093 w 10719653"/>
              <a:gd name="connsiteY2" fmla="*/ 1617165 h 1622320"/>
              <a:gd name="connsiteX3" fmla="*/ 0 w 10719653"/>
              <a:gd name="connsiteY3" fmla="*/ 964906 h 162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19653" h="1622320">
                <a:moveTo>
                  <a:pt x="0" y="964906"/>
                </a:moveTo>
                <a:cubicBezTo>
                  <a:pt x="6560534" y="194754"/>
                  <a:pt x="6363047" y="-91133"/>
                  <a:pt x="10632001" y="24869"/>
                </a:cubicBezTo>
                <a:cubicBezTo>
                  <a:pt x="10629419" y="216711"/>
                  <a:pt x="10727910" y="1457788"/>
                  <a:pt x="10719093" y="1617165"/>
                </a:cubicBezTo>
                <a:cubicBezTo>
                  <a:pt x="2020156" y="1671201"/>
                  <a:pt x="3784386" y="1290006"/>
                  <a:pt x="0" y="964906"/>
                </a:cubicBezTo>
                <a:close/>
              </a:path>
            </a:pathLst>
          </a:custGeom>
          <a:solidFill>
            <a:srgbClr val="C6E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Rectangle 14">
            <a:extLst>
              <a:ext uri="{FF2B5EF4-FFF2-40B4-BE49-F238E27FC236}">
                <a16:creationId xmlns:a16="http://schemas.microsoft.com/office/drawing/2014/main" id="{249C08A2-4B40-B448-81E6-2C271CB42B00}"/>
              </a:ext>
            </a:extLst>
          </p:cNvPr>
          <p:cNvSpPr/>
          <p:nvPr/>
        </p:nvSpPr>
        <p:spPr>
          <a:xfrm>
            <a:off x="2912646" y="3560708"/>
            <a:ext cx="969240" cy="1249086"/>
          </a:xfrm>
          <a:custGeom>
            <a:avLst/>
            <a:gdLst>
              <a:gd name="connsiteX0" fmla="*/ 0 w 5391081"/>
              <a:gd name="connsiteY0" fmla="*/ 0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0 w 5391081"/>
              <a:gd name="connsiteY4" fmla="*/ 0 h 1990431"/>
              <a:gd name="connsiteX0" fmla="*/ 539646 w 5391081"/>
              <a:gd name="connsiteY0" fmla="*/ 794479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539646 w 5391081"/>
              <a:gd name="connsiteY4" fmla="*/ 794479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78438 w 5439539"/>
              <a:gd name="connsiteY0" fmla="*/ 914400 h 1990431"/>
              <a:gd name="connsiteX1" fmla="*/ 5439539 w 5439539"/>
              <a:gd name="connsiteY1" fmla="*/ 0 h 1990431"/>
              <a:gd name="connsiteX2" fmla="*/ 5439539 w 5439539"/>
              <a:gd name="connsiteY2" fmla="*/ 1990431 h 1990431"/>
              <a:gd name="connsiteX3" fmla="*/ 48458 w 5439539"/>
              <a:gd name="connsiteY3" fmla="*/ 1990431 h 1990431"/>
              <a:gd name="connsiteX4" fmla="*/ 78438 w 5439539"/>
              <a:gd name="connsiteY4" fmla="*/ 914400 h 1990431"/>
              <a:gd name="connsiteX0" fmla="*/ 79843 w 5425446"/>
              <a:gd name="connsiteY0" fmla="*/ 991891 h 1990431"/>
              <a:gd name="connsiteX1" fmla="*/ 5425446 w 5425446"/>
              <a:gd name="connsiteY1" fmla="*/ 0 h 1990431"/>
              <a:gd name="connsiteX2" fmla="*/ 5425446 w 5425446"/>
              <a:gd name="connsiteY2" fmla="*/ 1990431 h 1990431"/>
              <a:gd name="connsiteX3" fmla="*/ 34365 w 5425446"/>
              <a:gd name="connsiteY3" fmla="*/ 1990431 h 1990431"/>
              <a:gd name="connsiteX4" fmla="*/ 79843 w 5425446"/>
              <a:gd name="connsiteY4" fmla="*/ 991891 h 1990431"/>
              <a:gd name="connsiteX0" fmla="*/ 79843 w 5425446"/>
              <a:gd name="connsiteY0" fmla="*/ 991891 h 1990431"/>
              <a:gd name="connsiteX1" fmla="*/ 1582156 w 5425446"/>
              <a:gd name="connsiteY1" fmla="*/ 1274181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836908 h 1835448"/>
              <a:gd name="connsiteX1" fmla="*/ 2357071 w 5425446"/>
              <a:gd name="connsiteY1" fmla="*/ 243544 h 1835448"/>
              <a:gd name="connsiteX2" fmla="*/ 5409948 w 5425446"/>
              <a:gd name="connsiteY2" fmla="*/ 0 h 1835448"/>
              <a:gd name="connsiteX3" fmla="*/ 5425446 w 5425446"/>
              <a:gd name="connsiteY3" fmla="*/ 1835448 h 1835448"/>
              <a:gd name="connsiteX4" fmla="*/ 34365 w 5425446"/>
              <a:gd name="connsiteY4" fmla="*/ 1835448 h 1835448"/>
              <a:gd name="connsiteX5" fmla="*/ 79843 w 5425446"/>
              <a:gd name="connsiteY5" fmla="*/ 836908 h 1835448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43936"/>
              <a:gd name="connsiteX1" fmla="*/ 2357071 w 5479691"/>
              <a:gd name="connsiteY1" fmla="*/ 344283 h 1943936"/>
              <a:gd name="connsiteX2" fmla="*/ 5479691 w 5479691"/>
              <a:gd name="connsiteY2" fmla="*/ 0 h 1943936"/>
              <a:gd name="connsiteX3" fmla="*/ 5123229 w 5479691"/>
              <a:gd name="connsiteY3" fmla="*/ 1943936 h 1943936"/>
              <a:gd name="connsiteX4" fmla="*/ 34365 w 5479691"/>
              <a:gd name="connsiteY4" fmla="*/ 1936187 h 1943936"/>
              <a:gd name="connsiteX5" fmla="*/ 79843 w 5479691"/>
              <a:gd name="connsiteY5" fmla="*/ 937647 h 1943936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71941 w 5479691"/>
              <a:gd name="connsiteY3" fmla="*/ 1866445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21949 w 5421797"/>
              <a:gd name="connsiteY0" fmla="*/ 937647 h 1866445"/>
              <a:gd name="connsiteX1" fmla="*/ 2299177 w 5421797"/>
              <a:gd name="connsiteY1" fmla="*/ 344283 h 1866445"/>
              <a:gd name="connsiteX2" fmla="*/ 5421797 w 5421797"/>
              <a:gd name="connsiteY2" fmla="*/ 0 h 1866445"/>
              <a:gd name="connsiteX3" fmla="*/ 5414047 w 5421797"/>
              <a:gd name="connsiteY3" fmla="*/ 1866445 h 1866445"/>
              <a:gd name="connsiteX4" fmla="*/ 2332213 w 5421797"/>
              <a:gd name="connsiteY4" fmla="*/ 1657217 h 1866445"/>
              <a:gd name="connsiteX5" fmla="*/ 21949 w 5421797"/>
              <a:gd name="connsiteY5" fmla="*/ 937647 h 1866445"/>
              <a:gd name="connsiteX0" fmla="*/ 36637 w 5436485"/>
              <a:gd name="connsiteY0" fmla="*/ 937647 h 1866445"/>
              <a:gd name="connsiteX1" fmla="*/ 2313865 w 5436485"/>
              <a:gd name="connsiteY1" fmla="*/ 344283 h 1866445"/>
              <a:gd name="connsiteX2" fmla="*/ 5436485 w 5436485"/>
              <a:gd name="connsiteY2" fmla="*/ 0 h 1866445"/>
              <a:gd name="connsiteX3" fmla="*/ 5428735 w 5436485"/>
              <a:gd name="connsiteY3" fmla="*/ 1866445 h 1866445"/>
              <a:gd name="connsiteX4" fmla="*/ 2346901 w 5436485"/>
              <a:gd name="connsiteY4" fmla="*/ 1657217 h 1866445"/>
              <a:gd name="connsiteX5" fmla="*/ 36637 w 5436485"/>
              <a:gd name="connsiteY5" fmla="*/ 937647 h 1866445"/>
              <a:gd name="connsiteX0" fmla="*/ 35939 w 5435787"/>
              <a:gd name="connsiteY0" fmla="*/ 937647 h 1866445"/>
              <a:gd name="connsiteX1" fmla="*/ 2313167 w 5435787"/>
              <a:gd name="connsiteY1" fmla="*/ 344283 h 1866445"/>
              <a:gd name="connsiteX2" fmla="*/ 5435787 w 5435787"/>
              <a:gd name="connsiteY2" fmla="*/ 0 h 1866445"/>
              <a:gd name="connsiteX3" fmla="*/ 5428037 w 5435787"/>
              <a:gd name="connsiteY3" fmla="*/ 1866445 h 1866445"/>
              <a:gd name="connsiteX4" fmla="*/ 2384949 w 5435787"/>
              <a:gd name="connsiteY4" fmla="*/ 1331753 h 1866445"/>
              <a:gd name="connsiteX5" fmla="*/ 35939 w 5435787"/>
              <a:gd name="connsiteY5" fmla="*/ 937647 h 1866445"/>
              <a:gd name="connsiteX0" fmla="*/ 36495 w 5436343"/>
              <a:gd name="connsiteY0" fmla="*/ 937647 h 1866445"/>
              <a:gd name="connsiteX1" fmla="*/ 2313723 w 5436343"/>
              <a:gd name="connsiteY1" fmla="*/ 344283 h 1866445"/>
              <a:gd name="connsiteX2" fmla="*/ 5436343 w 5436343"/>
              <a:gd name="connsiteY2" fmla="*/ 0 h 1866445"/>
              <a:gd name="connsiteX3" fmla="*/ 5428593 w 5436343"/>
              <a:gd name="connsiteY3" fmla="*/ 1866445 h 1866445"/>
              <a:gd name="connsiteX4" fmla="*/ 2354508 w 5436343"/>
              <a:gd name="connsiteY4" fmla="*/ 1533231 h 1866445"/>
              <a:gd name="connsiteX5" fmla="*/ 36495 w 5436343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562711 w 5399848"/>
              <a:gd name="connsiteY4" fmla="*/ 1352927 h 1866445"/>
              <a:gd name="connsiteX5" fmla="*/ 0 w 5399848"/>
              <a:gd name="connsiteY5" fmla="*/ 937647 h 1866445"/>
              <a:gd name="connsiteX0" fmla="*/ 0 w 5399848"/>
              <a:gd name="connsiteY0" fmla="*/ 937647 h 1469367"/>
              <a:gd name="connsiteX1" fmla="*/ 2277228 w 5399848"/>
              <a:gd name="connsiteY1" fmla="*/ 344283 h 1469367"/>
              <a:gd name="connsiteX2" fmla="*/ 5399848 w 5399848"/>
              <a:gd name="connsiteY2" fmla="*/ 0 h 1469367"/>
              <a:gd name="connsiteX3" fmla="*/ 5392098 w 5399848"/>
              <a:gd name="connsiteY3" fmla="*/ 1454321 h 1469367"/>
              <a:gd name="connsiteX4" fmla="*/ 2562711 w 5399848"/>
              <a:gd name="connsiteY4" fmla="*/ 1352927 h 1469367"/>
              <a:gd name="connsiteX5" fmla="*/ 0 w 5399848"/>
              <a:gd name="connsiteY5" fmla="*/ 937647 h 1469367"/>
              <a:gd name="connsiteX0" fmla="*/ 0 w 5399848"/>
              <a:gd name="connsiteY0" fmla="*/ 937647 h 1454321"/>
              <a:gd name="connsiteX1" fmla="*/ 2277228 w 5399848"/>
              <a:gd name="connsiteY1" fmla="*/ 344283 h 1454321"/>
              <a:gd name="connsiteX2" fmla="*/ 5399848 w 5399848"/>
              <a:gd name="connsiteY2" fmla="*/ 0 h 1454321"/>
              <a:gd name="connsiteX3" fmla="*/ 5392098 w 5399848"/>
              <a:gd name="connsiteY3" fmla="*/ 1454321 h 1454321"/>
              <a:gd name="connsiteX4" fmla="*/ 2614227 w 5399848"/>
              <a:gd name="connsiteY4" fmla="*/ 1211259 h 1454321"/>
              <a:gd name="connsiteX5" fmla="*/ 0 w 5399848"/>
              <a:gd name="connsiteY5" fmla="*/ 937647 h 1454321"/>
              <a:gd name="connsiteX0" fmla="*/ 0 w 5418057"/>
              <a:gd name="connsiteY0" fmla="*/ 937647 h 1332260"/>
              <a:gd name="connsiteX1" fmla="*/ 2277228 w 5418057"/>
              <a:gd name="connsiteY1" fmla="*/ 344283 h 1332260"/>
              <a:gd name="connsiteX2" fmla="*/ 5399848 w 5418057"/>
              <a:gd name="connsiteY2" fmla="*/ 0 h 1332260"/>
              <a:gd name="connsiteX3" fmla="*/ 5417856 w 5418057"/>
              <a:gd name="connsiteY3" fmla="*/ 1325532 h 1332260"/>
              <a:gd name="connsiteX4" fmla="*/ 2614227 w 5418057"/>
              <a:gd name="connsiteY4" fmla="*/ 1211259 h 1332260"/>
              <a:gd name="connsiteX5" fmla="*/ 0 w 5418057"/>
              <a:gd name="connsiteY5" fmla="*/ 937647 h 1332260"/>
              <a:gd name="connsiteX0" fmla="*/ 0 w 5418057"/>
              <a:gd name="connsiteY0" fmla="*/ 937647 h 1363275"/>
              <a:gd name="connsiteX1" fmla="*/ 2277228 w 5418057"/>
              <a:gd name="connsiteY1" fmla="*/ 344283 h 1363275"/>
              <a:gd name="connsiteX2" fmla="*/ 5399848 w 5418057"/>
              <a:gd name="connsiteY2" fmla="*/ 0 h 1363275"/>
              <a:gd name="connsiteX3" fmla="*/ 5417856 w 5418057"/>
              <a:gd name="connsiteY3" fmla="*/ 1325532 h 1363275"/>
              <a:gd name="connsiteX4" fmla="*/ 2614227 w 5418057"/>
              <a:gd name="connsiteY4" fmla="*/ 1211259 h 1363275"/>
              <a:gd name="connsiteX5" fmla="*/ 0 w 5418057"/>
              <a:gd name="connsiteY5" fmla="*/ 937647 h 1363275"/>
              <a:gd name="connsiteX0" fmla="*/ 0 w 5418275"/>
              <a:gd name="connsiteY0" fmla="*/ 660882 h 1086510"/>
              <a:gd name="connsiteX1" fmla="*/ 2277228 w 5418275"/>
              <a:gd name="connsiteY1" fmla="*/ 67518 h 1086510"/>
              <a:gd name="connsiteX2" fmla="*/ 5412727 w 5418275"/>
              <a:gd name="connsiteY2" fmla="*/ 83843 h 1086510"/>
              <a:gd name="connsiteX3" fmla="*/ 5417856 w 5418275"/>
              <a:gd name="connsiteY3" fmla="*/ 1048767 h 1086510"/>
              <a:gd name="connsiteX4" fmla="*/ 2614227 w 5418275"/>
              <a:gd name="connsiteY4" fmla="*/ 934494 h 1086510"/>
              <a:gd name="connsiteX5" fmla="*/ 0 w 5418275"/>
              <a:gd name="connsiteY5" fmla="*/ 660882 h 1086510"/>
              <a:gd name="connsiteX0" fmla="*/ 0 w 5418275"/>
              <a:gd name="connsiteY0" fmla="*/ 577039 h 1002667"/>
              <a:gd name="connsiteX1" fmla="*/ 2521926 w 5418275"/>
              <a:gd name="connsiteY1" fmla="*/ 344283 h 1002667"/>
              <a:gd name="connsiteX2" fmla="*/ 5412727 w 5418275"/>
              <a:gd name="connsiteY2" fmla="*/ 0 h 1002667"/>
              <a:gd name="connsiteX3" fmla="*/ 5417856 w 5418275"/>
              <a:gd name="connsiteY3" fmla="*/ 964924 h 1002667"/>
              <a:gd name="connsiteX4" fmla="*/ 2614227 w 5418275"/>
              <a:gd name="connsiteY4" fmla="*/ 850651 h 1002667"/>
              <a:gd name="connsiteX5" fmla="*/ 0 w 5418275"/>
              <a:gd name="connsiteY5" fmla="*/ 577039 h 1002667"/>
              <a:gd name="connsiteX0" fmla="*/ 0 w 5418275"/>
              <a:gd name="connsiteY0" fmla="*/ 577039 h 1002667"/>
              <a:gd name="connsiteX1" fmla="*/ 2521926 w 5418275"/>
              <a:gd name="connsiteY1" fmla="*/ 344283 h 1002667"/>
              <a:gd name="connsiteX2" fmla="*/ 5412727 w 5418275"/>
              <a:gd name="connsiteY2" fmla="*/ 0 h 1002667"/>
              <a:gd name="connsiteX3" fmla="*/ 5417856 w 5418275"/>
              <a:gd name="connsiteY3" fmla="*/ 964924 h 1002667"/>
              <a:gd name="connsiteX4" fmla="*/ 2614227 w 5418275"/>
              <a:gd name="connsiteY4" fmla="*/ 850651 h 1002667"/>
              <a:gd name="connsiteX5" fmla="*/ 0 w 5418275"/>
              <a:gd name="connsiteY5" fmla="*/ 577039 h 1002667"/>
              <a:gd name="connsiteX0" fmla="*/ 0 w 5418275"/>
              <a:gd name="connsiteY0" fmla="*/ 486887 h 912515"/>
              <a:gd name="connsiteX1" fmla="*/ 2521926 w 5418275"/>
              <a:gd name="connsiteY1" fmla="*/ 254131 h 912515"/>
              <a:gd name="connsiteX2" fmla="*/ 5412727 w 5418275"/>
              <a:gd name="connsiteY2" fmla="*/ 0 h 912515"/>
              <a:gd name="connsiteX3" fmla="*/ 5417856 w 5418275"/>
              <a:gd name="connsiteY3" fmla="*/ 874772 h 912515"/>
              <a:gd name="connsiteX4" fmla="*/ 2614227 w 5418275"/>
              <a:gd name="connsiteY4" fmla="*/ 760499 h 912515"/>
              <a:gd name="connsiteX5" fmla="*/ 0 w 5418275"/>
              <a:gd name="connsiteY5" fmla="*/ 486887 h 912515"/>
              <a:gd name="connsiteX0" fmla="*/ 0 w 5418275"/>
              <a:gd name="connsiteY0" fmla="*/ 487343 h 912971"/>
              <a:gd name="connsiteX1" fmla="*/ 2521926 w 5418275"/>
              <a:gd name="connsiteY1" fmla="*/ 254587 h 912971"/>
              <a:gd name="connsiteX2" fmla="*/ 5412727 w 5418275"/>
              <a:gd name="connsiteY2" fmla="*/ 456 h 912971"/>
              <a:gd name="connsiteX3" fmla="*/ 5417856 w 5418275"/>
              <a:gd name="connsiteY3" fmla="*/ 875228 h 912971"/>
              <a:gd name="connsiteX4" fmla="*/ 2614227 w 5418275"/>
              <a:gd name="connsiteY4" fmla="*/ 760955 h 912971"/>
              <a:gd name="connsiteX5" fmla="*/ 0 w 5418275"/>
              <a:gd name="connsiteY5" fmla="*/ 487343 h 912971"/>
              <a:gd name="connsiteX0" fmla="*/ 0 w 5418275"/>
              <a:gd name="connsiteY0" fmla="*/ 500334 h 925962"/>
              <a:gd name="connsiteX1" fmla="*/ 2521926 w 5418275"/>
              <a:gd name="connsiteY1" fmla="*/ 267578 h 925962"/>
              <a:gd name="connsiteX2" fmla="*/ 5412727 w 5418275"/>
              <a:gd name="connsiteY2" fmla="*/ 13447 h 925962"/>
              <a:gd name="connsiteX3" fmla="*/ 5417856 w 5418275"/>
              <a:gd name="connsiteY3" fmla="*/ 888219 h 925962"/>
              <a:gd name="connsiteX4" fmla="*/ 2614227 w 5418275"/>
              <a:gd name="connsiteY4" fmla="*/ 773946 h 925962"/>
              <a:gd name="connsiteX5" fmla="*/ 0 w 5418275"/>
              <a:gd name="connsiteY5" fmla="*/ 500334 h 925962"/>
              <a:gd name="connsiteX0" fmla="*/ 0 w 5418275"/>
              <a:gd name="connsiteY0" fmla="*/ 490578 h 916206"/>
              <a:gd name="connsiteX1" fmla="*/ 1839345 w 5418275"/>
              <a:gd name="connsiteY1" fmla="*/ 309338 h 916206"/>
              <a:gd name="connsiteX2" fmla="*/ 5412727 w 5418275"/>
              <a:gd name="connsiteY2" fmla="*/ 3691 h 916206"/>
              <a:gd name="connsiteX3" fmla="*/ 5417856 w 5418275"/>
              <a:gd name="connsiteY3" fmla="*/ 878463 h 916206"/>
              <a:gd name="connsiteX4" fmla="*/ 2614227 w 5418275"/>
              <a:gd name="connsiteY4" fmla="*/ 764190 h 916206"/>
              <a:gd name="connsiteX5" fmla="*/ 0 w 5418275"/>
              <a:gd name="connsiteY5" fmla="*/ 490578 h 916206"/>
              <a:gd name="connsiteX0" fmla="*/ 0 w 5418275"/>
              <a:gd name="connsiteY0" fmla="*/ 490578 h 916206"/>
              <a:gd name="connsiteX1" fmla="*/ 1839345 w 5418275"/>
              <a:gd name="connsiteY1" fmla="*/ 309338 h 916206"/>
              <a:gd name="connsiteX2" fmla="*/ 5412727 w 5418275"/>
              <a:gd name="connsiteY2" fmla="*/ 3691 h 916206"/>
              <a:gd name="connsiteX3" fmla="*/ 5417856 w 5418275"/>
              <a:gd name="connsiteY3" fmla="*/ 878463 h 916206"/>
              <a:gd name="connsiteX4" fmla="*/ 2614227 w 5418275"/>
              <a:gd name="connsiteY4" fmla="*/ 764190 h 916206"/>
              <a:gd name="connsiteX5" fmla="*/ 0 w 5418275"/>
              <a:gd name="connsiteY5" fmla="*/ 490578 h 916206"/>
              <a:gd name="connsiteX0" fmla="*/ 0 w 5418275"/>
              <a:gd name="connsiteY0" fmla="*/ 497094 h 922722"/>
              <a:gd name="connsiteX1" fmla="*/ 1749193 w 5418275"/>
              <a:gd name="connsiteY1" fmla="*/ 277217 h 922722"/>
              <a:gd name="connsiteX2" fmla="*/ 5412727 w 5418275"/>
              <a:gd name="connsiteY2" fmla="*/ 10207 h 922722"/>
              <a:gd name="connsiteX3" fmla="*/ 5417856 w 5418275"/>
              <a:gd name="connsiteY3" fmla="*/ 884979 h 922722"/>
              <a:gd name="connsiteX4" fmla="*/ 2614227 w 5418275"/>
              <a:gd name="connsiteY4" fmla="*/ 770706 h 922722"/>
              <a:gd name="connsiteX5" fmla="*/ 0 w 5418275"/>
              <a:gd name="connsiteY5" fmla="*/ 497094 h 922722"/>
              <a:gd name="connsiteX0" fmla="*/ 0 w 5418275"/>
              <a:gd name="connsiteY0" fmla="*/ 487443 h 913071"/>
              <a:gd name="connsiteX1" fmla="*/ 1749193 w 5418275"/>
              <a:gd name="connsiteY1" fmla="*/ 267566 h 913071"/>
              <a:gd name="connsiteX2" fmla="*/ 5412727 w 5418275"/>
              <a:gd name="connsiteY2" fmla="*/ 556 h 913071"/>
              <a:gd name="connsiteX3" fmla="*/ 5417856 w 5418275"/>
              <a:gd name="connsiteY3" fmla="*/ 875328 h 913071"/>
              <a:gd name="connsiteX4" fmla="*/ 2614227 w 5418275"/>
              <a:gd name="connsiteY4" fmla="*/ 761055 h 913071"/>
              <a:gd name="connsiteX5" fmla="*/ 0 w 5418275"/>
              <a:gd name="connsiteY5" fmla="*/ 487443 h 913071"/>
              <a:gd name="connsiteX0" fmla="*/ 0 w 5418275"/>
              <a:gd name="connsiteY0" fmla="*/ 494657 h 920285"/>
              <a:gd name="connsiteX1" fmla="*/ 1736315 w 5418275"/>
              <a:gd name="connsiteY1" fmla="*/ 184628 h 920285"/>
              <a:gd name="connsiteX2" fmla="*/ 5412727 w 5418275"/>
              <a:gd name="connsiteY2" fmla="*/ 7770 h 920285"/>
              <a:gd name="connsiteX3" fmla="*/ 5417856 w 5418275"/>
              <a:gd name="connsiteY3" fmla="*/ 882542 h 920285"/>
              <a:gd name="connsiteX4" fmla="*/ 2614227 w 5418275"/>
              <a:gd name="connsiteY4" fmla="*/ 768269 h 920285"/>
              <a:gd name="connsiteX5" fmla="*/ 0 w 5418275"/>
              <a:gd name="connsiteY5" fmla="*/ 494657 h 920285"/>
              <a:gd name="connsiteX0" fmla="*/ 0 w 5418275"/>
              <a:gd name="connsiteY0" fmla="*/ 494657 h 920285"/>
              <a:gd name="connsiteX1" fmla="*/ 1736315 w 5418275"/>
              <a:gd name="connsiteY1" fmla="*/ 184628 h 920285"/>
              <a:gd name="connsiteX2" fmla="*/ 5412727 w 5418275"/>
              <a:gd name="connsiteY2" fmla="*/ 7770 h 920285"/>
              <a:gd name="connsiteX3" fmla="*/ 5417856 w 5418275"/>
              <a:gd name="connsiteY3" fmla="*/ 882542 h 920285"/>
              <a:gd name="connsiteX4" fmla="*/ 2614227 w 5418275"/>
              <a:gd name="connsiteY4" fmla="*/ 768269 h 920285"/>
              <a:gd name="connsiteX5" fmla="*/ 0 w 5418275"/>
              <a:gd name="connsiteY5" fmla="*/ 494657 h 920285"/>
              <a:gd name="connsiteX0" fmla="*/ 0 w 5418057"/>
              <a:gd name="connsiteY0" fmla="*/ 590372 h 1016000"/>
              <a:gd name="connsiteX1" fmla="*/ 1736315 w 5418057"/>
              <a:gd name="connsiteY1" fmla="*/ 280343 h 1016000"/>
              <a:gd name="connsiteX2" fmla="*/ 5399849 w 5418057"/>
              <a:gd name="connsiteY2" fmla="*/ 454 h 1016000"/>
              <a:gd name="connsiteX3" fmla="*/ 5417856 w 5418057"/>
              <a:gd name="connsiteY3" fmla="*/ 978257 h 1016000"/>
              <a:gd name="connsiteX4" fmla="*/ 2614227 w 5418057"/>
              <a:gd name="connsiteY4" fmla="*/ 863984 h 1016000"/>
              <a:gd name="connsiteX5" fmla="*/ 0 w 5418057"/>
              <a:gd name="connsiteY5" fmla="*/ 590372 h 1016000"/>
              <a:gd name="connsiteX0" fmla="*/ 0 w 5418057"/>
              <a:gd name="connsiteY0" fmla="*/ 589918 h 1015546"/>
              <a:gd name="connsiteX1" fmla="*/ 1736315 w 5418057"/>
              <a:gd name="connsiteY1" fmla="*/ 279889 h 1015546"/>
              <a:gd name="connsiteX2" fmla="*/ 5399849 w 5418057"/>
              <a:gd name="connsiteY2" fmla="*/ 0 h 1015546"/>
              <a:gd name="connsiteX3" fmla="*/ 5417856 w 5418057"/>
              <a:gd name="connsiteY3" fmla="*/ 977803 h 1015546"/>
              <a:gd name="connsiteX4" fmla="*/ 2614227 w 5418057"/>
              <a:gd name="connsiteY4" fmla="*/ 863530 h 1015546"/>
              <a:gd name="connsiteX5" fmla="*/ 0 w 5418057"/>
              <a:gd name="connsiteY5" fmla="*/ 589918 h 1015546"/>
              <a:gd name="connsiteX0" fmla="*/ 0 w 5418057"/>
              <a:gd name="connsiteY0" fmla="*/ 589918 h 981587"/>
              <a:gd name="connsiteX1" fmla="*/ 1736315 w 5418057"/>
              <a:gd name="connsiteY1" fmla="*/ 279889 h 981587"/>
              <a:gd name="connsiteX2" fmla="*/ 5399849 w 5418057"/>
              <a:gd name="connsiteY2" fmla="*/ 0 h 981587"/>
              <a:gd name="connsiteX3" fmla="*/ 5417856 w 5418057"/>
              <a:gd name="connsiteY3" fmla="*/ 977803 h 981587"/>
              <a:gd name="connsiteX4" fmla="*/ 1764221 w 5418057"/>
              <a:gd name="connsiteY4" fmla="*/ 721863 h 981587"/>
              <a:gd name="connsiteX5" fmla="*/ 0 w 5418057"/>
              <a:gd name="connsiteY5" fmla="*/ 589918 h 981587"/>
              <a:gd name="connsiteX0" fmla="*/ 0 w 5418057"/>
              <a:gd name="connsiteY0" fmla="*/ 589918 h 981587"/>
              <a:gd name="connsiteX1" fmla="*/ 1736315 w 5418057"/>
              <a:gd name="connsiteY1" fmla="*/ 279889 h 981587"/>
              <a:gd name="connsiteX2" fmla="*/ 5399849 w 5418057"/>
              <a:gd name="connsiteY2" fmla="*/ 0 h 981587"/>
              <a:gd name="connsiteX3" fmla="*/ 5417856 w 5418057"/>
              <a:gd name="connsiteY3" fmla="*/ 977803 h 981587"/>
              <a:gd name="connsiteX4" fmla="*/ 1764221 w 5418057"/>
              <a:gd name="connsiteY4" fmla="*/ 721863 h 981587"/>
              <a:gd name="connsiteX5" fmla="*/ 0 w 5418057"/>
              <a:gd name="connsiteY5" fmla="*/ 589918 h 981587"/>
              <a:gd name="connsiteX0" fmla="*/ 0 w 5418057"/>
              <a:gd name="connsiteY0" fmla="*/ 589918 h 980017"/>
              <a:gd name="connsiteX1" fmla="*/ 1736315 w 5418057"/>
              <a:gd name="connsiteY1" fmla="*/ 279889 h 980017"/>
              <a:gd name="connsiteX2" fmla="*/ 5399849 w 5418057"/>
              <a:gd name="connsiteY2" fmla="*/ 0 h 980017"/>
              <a:gd name="connsiteX3" fmla="*/ 5417856 w 5418057"/>
              <a:gd name="connsiteY3" fmla="*/ 977803 h 980017"/>
              <a:gd name="connsiteX4" fmla="*/ 1764221 w 5418057"/>
              <a:gd name="connsiteY4" fmla="*/ 721863 h 980017"/>
              <a:gd name="connsiteX5" fmla="*/ 0 w 5418057"/>
              <a:gd name="connsiteY5" fmla="*/ 589918 h 980017"/>
              <a:gd name="connsiteX0" fmla="*/ 0 w 5405396"/>
              <a:gd name="connsiteY0" fmla="*/ 589918 h 856502"/>
              <a:gd name="connsiteX1" fmla="*/ 1736315 w 5405396"/>
              <a:gd name="connsiteY1" fmla="*/ 279889 h 856502"/>
              <a:gd name="connsiteX2" fmla="*/ 5399849 w 5405396"/>
              <a:gd name="connsiteY2" fmla="*/ 0 h 856502"/>
              <a:gd name="connsiteX3" fmla="*/ 5404977 w 5405396"/>
              <a:gd name="connsiteY3" fmla="*/ 836135 h 856502"/>
              <a:gd name="connsiteX4" fmla="*/ 1764221 w 5405396"/>
              <a:gd name="connsiteY4" fmla="*/ 721863 h 856502"/>
              <a:gd name="connsiteX5" fmla="*/ 0 w 5405396"/>
              <a:gd name="connsiteY5" fmla="*/ 589918 h 856502"/>
              <a:gd name="connsiteX0" fmla="*/ 0 w 5405396"/>
              <a:gd name="connsiteY0" fmla="*/ 589918 h 912899"/>
              <a:gd name="connsiteX1" fmla="*/ 1736315 w 5405396"/>
              <a:gd name="connsiteY1" fmla="*/ 279889 h 912899"/>
              <a:gd name="connsiteX2" fmla="*/ 5399849 w 5405396"/>
              <a:gd name="connsiteY2" fmla="*/ 0 h 912899"/>
              <a:gd name="connsiteX3" fmla="*/ 5404977 w 5405396"/>
              <a:gd name="connsiteY3" fmla="*/ 836135 h 912899"/>
              <a:gd name="connsiteX4" fmla="*/ 1764221 w 5405396"/>
              <a:gd name="connsiteY4" fmla="*/ 721863 h 912899"/>
              <a:gd name="connsiteX5" fmla="*/ 0 w 5405396"/>
              <a:gd name="connsiteY5" fmla="*/ 589918 h 912899"/>
              <a:gd name="connsiteX0" fmla="*/ 0 w 5405396"/>
              <a:gd name="connsiteY0" fmla="*/ 589918 h 836135"/>
              <a:gd name="connsiteX1" fmla="*/ 1736315 w 5405396"/>
              <a:gd name="connsiteY1" fmla="*/ 279889 h 836135"/>
              <a:gd name="connsiteX2" fmla="*/ 5399849 w 5405396"/>
              <a:gd name="connsiteY2" fmla="*/ 0 h 836135"/>
              <a:gd name="connsiteX3" fmla="*/ 5404977 w 5405396"/>
              <a:gd name="connsiteY3" fmla="*/ 836135 h 836135"/>
              <a:gd name="connsiteX4" fmla="*/ 1764221 w 5405396"/>
              <a:gd name="connsiteY4" fmla="*/ 721863 h 836135"/>
              <a:gd name="connsiteX5" fmla="*/ 0 w 5405396"/>
              <a:gd name="connsiteY5" fmla="*/ 589918 h 836135"/>
              <a:gd name="connsiteX0" fmla="*/ 0 w 5405396"/>
              <a:gd name="connsiteY0" fmla="*/ 589918 h 857449"/>
              <a:gd name="connsiteX1" fmla="*/ 1736315 w 5405396"/>
              <a:gd name="connsiteY1" fmla="*/ 279889 h 857449"/>
              <a:gd name="connsiteX2" fmla="*/ 5399849 w 5405396"/>
              <a:gd name="connsiteY2" fmla="*/ 0 h 857449"/>
              <a:gd name="connsiteX3" fmla="*/ 5404977 w 5405396"/>
              <a:gd name="connsiteY3" fmla="*/ 836135 h 857449"/>
              <a:gd name="connsiteX4" fmla="*/ 1764221 w 5405396"/>
              <a:gd name="connsiteY4" fmla="*/ 721863 h 857449"/>
              <a:gd name="connsiteX5" fmla="*/ 0 w 5405396"/>
              <a:gd name="connsiteY5" fmla="*/ 589918 h 857449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764221 w 5405396"/>
              <a:gd name="connsiteY4" fmla="*/ 72186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06026 w 5405396"/>
              <a:gd name="connsiteY4" fmla="*/ 773377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06026 w 5405396"/>
              <a:gd name="connsiteY4" fmla="*/ 773377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53545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53545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53545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83685"/>
              <a:gd name="connsiteX1" fmla="*/ 1581768 w 5405396"/>
              <a:gd name="connsiteY1" fmla="*/ 292768 h 1083685"/>
              <a:gd name="connsiteX2" fmla="*/ 5399849 w 5405396"/>
              <a:gd name="connsiteY2" fmla="*/ 0 h 1083685"/>
              <a:gd name="connsiteX3" fmla="*/ 5404977 w 5405396"/>
              <a:gd name="connsiteY3" fmla="*/ 1029318 h 1083685"/>
              <a:gd name="connsiteX4" fmla="*/ 2778113 w 5405396"/>
              <a:gd name="connsiteY4" fmla="*/ 966561 h 1083685"/>
              <a:gd name="connsiteX5" fmla="*/ 0 w 5405396"/>
              <a:gd name="connsiteY5" fmla="*/ 589918 h 1083685"/>
              <a:gd name="connsiteX0" fmla="*/ 0 w 5405396"/>
              <a:gd name="connsiteY0" fmla="*/ 589918 h 1083685"/>
              <a:gd name="connsiteX1" fmla="*/ 1581768 w 5405396"/>
              <a:gd name="connsiteY1" fmla="*/ 292768 h 1083685"/>
              <a:gd name="connsiteX2" fmla="*/ 5399849 w 5405396"/>
              <a:gd name="connsiteY2" fmla="*/ 0 h 1083685"/>
              <a:gd name="connsiteX3" fmla="*/ 5404977 w 5405396"/>
              <a:gd name="connsiteY3" fmla="*/ 1029318 h 1083685"/>
              <a:gd name="connsiteX4" fmla="*/ 2778113 w 5405396"/>
              <a:gd name="connsiteY4" fmla="*/ 966561 h 1083685"/>
              <a:gd name="connsiteX5" fmla="*/ 0 w 5405396"/>
              <a:gd name="connsiteY5" fmla="*/ 589918 h 1083685"/>
              <a:gd name="connsiteX0" fmla="*/ 0 w 5405396"/>
              <a:gd name="connsiteY0" fmla="*/ 589918 h 1083685"/>
              <a:gd name="connsiteX1" fmla="*/ 1581768 w 5405396"/>
              <a:gd name="connsiteY1" fmla="*/ 292768 h 1083685"/>
              <a:gd name="connsiteX2" fmla="*/ 5399849 w 5405396"/>
              <a:gd name="connsiteY2" fmla="*/ 0 h 1083685"/>
              <a:gd name="connsiteX3" fmla="*/ 5404977 w 5405396"/>
              <a:gd name="connsiteY3" fmla="*/ 1029318 h 1083685"/>
              <a:gd name="connsiteX4" fmla="*/ 2778113 w 5405396"/>
              <a:gd name="connsiteY4" fmla="*/ 966561 h 1083685"/>
              <a:gd name="connsiteX5" fmla="*/ 0 w 5405396"/>
              <a:gd name="connsiteY5" fmla="*/ 589918 h 1083685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2718866 w 5405396"/>
              <a:gd name="connsiteY1" fmla="*/ 163980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2718866 w 5405396"/>
              <a:gd name="connsiteY1" fmla="*/ 163980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2718866 w 5405396"/>
              <a:gd name="connsiteY1" fmla="*/ 163980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146"/>
              <a:gd name="connsiteY0" fmla="*/ 525524 h 964924"/>
              <a:gd name="connsiteX1" fmla="*/ 2718866 w 5405146"/>
              <a:gd name="connsiteY1" fmla="*/ 99586 h 964924"/>
              <a:gd name="connsiteX2" fmla="*/ 5382355 w 5405146"/>
              <a:gd name="connsiteY2" fmla="*/ 0 h 964924"/>
              <a:gd name="connsiteX3" fmla="*/ 5404977 w 5405146"/>
              <a:gd name="connsiteY3" fmla="*/ 964924 h 964924"/>
              <a:gd name="connsiteX4" fmla="*/ 2778113 w 5405146"/>
              <a:gd name="connsiteY4" fmla="*/ 902167 h 964924"/>
              <a:gd name="connsiteX5" fmla="*/ 0 w 5405146"/>
              <a:gd name="connsiteY5" fmla="*/ 525524 h 964924"/>
              <a:gd name="connsiteX0" fmla="*/ 0 w 5405146"/>
              <a:gd name="connsiteY0" fmla="*/ 525524 h 964924"/>
              <a:gd name="connsiteX1" fmla="*/ 2718866 w 5405146"/>
              <a:gd name="connsiteY1" fmla="*/ 99586 h 964924"/>
              <a:gd name="connsiteX2" fmla="*/ 5382355 w 5405146"/>
              <a:gd name="connsiteY2" fmla="*/ 0 h 964924"/>
              <a:gd name="connsiteX3" fmla="*/ 5404977 w 5405146"/>
              <a:gd name="connsiteY3" fmla="*/ 964924 h 964924"/>
              <a:gd name="connsiteX4" fmla="*/ 2778113 w 5405146"/>
              <a:gd name="connsiteY4" fmla="*/ 902167 h 964924"/>
              <a:gd name="connsiteX5" fmla="*/ 0 w 5405146"/>
              <a:gd name="connsiteY5" fmla="*/ 525524 h 964924"/>
              <a:gd name="connsiteX0" fmla="*/ 0 w 5405147"/>
              <a:gd name="connsiteY0" fmla="*/ 525524 h 923493"/>
              <a:gd name="connsiteX1" fmla="*/ 2718866 w 5405147"/>
              <a:gd name="connsiteY1" fmla="*/ 99586 h 923493"/>
              <a:gd name="connsiteX2" fmla="*/ 5382355 w 5405147"/>
              <a:gd name="connsiteY2" fmla="*/ 0 h 923493"/>
              <a:gd name="connsiteX3" fmla="*/ 5404978 w 5405147"/>
              <a:gd name="connsiteY3" fmla="*/ 900530 h 923493"/>
              <a:gd name="connsiteX4" fmla="*/ 2778113 w 5405147"/>
              <a:gd name="connsiteY4" fmla="*/ 902167 h 923493"/>
              <a:gd name="connsiteX5" fmla="*/ 0 w 5405147"/>
              <a:gd name="connsiteY5" fmla="*/ 525524 h 923493"/>
              <a:gd name="connsiteX0" fmla="*/ 0 w 5405147"/>
              <a:gd name="connsiteY0" fmla="*/ 525524 h 954549"/>
              <a:gd name="connsiteX1" fmla="*/ 2718866 w 5405147"/>
              <a:gd name="connsiteY1" fmla="*/ 99586 h 954549"/>
              <a:gd name="connsiteX2" fmla="*/ 5382355 w 5405147"/>
              <a:gd name="connsiteY2" fmla="*/ 0 h 954549"/>
              <a:gd name="connsiteX3" fmla="*/ 5404978 w 5405147"/>
              <a:gd name="connsiteY3" fmla="*/ 900530 h 954549"/>
              <a:gd name="connsiteX4" fmla="*/ 2778113 w 5405147"/>
              <a:gd name="connsiteY4" fmla="*/ 902167 h 954549"/>
              <a:gd name="connsiteX5" fmla="*/ 0 w 5405147"/>
              <a:gd name="connsiteY5" fmla="*/ 525524 h 954549"/>
              <a:gd name="connsiteX0" fmla="*/ 0 w 5405147"/>
              <a:gd name="connsiteY0" fmla="*/ 542972 h 971997"/>
              <a:gd name="connsiteX1" fmla="*/ 2718866 w 5405147"/>
              <a:gd name="connsiteY1" fmla="*/ 117034 h 971997"/>
              <a:gd name="connsiteX2" fmla="*/ 5382355 w 5405147"/>
              <a:gd name="connsiteY2" fmla="*/ 17448 h 971997"/>
              <a:gd name="connsiteX3" fmla="*/ 5404978 w 5405147"/>
              <a:gd name="connsiteY3" fmla="*/ 917978 h 971997"/>
              <a:gd name="connsiteX4" fmla="*/ 2778113 w 5405147"/>
              <a:gd name="connsiteY4" fmla="*/ 919615 h 971997"/>
              <a:gd name="connsiteX5" fmla="*/ 0 w 5405147"/>
              <a:gd name="connsiteY5" fmla="*/ 542972 h 971997"/>
              <a:gd name="connsiteX0" fmla="*/ 0 w 5491534"/>
              <a:gd name="connsiteY0" fmla="*/ 442801 h 871826"/>
              <a:gd name="connsiteX1" fmla="*/ 2718866 w 5491534"/>
              <a:gd name="connsiteY1" fmla="*/ 16863 h 871826"/>
              <a:gd name="connsiteX2" fmla="*/ 5491534 w 5491534"/>
              <a:gd name="connsiteY2" fmla="*/ 334135 h 871826"/>
              <a:gd name="connsiteX3" fmla="*/ 5404978 w 5491534"/>
              <a:gd name="connsiteY3" fmla="*/ 817807 h 871826"/>
              <a:gd name="connsiteX4" fmla="*/ 2778113 w 5491534"/>
              <a:gd name="connsiteY4" fmla="*/ 819444 h 871826"/>
              <a:gd name="connsiteX5" fmla="*/ 0 w 5491534"/>
              <a:gd name="connsiteY5" fmla="*/ 442801 h 871826"/>
              <a:gd name="connsiteX0" fmla="*/ 0 w 5491534"/>
              <a:gd name="connsiteY0" fmla="*/ 442801 h 818707"/>
              <a:gd name="connsiteX1" fmla="*/ 2718866 w 5491534"/>
              <a:gd name="connsiteY1" fmla="*/ 16863 h 818707"/>
              <a:gd name="connsiteX2" fmla="*/ 5491534 w 5491534"/>
              <a:gd name="connsiteY2" fmla="*/ 334135 h 818707"/>
              <a:gd name="connsiteX3" fmla="*/ 5404978 w 5491534"/>
              <a:gd name="connsiteY3" fmla="*/ 817807 h 818707"/>
              <a:gd name="connsiteX4" fmla="*/ 0 w 5491534"/>
              <a:gd name="connsiteY4" fmla="*/ 442801 h 818707"/>
              <a:gd name="connsiteX0" fmla="*/ 0 w 5491534"/>
              <a:gd name="connsiteY0" fmla="*/ 129489 h 505395"/>
              <a:gd name="connsiteX1" fmla="*/ 5491534 w 5491534"/>
              <a:gd name="connsiteY1" fmla="*/ 20823 h 505395"/>
              <a:gd name="connsiteX2" fmla="*/ 5404978 w 5491534"/>
              <a:gd name="connsiteY2" fmla="*/ 504495 h 505395"/>
              <a:gd name="connsiteX3" fmla="*/ 0 w 5491534"/>
              <a:gd name="connsiteY3" fmla="*/ 129489 h 505395"/>
              <a:gd name="connsiteX0" fmla="*/ 0 w 5491534"/>
              <a:gd name="connsiteY0" fmla="*/ 129489 h 733585"/>
              <a:gd name="connsiteX1" fmla="*/ 5491534 w 5491534"/>
              <a:gd name="connsiteY1" fmla="*/ 20823 h 733585"/>
              <a:gd name="connsiteX2" fmla="*/ 5077447 w 5491534"/>
              <a:gd name="connsiteY2" fmla="*/ 733095 h 733585"/>
              <a:gd name="connsiteX3" fmla="*/ 0 w 5491534"/>
              <a:gd name="connsiteY3" fmla="*/ 129489 h 733585"/>
              <a:gd name="connsiteX0" fmla="*/ 0 w 5077455"/>
              <a:gd name="connsiteY0" fmla="*/ 624198 h 1228294"/>
              <a:gd name="connsiteX1" fmla="*/ 4181405 w 5077455"/>
              <a:gd name="connsiteY1" fmla="*/ 4544 h 1228294"/>
              <a:gd name="connsiteX2" fmla="*/ 5077447 w 5077455"/>
              <a:gd name="connsiteY2" fmla="*/ 1227804 h 1228294"/>
              <a:gd name="connsiteX3" fmla="*/ 0 w 5077455"/>
              <a:gd name="connsiteY3" fmla="*/ 624198 h 1228294"/>
              <a:gd name="connsiteX0" fmla="*/ 0 w 5077455"/>
              <a:gd name="connsiteY0" fmla="*/ 624198 h 1228294"/>
              <a:gd name="connsiteX1" fmla="*/ 4181405 w 5077455"/>
              <a:gd name="connsiteY1" fmla="*/ 4544 h 1228294"/>
              <a:gd name="connsiteX2" fmla="*/ 5077447 w 5077455"/>
              <a:gd name="connsiteY2" fmla="*/ 1227804 h 1228294"/>
              <a:gd name="connsiteX3" fmla="*/ 0 w 5077455"/>
              <a:gd name="connsiteY3" fmla="*/ 624198 h 1228294"/>
              <a:gd name="connsiteX0" fmla="*/ 0 w 5295817"/>
              <a:gd name="connsiteY0" fmla="*/ 624198 h 703369"/>
              <a:gd name="connsiteX1" fmla="*/ 4181405 w 5295817"/>
              <a:gd name="connsiteY1" fmla="*/ 4544 h 703369"/>
              <a:gd name="connsiteX2" fmla="*/ 5295809 w 5295817"/>
              <a:gd name="connsiteY2" fmla="*/ 703369 h 703369"/>
              <a:gd name="connsiteX3" fmla="*/ 0 w 5295817"/>
              <a:gd name="connsiteY3" fmla="*/ 624198 h 703369"/>
              <a:gd name="connsiteX0" fmla="*/ 0 w 5320442"/>
              <a:gd name="connsiteY0" fmla="*/ 624198 h 703369"/>
              <a:gd name="connsiteX1" fmla="*/ 4181405 w 5320442"/>
              <a:gd name="connsiteY1" fmla="*/ 4544 h 703369"/>
              <a:gd name="connsiteX2" fmla="*/ 5295809 w 5320442"/>
              <a:gd name="connsiteY2" fmla="*/ 703369 h 703369"/>
              <a:gd name="connsiteX3" fmla="*/ 0 w 5320442"/>
              <a:gd name="connsiteY3" fmla="*/ 624198 h 703369"/>
              <a:gd name="connsiteX0" fmla="*/ 0 w 5600711"/>
              <a:gd name="connsiteY0" fmla="*/ 106998 h 186169"/>
              <a:gd name="connsiteX1" fmla="*/ 5600711 w 5600711"/>
              <a:gd name="connsiteY1" fmla="*/ 25227 h 186169"/>
              <a:gd name="connsiteX2" fmla="*/ 5295809 w 5600711"/>
              <a:gd name="connsiteY2" fmla="*/ 186169 h 186169"/>
              <a:gd name="connsiteX3" fmla="*/ 0 w 5600711"/>
              <a:gd name="connsiteY3" fmla="*/ 106998 h 186169"/>
              <a:gd name="connsiteX0" fmla="*/ 0 w 5396947"/>
              <a:gd name="connsiteY0" fmla="*/ 137337 h 216508"/>
              <a:gd name="connsiteX1" fmla="*/ 5309051 w 5396947"/>
              <a:gd name="connsiteY1" fmla="*/ 19643 h 216508"/>
              <a:gd name="connsiteX2" fmla="*/ 5295809 w 5396947"/>
              <a:gd name="connsiteY2" fmla="*/ 216508 h 216508"/>
              <a:gd name="connsiteX3" fmla="*/ 0 w 5396947"/>
              <a:gd name="connsiteY3" fmla="*/ 137337 h 216508"/>
              <a:gd name="connsiteX0" fmla="*/ 0 w 5480289"/>
              <a:gd name="connsiteY0" fmla="*/ 137337 h 245899"/>
              <a:gd name="connsiteX1" fmla="*/ 5309051 w 5480289"/>
              <a:gd name="connsiteY1" fmla="*/ 19643 h 245899"/>
              <a:gd name="connsiteX2" fmla="*/ 5401867 w 5480289"/>
              <a:gd name="connsiteY2" fmla="*/ 245899 h 245899"/>
              <a:gd name="connsiteX3" fmla="*/ 0 w 5480289"/>
              <a:gd name="connsiteY3" fmla="*/ 137337 h 245899"/>
              <a:gd name="connsiteX0" fmla="*/ 0 w 5402395"/>
              <a:gd name="connsiteY0" fmla="*/ 137337 h 245899"/>
              <a:gd name="connsiteX1" fmla="*/ 5309051 w 5402395"/>
              <a:gd name="connsiteY1" fmla="*/ 19643 h 245899"/>
              <a:gd name="connsiteX2" fmla="*/ 5401867 w 5402395"/>
              <a:gd name="connsiteY2" fmla="*/ 245899 h 245899"/>
              <a:gd name="connsiteX3" fmla="*/ 0 w 5402395"/>
              <a:gd name="connsiteY3" fmla="*/ 137337 h 245899"/>
              <a:gd name="connsiteX0" fmla="*/ 0 w 5415101"/>
              <a:gd name="connsiteY0" fmla="*/ 140207 h 248769"/>
              <a:gd name="connsiteX1" fmla="*/ 5415101 w 5415101"/>
              <a:gd name="connsiteY1" fmla="*/ 19247 h 248769"/>
              <a:gd name="connsiteX2" fmla="*/ 5401867 w 5415101"/>
              <a:gd name="connsiteY2" fmla="*/ 248769 h 248769"/>
              <a:gd name="connsiteX3" fmla="*/ 0 w 5415101"/>
              <a:gd name="connsiteY3" fmla="*/ 140207 h 248769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10632000"/>
              <a:gd name="connsiteY0" fmla="*/ 1047717 h 1156279"/>
              <a:gd name="connsiteX1" fmla="*/ 10632000 w 10632000"/>
              <a:gd name="connsiteY1" fmla="*/ 0 h 1156279"/>
              <a:gd name="connsiteX2" fmla="*/ 5401867 w 10632000"/>
              <a:gd name="connsiteY2" fmla="*/ 1156279 h 1156279"/>
              <a:gd name="connsiteX3" fmla="*/ 0 w 10632000"/>
              <a:gd name="connsiteY3" fmla="*/ 1047717 h 1156279"/>
              <a:gd name="connsiteX0" fmla="*/ 0 w 10632000"/>
              <a:gd name="connsiteY0" fmla="*/ 1047717 h 1156279"/>
              <a:gd name="connsiteX1" fmla="*/ 10632000 w 10632000"/>
              <a:gd name="connsiteY1" fmla="*/ 0 h 1156279"/>
              <a:gd name="connsiteX2" fmla="*/ 5401867 w 10632000"/>
              <a:gd name="connsiteY2" fmla="*/ 1156279 h 1156279"/>
              <a:gd name="connsiteX3" fmla="*/ 0 w 10632000"/>
              <a:gd name="connsiteY3" fmla="*/ 1047717 h 1156279"/>
              <a:gd name="connsiteX0" fmla="*/ 0 w 10719653"/>
              <a:gd name="connsiteY0" fmla="*/ 1047717 h 1699976"/>
              <a:gd name="connsiteX1" fmla="*/ 10632000 w 10719653"/>
              <a:gd name="connsiteY1" fmla="*/ 0 h 1699976"/>
              <a:gd name="connsiteX2" fmla="*/ 10719093 w 10719653"/>
              <a:gd name="connsiteY2" fmla="*/ 1699976 h 1699976"/>
              <a:gd name="connsiteX3" fmla="*/ 0 w 10719653"/>
              <a:gd name="connsiteY3" fmla="*/ 1047717 h 1699976"/>
              <a:gd name="connsiteX0" fmla="*/ 0 w 10719653"/>
              <a:gd name="connsiteY0" fmla="*/ 1047717 h 1702588"/>
              <a:gd name="connsiteX1" fmla="*/ 10632000 w 10719653"/>
              <a:gd name="connsiteY1" fmla="*/ 0 h 1702588"/>
              <a:gd name="connsiteX2" fmla="*/ 10719093 w 10719653"/>
              <a:gd name="connsiteY2" fmla="*/ 1699976 h 1702588"/>
              <a:gd name="connsiteX3" fmla="*/ 0 w 10719653"/>
              <a:gd name="connsiteY3" fmla="*/ 1047717 h 1702588"/>
              <a:gd name="connsiteX0" fmla="*/ 0 w 10719653"/>
              <a:gd name="connsiteY0" fmla="*/ 1047717 h 1702588"/>
              <a:gd name="connsiteX1" fmla="*/ 10632000 w 10719653"/>
              <a:gd name="connsiteY1" fmla="*/ 0 h 1702588"/>
              <a:gd name="connsiteX2" fmla="*/ 10719093 w 10719653"/>
              <a:gd name="connsiteY2" fmla="*/ 1699976 h 1702588"/>
              <a:gd name="connsiteX3" fmla="*/ 0 w 10719653"/>
              <a:gd name="connsiteY3" fmla="*/ 1047717 h 1702588"/>
              <a:gd name="connsiteX0" fmla="*/ 0 w 10719653"/>
              <a:gd name="connsiteY0" fmla="*/ 1047717 h 1702588"/>
              <a:gd name="connsiteX1" fmla="*/ 10632000 w 10719653"/>
              <a:gd name="connsiteY1" fmla="*/ 0 h 1702588"/>
              <a:gd name="connsiteX2" fmla="*/ 10719093 w 10719653"/>
              <a:gd name="connsiteY2" fmla="*/ 1699976 h 1702588"/>
              <a:gd name="connsiteX3" fmla="*/ 0 w 10719653"/>
              <a:gd name="connsiteY3" fmla="*/ 1047717 h 1702588"/>
              <a:gd name="connsiteX0" fmla="*/ 0 w 10719653"/>
              <a:gd name="connsiteY0" fmla="*/ 1056115 h 1710986"/>
              <a:gd name="connsiteX1" fmla="*/ 10632000 w 10719653"/>
              <a:gd name="connsiteY1" fmla="*/ 8398 h 1710986"/>
              <a:gd name="connsiteX2" fmla="*/ 10719093 w 10719653"/>
              <a:gd name="connsiteY2" fmla="*/ 1708374 h 1710986"/>
              <a:gd name="connsiteX3" fmla="*/ 0 w 10719653"/>
              <a:gd name="connsiteY3" fmla="*/ 1056115 h 1710986"/>
              <a:gd name="connsiteX0" fmla="*/ 0 w 10719653"/>
              <a:gd name="connsiteY0" fmla="*/ 949261 h 1604132"/>
              <a:gd name="connsiteX1" fmla="*/ 10632001 w 10719653"/>
              <a:gd name="connsiteY1" fmla="*/ 9224 h 1604132"/>
              <a:gd name="connsiteX2" fmla="*/ 10719093 w 10719653"/>
              <a:gd name="connsiteY2" fmla="*/ 1601520 h 1604132"/>
              <a:gd name="connsiteX3" fmla="*/ 0 w 10719653"/>
              <a:gd name="connsiteY3" fmla="*/ 949261 h 1604132"/>
              <a:gd name="connsiteX0" fmla="*/ 0 w 10719653"/>
              <a:gd name="connsiteY0" fmla="*/ 964906 h 1619777"/>
              <a:gd name="connsiteX1" fmla="*/ 10632001 w 10719653"/>
              <a:gd name="connsiteY1" fmla="*/ 24869 h 1619777"/>
              <a:gd name="connsiteX2" fmla="*/ 10719093 w 10719653"/>
              <a:gd name="connsiteY2" fmla="*/ 1617165 h 1619777"/>
              <a:gd name="connsiteX3" fmla="*/ 0 w 10719653"/>
              <a:gd name="connsiteY3" fmla="*/ 964906 h 1619777"/>
              <a:gd name="connsiteX0" fmla="*/ 0 w 10719653"/>
              <a:gd name="connsiteY0" fmla="*/ 964906 h 1620456"/>
              <a:gd name="connsiteX1" fmla="*/ 10632001 w 10719653"/>
              <a:gd name="connsiteY1" fmla="*/ 24869 h 1620456"/>
              <a:gd name="connsiteX2" fmla="*/ 10719093 w 10719653"/>
              <a:gd name="connsiteY2" fmla="*/ 1617165 h 1620456"/>
              <a:gd name="connsiteX3" fmla="*/ 0 w 10719653"/>
              <a:gd name="connsiteY3" fmla="*/ 964906 h 1620456"/>
              <a:gd name="connsiteX0" fmla="*/ 0 w 10719653"/>
              <a:gd name="connsiteY0" fmla="*/ 964906 h 1622320"/>
              <a:gd name="connsiteX1" fmla="*/ 10632001 w 10719653"/>
              <a:gd name="connsiteY1" fmla="*/ 24869 h 1622320"/>
              <a:gd name="connsiteX2" fmla="*/ 10719093 w 10719653"/>
              <a:gd name="connsiteY2" fmla="*/ 1617165 h 1622320"/>
              <a:gd name="connsiteX3" fmla="*/ 0 w 10719653"/>
              <a:gd name="connsiteY3" fmla="*/ 964906 h 1622320"/>
              <a:gd name="connsiteX0" fmla="*/ 0 w 10719106"/>
              <a:gd name="connsiteY0" fmla="*/ 699319 h 1356733"/>
              <a:gd name="connsiteX1" fmla="*/ 5665141 w 10719106"/>
              <a:gd name="connsiteY1" fmla="*/ 58394 h 1356733"/>
              <a:gd name="connsiteX2" fmla="*/ 10719093 w 10719106"/>
              <a:gd name="connsiteY2" fmla="*/ 1351578 h 1356733"/>
              <a:gd name="connsiteX3" fmla="*/ 0 w 10719106"/>
              <a:gd name="connsiteY3" fmla="*/ 699319 h 1356733"/>
              <a:gd name="connsiteX0" fmla="*/ 0 w 5665141"/>
              <a:gd name="connsiteY0" fmla="*/ 699319 h 1309515"/>
              <a:gd name="connsiteX1" fmla="*/ 5665141 w 5665141"/>
              <a:gd name="connsiteY1" fmla="*/ 58394 h 1309515"/>
              <a:gd name="connsiteX2" fmla="*/ 5118175 w 5665141"/>
              <a:gd name="connsiteY2" fmla="*/ 1303720 h 1309515"/>
              <a:gd name="connsiteX3" fmla="*/ 0 w 5665141"/>
              <a:gd name="connsiteY3" fmla="*/ 699319 h 1309515"/>
              <a:gd name="connsiteX0" fmla="*/ 0 w 5665141"/>
              <a:gd name="connsiteY0" fmla="*/ 699319 h 1309515"/>
              <a:gd name="connsiteX1" fmla="*/ 5665141 w 5665141"/>
              <a:gd name="connsiteY1" fmla="*/ 58394 h 1309515"/>
              <a:gd name="connsiteX2" fmla="*/ 5619711 w 5665141"/>
              <a:gd name="connsiteY2" fmla="*/ 1303720 h 1309515"/>
              <a:gd name="connsiteX3" fmla="*/ 0 w 5665141"/>
              <a:gd name="connsiteY3" fmla="*/ 699319 h 1309515"/>
              <a:gd name="connsiteX0" fmla="*/ 0 w 5665141"/>
              <a:gd name="connsiteY0" fmla="*/ 699319 h 1303720"/>
              <a:gd name="connsiteX1" fmla="*/ 5665141 w 5665141"/>
              <a:gd name="connsiteY1" fmla="*/ 58394 h 1303720"/>
              <a:gd name="connsiteX2" fmla="*/ 5619711 w 5665141"/>
              <a:gd name="connsiteY2" fmla="*/ 1303720 h 1303720"/>
              <a:gd name="connsiteX3" fmla="*/ 0 w 5665141"/>
              <a:gd name="connsiteY3" fmla="*/ 699319 h 1303720"/>
              <a:gd name="connsiteX0" fmla="*/ 0 w 5665141"/>
              <a:gd name="connsiteY0" fmla="*/ 640925 h 1245326"/>
              <a:gd name="connsiteX1" fmla="*/ 5665141 w 5665141"/>
              <a:gd name="connsiteY1" fmla="*/ 0 h 1245326"/>
              <a:gd name="connsiteX2" fmla="*/ 5619711 w 5665141"/>
              <a:gd name="connsiteY2" fmla="*/ 1245326 h 1245326"/>
              <a:gd name="connsiteX3" fmla="*/ 0 w 5665141"/>
              <a:gd name="connsiteY3" fmla="*/ 640925 h 1245326"/>
              <a:gd name="connsiteX0" fmla="*/ 0 w 5665141"/>
              <a:gd name="connsiteY0" fmla="*/ 640925 h 1245326"/>
              <a:gd name="connsiteX1" fmla="*/ 5665141 w 5665141"/>
              <a:gd name="connsiteY1" fmla="*/ 0 h 1245326"/>
              <a:gd name="connsiteX2" fmla="*/ 5619711 w 5665141"/>
              <a:gd name="connsiteY2" fmla="*/ 1245326 h 1245326"/>
              <a:gd name="connsiteX3" fmla="*/ 0 w 5665141"/>
              <a:gd name="connsiteY3" fmla="*/ 640925 h 1245326"/>
              <a:gd name="connsiteX0" fmla="*/ 0 w 5619938"/>
              <a:gd name="connsiteY0" fmla="*/ 605032 h 1209433"/>
              <a:gd name="connsiteX1" fmla="*/ 5378549 w 5619938"/>
              <a:gd name="connsiteY1" fmla="*/ 0 h 1209433"/>
              <a:gd name="connsiteX2" fmla="*/ 5619711 w 5619938"/>
              <a:gd name="connsiteY2" fmla="*/ 1209433 h 1209433"/>
              <a:gd name="connsiteX3" fmla="*/ 0 w 5619938"/>
              <a:gd name="connsiteY3" fmla="*/ 605032 h 12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938" h="1209433">
                <a:moveTo>
                  <a:pt x="0" y="605032"/>
                </a:moveTo>
                <a:cubicBezTo>
                  <a:pt x="3264723" y="193814"/>
                  <a:pt x="393113" y="111323"/>
                  <a:pt x="5378549" y="0"/>
                </a:cubicBezTo>
                <a:cubicBezTo>
                  <a:pt x="5375967" y="191842"/>
                  <a:pt x="5628528" y="1050056"/>
                  <a:pt x="5619711" y="1209433"/>
                </a:cubicBezTo>
                <a:cubicBezTo>
                  <a:pt x="1647" y="1203647"/>
                  <a:pt x="3784386" y="930132"/>
                  <a:pt x="0" y="605032"/>
                </a:cubicBezTo>
                <a:close/>
              </a:path>
            </a:pathLst>
          </a:custGeom>
          <a:solidFill>
            <a:srgbClr val="BBC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4">
            <a:extLst>
              <a:ext uri="{FF2B5EF4-FFF2-40B4-BE49-F238E27FC236}">
                <a16:creationId xmlns:a16="http://schemas.microsoft.com/office/drawing/2014/main" id="{21CC49AF-475C-BEEA-495E-67A8FDFA60BB}"/>
              </a:ext>
            </a:extLst>
          </p:cNvPr>
          <p:cNvSpPr/>
          <p:nvPr/>
        </p:nvSpPr>
        <p:spPr>
          <a:xfrm>
            <a:off x="1051585" y="1598761"/>
            <a:ext cx="966965" cy="776794"/>
          </a:xfrm>
          <a:custGeom>
            <a:avLst/>
            <a:gdLst>
              <a:gd name="connsiteX0" fmla="*/ 0 w 5391081"/>
              <a:gd name="connsiteY0" fmla="*/ 0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0 w 5391081"/>
              <a:gd name="connsiteY4" fmla="*/ 0 h 1990431"/>
              <a:gd name="connsiteX0" fmla="*/ 539646 w 5391081"/>
              <a:gd name="connsiteY0" fmla="*/ 794479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539646 w 5391081"/>
              <a:gd name="connsiteY4" fmla="*/ 794479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78438 w 5439539"/>
              <a:gd name="connsiteY0" fmla="*/ 914400 h 1990431"/>
              <a:gd name="connsiteX1" fmla="*/ 5439539 w 5439539"/>
              <a:gd name="connsiteY1" fmla="*/ 0 h 1990431"/>
              <a:gd name="connsiteX2" fmla="*/ 5439539 w 5439539"/>
              <a:gd name="connsiteY2" fmla="*/ 1990431 h 1990431"/>
              <a:gd name="connsiteX3" fmla="*/ 48458 w 5439539"/>
              <a:gd name="connsiteY3" fmla="*/ 1990431 h 1990431"/>
              <a:gd name="connsiteX4" fmla="*/ 78438 w 5439539"/>
              <a:gd name="connsiteY4" fmla="*/ 914400 h 1990431"/>
              <a:gd name="connsiteX0" fmla="*/ 79843 w 5425446"/>
              <a:gd name="connsiteY0" fmla="*/ 991891 h 1990431"/>
              <a:gd name="connsiteX1" fmla="*/ 5425446 w 5425446"/>
              <a:gd name="connsiteY1" fmla="*/ 0 h 1990431"/>
              <a:gd name="connsiteX2" fmla="*/ 5425446 w 5425446"/>
              <a:gd name="connsiteY2" fmla="*/ 1990431 h 1990431"/>
              <a:gd name="connsiteX3" fmla="*/ 34365 w 5425446"/>
              <a:gd name="connsiteY3" fmla="*/ 1990431 h 1990431"/>
              <a:gd name="connsiteX4" fmla="*/ 79843 w 5425446"/>
              <a:gd name="connsiteY4" fmla="*/ 991891 h 1990431"/>
              <a:gd name="connsiteX0" fmla="*/ 79843 w 5425446"/>
              <a:gd name="connsiteY0" fmla="*/ 991891 h 1990431"/>
              <a:gd name="connsiteX1" fmla="*/ 1582156 w 5425446"/>
              <a:gd name="connsiteY1" fmla="*/ 1274181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836908 h 1835448"/>
              <a:gd name="connsiteX1" fmla="*/ 2357071 w 5425446"/>
              <a:gd name="connsiteY1" fmla="*/ 243544 h 1835448"/>
              <a:gd name="connsiteX2" fmla="*/ 5409948 w 5425446"/>
              <a:gd name="connsiteY2" fmla="*/ 0 h 1835448"/>
              <a:gd name="connsiteX3" fmla="*/ 5425446 w 5425446"/>
              <a:gd name="connsiteY3" fmla="*/ 1835448 h 1835448"/>
              <a:gd name="connsiteX4" fmla="*/ 34365 w 5425446"/>
              <a:gd name="connsiteY4" fmla="*/ 1835448 h 1835448"/>
              <a:gd name="connsiteX5" fmla="*/ 79843 w 5425446"/>
              <a:gd name="connsiteY5" fmla="*/ 836908 h 1835448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43936"/>
              <a:gd name="connsiteX1" fmla="*/ 2357071 w 5479691"/>
              <a:gd name="connsiteY1" fmla="*/ 344283 h 1943936"/>
              <a:gd name="connsiteX2" fmla="*/ 5479691 w 5479691"/>
              <a:gd name="connsiteY2" fmla="*/ 0 h 1943936"/>
              <a:gd name="connsiteX3" fmla="*/ 5123229 w 5479691"/>
              <a:gd name="connsiteY3" fmla="*/ 1943936 h 1943936"/>
              <a:gd name="connsiteX4" fmla="*/ 34365 w 5479691"/>
              <a:gd name="connsiteY4" fmla="*/ 1936187 h 1943936"/>
              <a:gd name="connsiteX5" fmla="*/ 79843 w 5479691"/>
              <a:gd name="connsiteY5" fmla="*/ 937647 h 1943936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71941 w 5479691"/>
              <a:gd name="connsiteY3" fmla="*/ 1866445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21949 w 5421797"/>
              <a:gd name="connsiteY0" fmla="*/ 937647 h 1866445"/>
              <a:gd name="connsiteX1" fmla="*/ 2299177 w 5421797"/>
              <a:gd name="connsiteY1" fmla="*/ 344283 h 1866445"/>
              <a:gd name="connsiteX2" fmla="*/ 5421797 w 5421797"/>
              <a:gd name="connsiteY2" fmla="*/ 0 h 1866445"/>
              <a:gd name="connsiteX3" fmla="*/ 5414047 w 5421797"/>
              <a:gd name="connsiteY3" fmla="*/ 1866445 h 1866445"/>
              <a:gd name="connsiteX4" fmla="*/ 2332213 w 5421797"/>
              <a:gd name="connsiteY4" fmla="*/ 1657217 h 1866445"/>
              <a:gd name="connsiteX5" fmla="*/ 21949 w 5421797"/>
              <a:gd name="connsiteY5" fmla="*/ 937647 h 1866445"/>
              <a:gd name="connsiteX0" fmla="*/ 36637 w 5436485"/>
              <a:gd name="connsiteY0" fmla="*/ 937647 h 1866445"/>
              <a:gd name="connsiteX1" fmla="*/ 2313865 w 5436485"/>
              <a:gd name="connsiteY1" fmla="*/ 344283 h 1866445"/>
              <a:gd name="connsiteX2" fmla="*/ 5436485 w 5436485"/>
              <a:gd name="connsiteY2" fmla="*/ 0 h 1866445"/>
              <a:gd name="connsiteX3" fmla="*/ 5428735 w 5436485"/>
              <a:gd name="connsiteY3" fmla="*/ 1866445 h 1866445"/>
              <a:gd name="connsiteX4" fmla="*/ 2346901 w 5436485"/>
              <a:gd name="connsiteY4" fmla="*/ 1657217 h 1866445"/>
              <a:gd name="connsiteX5" fmla="*/ 36637 w 5436485"/>
              <a:gd name="connsiteY5" fmla="*/ 937647 h 1866445"/>
              <a:gd name="connsiteX0" fmla="*/ 35939 w 5435787"/>
              <a:gd name="connsiteY0" fmla="*/ 937647 h 1866445"/>
              <a:gd name="connsiteX1" fmla="*/ 2313167 w 5435787"/>
              <a:gd name="connsiteY1" fmla="*/ 344283 h 1866445"/>
              <a:gd name="connsiteX2" fmla="*/ 5435787 w 5435787"/>
              <a:gd name="connsiteY2" fmla="*/ 0 h 1866445"/>
              <a:gd name="connsiteX3" fmla="*/ 5428037 w 5435787"/>
              <a:gd name="connsiteY3" fmla="*/ 1866445 h 1866445"/>
              <a:gd name="connsiteX4" fmla="*/ 2384949 w 5435787"/>
              <a:gd name="connsiteY4" fmla="*/ 1331753 h 1866445"/>
              <a:gd name="connsiteX5" fmla="*/ 35939 w 5435787"/>
              <a:gd name="connsiteY5" fmla="*/ 937647 h 1866445"/>
              <a:gd name="connsiteX0" fmla="*/ 36495 w 5436343"/>
              <a:gd name="connsiteY0" fmla="*/ 937647 h 1866445"/>
              <a:gd name="connsiteX1" fmla="*/ 2313723 w 5436343"/>
              <a:gd name="connsiteY1" fmla="*/ 344283 h 1866445"/>
              <a:gd name="connsiteX2" fmla="*/ 5436343 w 5436343"/>
              <a:gd name="connsiteY2" fmla="*/ 0 h 1866445"/>
              <a:gd name="connsiteX3" fmla="*/ 5428593 w 5436343"/>
              <a:gd name="connsiteY3" fmla="*/ 1866445 h 1866445"/>
              <a:gd name="connsiteX4" fmla="*/ 2354508 w 5436343"/>
              <a:gd name="connsiteY4" fmla="*/ 1533231 h 1866445"/>
              <a:gd name="connsiteX5" fmla="*/ 36495 w 5436343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562711 w 5399848"/>
              <a:gd name="connsiteY4" fmla="*/ 1352927 h 1866445"/>
              <a:gd name="connsiteX5" fmla="*/ 0 w 5399848"/>
              <a:gd name="connsiteY5" fmla="*/ 937647 h 1866445"/>
              <a:gd name="connsiteX0" fmla="*/ 0 w 5399848"/>
              <a:gd name="connsiteY0" fmla="*/ 937647 h 1469367"/>
              <a:gd name="connsiteX1" fmla="*/ 2277228 w 5399848"/>
              <a:gd name="connsiteY1" fmla="*/ 344283 h 1469367"/>
              <a:gd name="connsiteX2" fmla="*/ 5399848 w 5399848"/>
              <a:gd name="connsiteY2" fmla="*/ 0 h 1469367"/>
              <a:gd name="connsiteX3" fmla="*/ 5392098 w 5399848"/>
              <a:gd name="connsiteY3" fmla="*/ 1454321 h 1469367"/>
              <a:gd name="connsiteX4" fmla="*/ 2562711 w 5399848"/>
              <a:gd name="connsiteY4" fmla="*/ 1352927 h 1469367"/>
              <a:gd name="connsiteX5" fmla="*/ 0 w 5399848"/>
              <a:gd name="connsiteY5" fmla="*/ 937647 h 1469367"/>
              <a:gd name="connsiteX0" fmla="*/ 0 w 5399848"/>
              <a:gd name="connsiteY0" fmla="*/ 937647 h 1454321"/>
              <a:gd name="connsiteX1" fmla="*/ 2277228 w 5399848"/>
              <a:gd name="connsiteY1" fmla="*/ 344283 h 1454321"/>
              <a:gd name="connsiteX2" fmla="*/ 5399848 w 5399848"/>
              <a:gd name="connsiteY2" fmla="*/ 0 h 1454321"/>
              <a:gd name="connsiteX3" fmla="*/ 5392098 w 5399848"/>
              <a:gd name="connsiteY3" fmla="*/ 1454321 h 1454321"/>
              <a:gd name="connsiteX4" fmla="*/ 2614227 w 5399848"/>
              <a:gd name="connsiteY4" fmla="*/ 1211259 h 1454321"/>
              <a:gd name="connsiteX5" fmla="*/ 0 w 5399848"/>
              <a:gd name="connsiteY5" fmla="*/ 937647 h 1454321"/>
              <a:gd name="connsiteX0" fmla="*/ 0 w 5418057"/>
              <a:gd name="connsiteY0" fmla="*/ 937647 h 1332260"/>
              <a:gd name="connsiteX1" fmla="*/ 2277228 w 5418057"/>
              <a:gd name="connsiteY1" fmla="*/ 344283 h 1332260"/>
              <a:gd name="connsiteX2" fmla="*/ 5399848 w 5418057"/>
              <a:gd name="connsiteY2" fmla="*/ 0 h 1332260"/>
              <a:gd name="connsiteX3" fmla="*/ 5417856 w 5418057"/>
              <a:gd name="connsiteY3" fmla="*/ 1325532 h 1332260"/>
              <a:gd name="connsiteX4" fmla="*/ 2614227 w 5418057"/>
              <a:gd name="connsiteY4" fmla="*/ 1211259 h 1332260"/>
              <a:gd name="connsiteX5" fmla="*/ 0 w 5418057"/>
              <a:gd name="connsiteY5" fmla="*/ 937647 h 1332260"/>
              <a:gd name="connsiteX0" fmla="*/ 0 w 5418057"/>
              <a:gd name="connsiteY0" fmla="*/ 937647 h 1363275"/>
              <a:gd name="connsiteX1" fmla="*/ 2277228 w 5418057"/>
              <a:gd name="connsiteY1" fmla="*/ 344283 h 1363275"/>
              <a:gd name="connsiteX2" fmla="*/ 5399848 w 5418057"/>
              <a:gd name="connsiteY2" fmla="*/ 0 h 1363275"/>
              <a:gd name="connsiteX3" fmla="*/ 5417856 w 5418057"/>
              <a:gd name="connsiteY3" fmla="*/ 1325532 h 1363275"/>
              <a:gd name="connsiteX4" fmla="*/ 2614227 w 5418057"/>
              <a:gd name="connsiteY4" fmla="*/ 1211259 h 1363275"/>
              <a:gd name="connsiteX5" fmla="*/ 0 w 5418057"/>
              <a:gd name="connsiteY5" fmla="*/ 937647 h 1363275"/>
              <a:gd name="connsiteX0" fmla="*/ 0 w 5418275"/>
              <a:gd name="connsiteY0" fmla="*/ 660882 h 1086510"/>
              <a:gd name="connsiteX1" fmla="*/ 2277228 w 5418275"/>
              <a:gd name="connsiteY1" fmla="*/ 67518 h 1086510"/>
              <a:gd name="connsiteX2" fmla="*/ 5412727 w 5418275"/>
              <a:gd name="connsiteY2" fmla="*/ 83843 h 1086510"/>
              <a:gd name="connsiteX3" fmla="*/ 5417856 w 5418275"/>
              <a:gd name="connsiteY3" fmla="*/ 1048767 h 1086510"/>
              <a:gd name="connsiteX4" fmla="*/ 2614227 w 5418275"/>
              <a:gd name="connsiteY4" fmla="*/ 934494 h 1086510"/>
              <a:gd name="connsiteX5" fmla="*/ 0 w 5418275"/>
              <a:gd name="connsiteY5" fmla="*/ 660882 h 1086510"/>
              <a:gd name="connsiteX0" fmla="*/ 0 w 5418275"/>
              <a:gd name="connsiteY0" fmla="*/ 577039 h 1002667"/>
              <a:gd name="connsiteX1" fmla="*/ 2521926 w 5418275"/>
              <a:gd name="connsiteY1" fmla="*/ 344283 h 1002667"/>
              <a:gd name="connsiteX2" fmla="*/ 5412727 w 5418275"/>
              <a:gd name="connsiteY2" fmla="*/ 0 h 1002667"/>
              <a:gd name="connsiteX3" fmla="*/ 5417856 w 5418275"/>
              <a:gd name="connsiteY3" fmla="*/ 964924 h 1002667"/>
              <a:gd name="connsiteX4" fmla="*/ 2614227 w 5418275"/>
              <a:gd name="connsiteY4" fmla="*/ 850651 h 1002667"/>
              <a:gd name="connsiteX5" fmla="*/ 0 w 5418275"/>
              <a:gd name="connsiteY5" fmla="*/ 577039 h 1002667"/>
              <a:gd name="connsiteX0" fmla="*/ 0 w 5418275"/>
              <a:gd name="connsiteY0" fmla="*/ 577039 h 1002667"/>
              <a:gd name="connsiteX1" fmla="*/ 2521926 w 5418275"/>
              <a:gd name="connsiteY1" fmla="*/ 344283 h 1002667"/>
              <a:gd name="connsiteX2" fmla="*/ 5412727 w 5418275"/>
              <a:gd name="connsiteY2" fmla="*/ 0 h 1002667"/>
              <a:gd name="connsiteX3" fmla="*/ 5417856 w 5418275"/>
              <a:gd name="connsiteY3" fmla="*/ 964924 h 1002667"/>
              <a:gd name="connsiteX4" fmla="*/ 2614227 w 5418275"/>
              <a:gd name="connsiteY4" fmla="*/ 850651 h 1002667"/>
              <a:gd name="connsiteX5" fmla="*/ 0 w 5418275"/>
              <a:gd name="connsiteY5" fmla="*/ 577039 h 1002667"/>
              <a:gd name="connsiteX0" fmla="*/ 0 w 5418275"/>
              <a:gd name="connsiteY0" fmla="*/ 486887 h 912515"/>
              <a:gd name="connsiteX1" fmla="*/ 2521926 w 5418275"/>
              <a:gd name="connsiteY1" fmla="*/ 254131 h 912515"/>
              <a:gd name="connsiteX2" fmla="*/ 5412727 w 5418275"/>
              <a:gd name="connsiteY2" fmla="*/ 0 h 912515"/>
              <a:gd name="connsiteX3" fmla="*/ 5417856 w 5418275"/>
              <a:gd name="connsiteY3" fmla="*/ 874772 h 912515"/>
              <a:gd name="connsiteX4" fmla="*/ 2614227 w 5418275"/>
              <a:gd name="connsiteY4" fmla="*/ 760499 h 912515"/>
              <a:gd name="connsiteX5" fmla="*/ 0 w 5418275"/>
              <a:gd name="connsiteY5" fmla="*/ 486887 h 912515"/>
              <a:gd name="connsiteX0" fmla="*/ 0 w 5418275"/>
              <a:gd name="connsiteY0" fmla="*/ 487343 h 912971"/>
              <a:gd name="connsiteX1" fmla="*/ 2521926 w 5418275"/>
              <a:gd name="connsiteY1" fmla="*/ 254587 h 912971"/>
              <a:gd name="connsiteX2" fmla="*/ 5412727 w 5418275"/>
              <a:gd name="connsiteY2" fmla="*/ 456 h 912971"/>
              <a:gd name="connsiteX3" fmla="*/ 5417856 w 5418275"/>
              <a:gd name="connsiteY3" fmla="*/ 875228 h 912971"/>
              <a:gd name="connsiteX4" fmla="*/ 2614227 w 5418275"/>
              <a:gd name="connsiteY4" fmla="*/ 760955 h 912971"/>
              <a:gd name="connsiteX5" fmla="*/ 0 w 5418275"/>
              <a:gd name="connsiteY5" fmla="*/ 487343 h 912971"/>
              <a:gd name="connsiteX0" fmla="*/ 0 w 5418275"/>
              <a:gd name="connsiteY0" fmla="*/ 500334 h 925962"/>
              <a:gd name="connsiteX1" fmla="*/ 2521926 w 5418275"/>
              <a:gd name="connsiteY1" fmla="*/ 267578 h 925962"/>
              <a:gd name="connsiteX2" fmla="*/ 5412727 w 5418275"/>
              <a:gd name="connsiteY2" fmla="*/ 13447 h 925962"/>
              <a:gd name="connsiteX3" fmla="*/ 5417856 w 5418275"/>
              <a:gd name="connsiteY3" fmla="*/ 888219 h 925962"/>
              <a:gd name="connsiteX4" fmla="*/ 2614227 w 5418275"/>
              <a:gd name="connsiteY4" fmla="*/ 773946 h 925962"/>
              <a:gd name="connsiteX5" fmla="*/ 0 w 5418275"/>
              <a:gd name="connsiteY5" fmla="*/ 500334 h 925962"/>
              <a:gd name="connsiteX0" fmla="*/ 0 w 5418275"/>
              <a:gd name="connsiteY0" fmla="*/ 490578 h 916206"/>
              <a:gd name="connsiteX1" fmla="*/ 1839345 w 5418275"/>
              <a:gd name="connsiteY1" fmla="*/ 309338 h 916206"/>
              <a:gd name="connsiteX2" fmla="*/ 5412727 w 5418275"/>
              <a:gd name="connsiteY2" fmla="*/ 3691 h 916206"/>
              <a:gd name="connsiteX3" fmla="*/ 5417856 w 5418275"/>
              <a:gd name="connsiteY3" fmla="*/ 878463 h 916206"/>
              <a:gd name="connsiteX4" fmla="*/ 2614227 w 5418275"/>
              <a:gd name="connsiteY4" fmla="*/ 764190 h 916206"/>
              <a:gd name="connsiteX5" fmla="*/ 0 w 5418275"/>
              <a:gd name="connsiteY5" fmla="*/ 490578 h 916206"/>
              <a:gd name="connsiteX0" fmla="*/ 0 w 5418275"/>
              <a:gd name="connsiteY0" fmla="*/ 490578 h 916206"/>
              <a:gd name="connsiteX1" fmla="*/ 1839345 w 5418275"/>
              <a:gd name="connsiteY1" fmla="*/ 309338 h 916206"/>
              <a:gd name="connsiteX2" fmla="*/ 5412727 w 5418275"/>
              <a:gd name="connsiteY2" fmla="*/ 3691 h 916206"/>
              <a:gd name="connsiteX3" fmla="*/ 5417856 w 5418275"/>
              <a:gd name="connsiteY3" fmla="*/ 878463 h 916206"/>
              <a:gd name="connsiteX4" fmla="*/ 2614227 w 5418275"/>
              <a:gd name="connsiteY4" fmla="*/ 764190 h 916206"/>
              <a:gd name="connsiteX5" fmla="*/ 0 w 5418275"/>
              <a:gd name="connsiteY5" fmla="*/ 490578 h 916206"/>
              <a:gd name="connsiteX0" fmla="*/ 0 w 5418275"/>
              <a:gd name="connsiteY0" fmla="*/ 497094 h 922722"/>
              <a:gd name="connsiteX1" fmla="*/ 1749193 w 5418275"/>
              <a:gd name="connsiteY1" fmla="*/ 277217 h 922722"/>
              <a:gd name="connsiteX2" fmla="*/ 5412727 w 5418275"/>
              <a:gd name="connsiteY2" fmla="*/ 10207 h 922722"/>
              <a:gd name="connsiteX3" fmla="*/ 5417856 w 5418275"/>
              <a:gd name="connsiteY3" fmla="*/ 884979 h 922722"/>
              <a:gd name="connsiteX4" fmla="*/ 2614227 w 5418275"/>
              <a:gd name="connsiteY4" fmla="*/ 770706 h 922722"/>
              <a:gd name="connsiteX5" fmla="*/ 0 w 5418275"/>
              <a:gd name="connsiteY5" fmla="*/ 497094 h 922722"/>
              <a:gd name="connsiteX0" fmla="*/ 0 w 5418275"/>
              <a:gd name="connsiteY0" fmla="*/ 487443 h 913071"/>
              <a:gd name="connsiteX1" fmla="*/ 1749193 w 5418275"/>
              <a:gd name="connsiteY1" fmla="*/ 267566 h 913071"/>
              <a:gd name="connsiteX2" fmla="*/ 5412727 w 5418275"/>
              <a:gd name="connsiteY2" fmla="*/ 556 h 913071"/>
              <a:gd name="connsiteX3" fmla="*/ 5417856 w 5418275"/>
              <a:gd name="connsiteY3" fmla="*/ 875328 h 913071"/>
              <a:gd name="connsiteX4" fmla="*/ 2614227 w 5418275"/>
              <a:gd name="connsiteY4" fmla="*/ 761055 h 913071"/>
              <a:gd name="connsiteX5" fmla="*/ 0 w 5418275"/>
              <a:gd name="connsiteY5" fmla="*/ 487443 h 913071"/>
              <a:gd name="connsiteX0" fmla="*/ 0 w 5418275"/>
              <a:gd name="connsiteY0" fmla="*/ 494657 h 920285"/>
              <a:gd name="connsiteX1" fmla="*/ 1736315 w 5418275"/>
              <a:gd name="connsiteY1" fmla="*/ 184628 h 920285"/>
              <a:gd name="connsiteX2" fmla="*/ 5412727 w 5418275"/>
              <a:gd name="connsiteY2" fmla="*/ 7770 h 920285"/>
              <a:gd name="connsiteX3" fmla="*/ 5417856 w 5418275"/>
              <a:gd name="connsiteY3" fmla="*/ 882542 h 920285"/>
              <a:gd name="connsiteX4" fmla="*/ 2614227 w 5418275"/>
              <a:gd name="connsiteY4" fmla="*/ 768269 h 920285"/>
              <a:gd name="connsiteX5" fmla="*/ 0 w 5418275"/>
              <a:gd name="connsiteY5" fmla="*/ 494657 h 920285"/>
              <a:gd name="connsiteX0" fmla="*/ 0 w 5418275"/>
              <a:gd name="connsiteY0" fmla="*/ 494657 h 920285"/>
              <a:gd name="connsiteX1" fmla="*/ 1736315 w 5418275"/>
              <a:gd name="connsiteY1" fmla="*/ 184628 h 920285"/>
              <a:gd name="connsiteX2" fmla="*/ 5412727 w 5418275"/>
              <a:gd name="connsiteY2" fmla="*/ 7770 h 920285"/>
              <a:gd name="connsiteX3" fmla="*/ 5417856 w 5418275"/>
              <a:gd name="connsiteY3" fmla="*/ 882542 h 920285"/>
              <a:gd name="connsiteX4" fmla="*/ 2614227 w 5418275"/>
              <a:gd name="connsiteY4" fmla="*/ 768269 h 920285"/>
              <a:gd name="connsiteX5" fmla="*/ 0 w 5418275"/>
              <a:gd name="connsiteY5" fmla="*/ 494657 h 920285"/>
              <a:gd name="connsiteX0" fmla="*/ 0 w 5418057"/>
              <a:gd name="connsiteY0" fmla="*/ 590372 h 1016000"/>
              <a:gd name="connsiteX1" fmla="*/ 1736315 w 5418057"/>
              <a:gd name="connsiteY1" fmla="*/ 280343 h 1016000"/>
              <a:gd name="connsiteX2" fmla="*/ 5399849 w 5418057"/>
              <a:gd name="connsiteY2" fmla="*/ 454 h 1016000"/>
              <a:gd name="connsiteX3" fmla="*/ 5417856 w 5418057"/>
              <a:gd name="connsiteY3" fmla="*/ 978257 h 1016000"/>
              <a:gd name="connsiteX4" fmla="*/ 2614227 w 5418057"/>
              <a:gd name="connsiteY4" fmla="*/ 863984 h 1016000"/>
              <a:gd name="connsiteX5" fmla="*/ 0 w 5418057"/>
              <a:gd name="connsiteY5" fmla="*/ 590372 h 1016000"/>
              <a:gd name="connsiteX0" fmla="*/ 0 w 5418057"/>
              <a:gd name="connsiteY0" fmla="*/ 589918 h 1015546"/>
              <a:gd name="connsiteX1" fmla="*/ 1736315 w 5418057"/>
              <a:gd name="connsiteY1" fmla="*/ 279889 h 1015546"/>
              <a:gd name="connsiteX2" fmla="*/ 5399849 w 5418057"/>
              <a:gd name="connsiteY2" fmla="*/ 0 h 1015546"/>
              <a:gd name="connsiteX3" fmla="*/ 5417856 w 5418057"/>
              <a:gd name="connsiteY3" fmla="*/ 977803 h 1015546"/>
              <a:gd name="connsiteX4" fmla="*/ 2614227 w 5418057"/>
              <a:gd name="connsiteY4" fmla="*/ 863530 h 1015546"/>
              <a:gd name="connsiteX5" fmla="*/ 0 w 5418057"/>
              <a:gd name="connsiteY5" fmla="*/ 589918 h 1015546"/>
              <a:gd name="connsiteX0" fmla="*/ 0 w 5418057"/>
              <a:gd name="connsiteY0" fmla="*/ 589918 h 981587"/>
              <a:gd name="connsiteX1" fmla="*/ 1736315 w 5418057"/>
              <a:gd name="connsiteY1" fmla="*/ 279889 h 981587"/>
              <a:gd name="connsiteX2" fmla="*/ 5399849 w 5418057"/>
              <a:gd name="connsiteY2" fmla="*/ 0 h 981587"/>
              <a:gd name="connsiteX3" fmla="*/ 5417856 w 5418057"/>
              <a:gd name="connsiteY3" fmla="*/ 977803 h 981587"/>
              <a:gd name="connsiteX4" fmla="*/ 1764221 w 5418057"/>
              <a:gd name="connsiteY4" fmla="*/ 721863 h 981587"/>
              <a:gd name="connsiteX5" fmla="*/ 0 w 5418057"/>
              <a:gd name="connsiteY5" fmla="*/ 589918 h 981587"/>
              <a:gd name="connsiteX0" fmla="*/ 0 w 5418057"/>
              <a:gd name="connsiteY0" fmla="*/ 589918 h 981587"/>
              <a:gd name="connsiteX1" fmla="*/ 1736315 w 5418057"/>
              <a:gd name="connsiteY1" fmla="*/ 279889 h 981587"/>
              <a:gd name="connsiteX2" fmla="*/ 5399849 w 5418057"/>
              <a:gd name="connsiteY2" fmla="*/ 0 h 981587"/>
              <a:gd name="connsiteX3" fmla="*/ 5417856 w 5418057"/>
              <a:gd name="connsiteY3" fmla="*/ 977803 h 981587"/>
              <a:gd name="connsiteX4" fmla="*/ 1764221 w 5418057"/>
              <a:gd name="connsiteY4" fmla="*/ 721863 h 981587"/>
              <a:gd name="connsiteX5" fmla="*/ 0 w 5418057"/>
              <a:gd name="connsiteY5" fmla="*/ 589918 h 981587"/>
              <a:gd name="connsiteX0" fmla="*/ 0 w 5418057"/>
              <a:gd name="connsiteY0" fmla="*/ 589918 h 980017"/>
              <a:gd name="connsiteX1" fmla="*/ 1736315 w 5418057"/>
              <a:gd name="connsiteY1" fmla="*/ 279889 h 980017"/>
              <a:gd name="connsiteX2" fmla="*/ 5399849 w 5418057"/>
              <a:gd name="connsiteY2" fmla="*/ 0 h 980017"/>
              <a:gd name="connsiteX3" fmla="*/ 5417856 w 5418057"/>
              <a:gd name="connsiteY3" fmla="*/ 977803 h 980017"/>
              <a:gd name="connsiteX4" fmla="*/ 1764221 w 5418057"/>
              <a:gd name="connsiteY4" fmla="*/ 721863 h 980017"/>
              <a:gd name="connsiteX5" fmla="*/ 0 w 5418057"/>
              <a:gd name="connsiteY5" fmla="*/ 589918 h 980017"/>
              <a:gd name="connsiteX0" fmla="*/ 0 w 5405396"/>
              <a:gd name="connsiteY0" fmla="*/ 589918 h 856502"/>
              <a:gd name="connsiteX1" fmla="*/ 1736315 w 5405396"/>
              <a:gd name="connsiteY1" fmla="*/ 279889 h 856502"/>
              <a:gd name="connsiteX2" fmla="*/ 5399849 w 5405396"/>
              <a:gd name="connsiteY2" fmla="*/ 0 h 856502"/>
              <a:gd name="connsiteX3" fmla="*/ 5404977 w 5405396"/>
              <a:gd name="connsiteY3" fmla="*/ 836135 h 856502"/>
              <a:gd name="connsiteX4" fmla="*/ 1764221 w 5405396"/>
              <a:gd name="connsiteY4" fmla="*/ 721863 h 856502"/>
              <a:gd name="connsiteX5" fmla="*/ 0 w 5405396"/>
              <a:gd name="connsiteY5" fmla="*/ 589918 h 856502"/>
              <a:gd name="connsiteX0" fmla="*/ 0 w 5405396"/>
              <a:gd name="connsiteY0" fmla="*/ 589918 h 912899"/>
              <a:gd name="connsiteX1" fmla="*/ 1736315 w 5405396"/>
              <a:gd name="connsiteY1" fmla="*/ 279889 h 912899"/>
              <a:gd name="connsiteX2" fmla="*/ 5399849 w 5405396"/>
              <a:gd name="connsiteY2" fmla="*/ 0 h 912899"/>
              <a:gd name="connsiteX3" fmla="*/ 5404977 w 5405396"/>
              <a:gd name="connsiteY3" fmla="*/ 836135 h 912899"/>
              <a:gd name="connsiteX4" fmla="*/ 1764221 w 5405396"/>
              <a:gd name="connsiteY4" fmla="*/ 721863 h 912899"/>
              <a:gd name="connsiteX5" fmla="*/ 0 w 5405396"/>
              <a:gd name="connsiteY5" fmla="*/ 589918 h 912899"/>
              <a:gd name="connsiteX0" fmla="*/ 0 w 5405396"/>
              <a:gd name="connsiteY0" fmla="*/ 589918 h 836135"/>
              <a:gd name="connsiteX1" fmla="*/ 1736315 w 5405396"/>
              <a:gd name="connsiteY1" fmla="*/ 279889 h 836135"/>
              <a:gd name="connsiteX2" fmla="*/ 5399849 w 5405396"/>
              <a:gd name="connsiteY2" fmla="*/ 0 h 836135"/>
              <a:gd name="connsiteX3" fmla="*/ 5404977 w 5405396"/>
              <a:gd name="connsiteY3" fmla="*/ 836135 h 836135"/>
              <a:gd name="connsiteX4" fmla="*/ 1764221 w 5405396"/>
              <a:gd name="connsiteY4" fmla="*/ 721863 h 836135"/>
              <a:gd name="connsiteX5" fmla="*/ 0 w 5405396"/>
              <a:gd name="connsiteY5" fmla="*/ 589918 h 836135"/>
              <a:gd name="connsiteX0" fmla="*/ 0 w 5405396"/>
              <a:gd name="connsiteY0" fmla="*/ 589918 h 857449"/>
              <a:gd name="connsiteX1" fmla="*/ 1736315 w 5405396"/>
              <a:gd name="connsiteY1" fmla="*/ 279889 h 857449"/>
              <a:gd name="connsiteX2" fmla="*/ 5399849 w 5405396"/>
              <a:gd name="connsiteY2" fmla="*/ 0 h 857449"/>
              <a:gd name="connsiteX3" fmla="*/ 5404977 w 5405396"/>
              <a:gd name="connsiteY3" fmla="*/ 836135 h 857449"/>
              <a:gd name="connsiteX4" fmla="*/ 1764221 w 5405396"/>
              <a:gd name="connsiteY4" fmla="*/ 721863 h 857449"/>
              <a:gd name="connsiteX5" fmla="*/ 0 w 5405396"/>
              <a:gd name="connsiteY5" fmla="*/ 589918 h 857449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764221 w 5405396"/>
              <a:gd name="connsiteY4" fmla="*/ 72186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06026 w 5405396"/>
              <a:gd name="connsiteY4" fmla="*/ 773377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06026 w 5405396"/>
              <a:gd name="connsiteY4" fmla="*/ 773377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53545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53545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53545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83685"/>
              <a:gd name="connsiteX1" fmla="*/ 1581768 w 5405396"/>
              <a:gd name="connsiteY1" fmla="*/ 292768 h 1083685"/>
              <a:gd name="connsiteX2" fmla="*/ 5399849 w 5405396"/>
              <a:gd name="connsiteY2" fmla="*/ 0 h 1083685"/>
              <a:gd name="connsiteX3" fmla="*/ 5404977 w 5405396"/>
              <a:gd name="connsiteY3" fmla="*/ 1029318 h 1083685"/>
              <a:gd name="connsiteX4" fmla="*/ 2778113 w 5405396"/>
              <a:gd name="connsiteY4" fmla="*/ 966561 h 1083685"/>
              <a:gd name="connsiteX5" fmla="*/ 0 w 5405396"/>
              <a:gd name="connsiteY5" fmla="*/ 589918 h 1083685"/>
              <a:gd name="connsiteX0" fmla="*/ 0 w 5405396"/>
              <a:gd name="connsiteY0" fmla="*/ 589918 h 1083685"/>
              <a:gd name="connsiteX1" fmla="*/ 1581768 w 5405396"/>
              <a:gd name="connsiteY1" fmla="*/ 292768 h 1083685"/>
              <a:gd name="connsiteX2" fmla="*/ 5399849 w 5405396"/>
              <a:gd name="connsiteY2" fmla="*/ 0 h 1083685"/>
              <a:gd name="connsiteX3" fmla="*/ 5404977 w 5405396"/>
              <a:gd name="connsiteY3" fmla="*/ 1029318 h 1083685"/>
              <a:gd name="connsiteX4" fmla="*/ 2778113 w 5405396"/>
              <a:gd name="connsiteY4" fmla="*/ 966561 h 1083685"/>
              <a:gd name="connsiteX5" fmla="*/ 0 w 5405396"/>
              <a:gd name="connsiteY5" fmla="*/ 589918 h 1083685"/>
              <a:gd name="connsiteX0" fmla="*/ 0 w 5405396"/>
              <a:gd name="connsiteY0" fmla="*/ 589918 h 1083685"/>
              <a:gd name="connsiteX1" fmla="*/ 1581768 w 5405396"/>
              <a:gd name="connsiteY1" fmla="*/ 292768 h 1083685"/>
              <a:gd name="connsiteX2" fmla="*/ 5399849 w 5405396"/>
              <a:gd name="connsiteY2" fmla="*/ 0 h 1083685"/>
              <a:gd name="connsiteX3" fmla="*/ 5404977 w 5405396"/>
              <a:gd name="connsiteY3" fmla="*/ 1029318 h 1083685"/>
              <a:gd name="connsiteX4" fmla="*/ 2778113 w 5405396"/>
              <a:gd name="connsiteY4" fmla="*/ 966561 h 1083685"/>
              <a:gd name="connsiteX5" fmla="*/ 0 w 5405396"/>
              <a:gd name="connsiteY5" fmla="*/ 589918 h 1083685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2718866 w 5405396"/>
              <a:gd name="connsiteY1" fmla="*/ 163980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2718866 w 5405396"/>
              <a:gd name="connsiteY1" fmla="*/ 163980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2718866 w 5405396"/>
              <a:gd name="connsiteY1" fmla="*/ 163980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146"/>
              <a:gd name="connsiteY0" fmla="*/ 525524 h 964924"/>
              <a:gd name="connsiteX1" fmla="*/ 2718866 w 5405146"/>
              <a:gd name="connsiteY1" fmla="*/ 99586 h 964924"/>
              <a:gd name="connsiteX2" fmla="*/ 5382355 w 5405146"/>
              <a:gd name="connsiteY2" fmla="*/ 0 h 964924"/>
              <a:gd name="connsiteX3" fmla="*/ 5404977 w 5405146"/>
              <a:gd name="connsiteY3" fmla="*/ 964924 h 964924"/>
              <a:gd name="connsiteX4" fmla="*/ 2778113 w 5405146"/>
              <a:gd name="connsiteY4" fmla="*/ 902167 h 964924"/>
              <a:gd name="connsiteX5" fmla="*/ 0 w 5405146"/>
              <a:gd name="connsiteY5" fmla="*/ 525524 h 964924"/>
              <a:gd name="connsiteX0" fmla="*/ 0 w 5405146"/>
              <a:gd name="connsiteY0" fmla="*/ 525524 h 964924"/>
              <a:gd name="connsiteX1" fmla="*/ 2718866 w 5405146"/>
              <a:gd name="connsiteY1" fmla="*/ 99586 h 964924"/>
              <a:gd name="connsiteX2" fmla="*/ 5382355 w 5405146"/>
              <a:gd name="connsiteY2" fmla="*/ 0 h 964924"/>
              <a:gd name="connsiteX3" fmla="*/ 5404977 w 5405146"/>
              <a:gd name="connsiteY3" fmla="*/ 964924 h 964924"/>
              <a:gd name="connsiteX4" fmla="*/ 2778113 w 5405146"/>
              <a:gd name="connsiteY4" fmla="*/ 902167 h 964924"/>
              <a:gd name="connsiteX5" fmla="*/ 0 w 5405146"/>
              <a:gd name="connsiteY5" fmla="*/ 525524 h 964924"/>
              <a:gd name="connsiteX0" fmla="*/ 0 w 5405147"/>
              <a:gd name="connsiteY0" fmla="*/ 525524 h 923493"/>
              <a:gd name="connsiteX1" fmla="*/ 2718866 w 5405147"/>
              <a:gd name="connsiteY1" fmla="*/ 99586 h 923493"/>
              <a:gd name="connsiteX2" fmla="*/ 5382355 w 5405147"/>
              <a:gd name="connsiteY2" fmla="*/ 0 h 923493"/>
              <a:gd name="connsiteX3" fmla="*/ 5404978 w 5405147"/>
              <a:gd name="connsiteY3" fmla="*/ 900530 h 923493"/>
              <a:gd name="connsiteX4" fmla="*/ 2778113 w 5405147"/>
              <a:gd name="connsiteY4" fmla="*/ 902167 h 923493"/>
              <a:gd name="connsiteX5" fmla="*/ 0 w 5405147"/>
              <a:gd name="connsiteY5" fmla="*/ 525524 h 923493"/>
              <a:gd name="connsiteX0" fmla="*/ 0 w 5405147"/>
              <a:gd name="connsiteY0" fmla="*/ 525524 h 954549"/>
              <a:gd name="connsiteX1" fmla="*/ 2718866 w 5405147"/>
              <a:gd name="connsiteY1" fmla="*/ 99586 h 954549"/>
              <a:gd name="connsiteX2" fmla="*/ 5382355 w 5405147"/>
              <a:gd name="connsiteY2" fmla="*/ 0 h 954549"/>
              <a:gd name="connsiteX3" fmla="*/ 5404978 w 5405147"/>
              <a:gd name="connsiteY3" fmla="*/ 900530 h 954549"/>
              <a:gd name="connsiteX4" fmla="*/ 2778113 w 5405147"/>
              <a:gd name="connsiteY4" fmla="*/ 902167 h 954549"/>
              <a:gd name="connsiteX5" fmla="*/ 0 w 5405147"/>
              <a:gd name="connsiteY5" fmla="*/ 525524 h 954549"/>
              <a:gd name="connsiteX0" fmla="*/ 0 w 5405147"/>
              <a:gd name="connsiteY0" fmla="*/ 542972 h 971997"/>
              <a:gd name="connsiteX1" fmla="*/ 2718866 w 5405147"/>
              <a:gd name="connsiteY1" fmla="*/ 117034 h 971997"/>
              <a:gd name="connsiteX2" fmla="*/ 5382355 w 5405147"/>
              <a:gd name="connsiteY2" fmla="*/ 17448 h 971997"/>
              <a:gd name="connsiteX3" fmla="*/ 5404978 w 5405147"/>
              <a:gd name="connsiteY3" fmla="*/ 917978 h 971997"/>
              <a:gd name="connsiteX4" fmla="*/ 2778113 w 5405147"/>
              <a:gd name="connsiteY4" fmla="*/ 919615 h 971997"/>
              <a:gd name="connsiteX5" fmla="*/ 0 w 5405147"/>
              <a:gd name="connsiteY5" fmla="*/ 542972 h 971997"/>
              <a:gd name="connsiteX0" fmla="*/ 0 w 5491534"/>
              <a:gd name="connsiteY0" fmla="*/ 442801 h 871826"/>
              <a:gd name="connsiteX1" fmla="*/ 2718866 w 5491534"/>
              <a:gd name="connsiteY1" fmla="*/ 16863 h 871826"/>
              <a:gd name="connsiteX2" fmla="*/ 5491534 w 5491534"/>
              <a:gd name="connsiteY2" fmla="*/ 334135 h 871826"/>
              <a:gd name="connsiteX3" fmla="*/ 5404978 w 5491534"/>
              <a:gd name="connsiteY3" fmla="*/ 817807 h 871826"/>
              <a:gd name="connsiteX4" fmla="*/ 2778113 w 5491534"/>
              <a:gd name="connsiteY4" fmla="*/ 819444 h 871826"/>
              <a:gd name="connsiteX5" fmla="*/ 0 w 5491534"/>
              <a:gd name="connsiteY5" fmla="*/ 442801 h 871826"/>
              <a:gd name="connsiteX0" fmla="*/ 0 w 5491534"/>
              <a:gd name="connsiteY0" fmla="*/ 442801 h 818707"/>
              <a:gd name="connsiteX1" fmla="*/ 2718866 w 5491534"/>
              <a:gd name="connsiteY1" fmla="*/ 16863 h 818707"/>
              <a:gd name="connsiteX2" fmla="*/ 5491534 w 5491534"/>
              <a:gd name="connsiteY2" fmla="*/ 334135 h 818707"/>
              <a:gd name="connsiteX3" fmla="*/ 5404978 w 5491534"/>
              <a:gd name="connsiteY3" fmla="*/ 817807 h 818707"/>
              <a:gd name="connsiteX4" fmla="*/ 0 w 5491534"/>
              <a:gd name="connsiteY4" fmla="*/ 442801 h 818707"/>
              <a:gd name="connsiteX0" fmla="*/ 0 w 5491534"/>
              <a:gd name="connsiteY0" fmla="*/ 129489 h 505395"/>
              <a:gd name="connsiteX1" fmla="*/ 5491534 w 5491534"/>
              <a:gd name="connsiteY1" fmla="*/ 20823 h 505395"/>
              <a:gd name="connsiteX2" fmla="*/ 5404978 w 5491534"/>
              <a:gd name="connsiteY2" fmla="*/ 504495 h 505395"/>
              <a:gd name="connsiteX3" fmla="*/ 0 w 5491534"/>
              <a:gd name="connsiteY3" fmla="*/ 129489 h 505395"/>
              <a:gd name="connsiteX0" fmla="*/ 0 w 5491534"/>
              <a:gd name="connsiteY0" fmla="*/ 129489 h 733585"/>
              <a:gd name="connsiteX1" fmla="*/ 5491534 w 5491534"/>
              <a:gd name="connsiteY1" fmla="*/ 20823 h 733585"/>
              <a:gd name="connsiteX2" fmla="*/ 5077447 w 5491534"/>
              <a:gd name="connsiteY2" fmla="*/ 733095 h 733585"/>
              <a:gd name="connsiteX3" fmla="*/ 0 w 5491534"/>
              <a:gd name="connsiteY3" fmla="*/ 129489 h 733585"/>
              <a:gd name="connsiteX0" fmla="*/ 0 w 5077455"/>
              <a:gd name="connsiteY0" fmla="*/ 624198 h 1228294"/>
              <a:gd name="connsiteX1" fmla="*/ 4181405 w 5077455"/>
              <a:gd name="connsiteY1" fmla="*/ 4544 h 1228294"/>
              <a:gd name="connsiteX2" fmla="*/ 5077447 w 5077455"/>
              <a:gd name="connsiteY2" fmla="*/ 1227804 h 1228294"/>
              <a:gd name="connsiteX3" fmla="*/ 0 w 5077455"/>
              <a:gd name="connsiteY3" fmla="*/ 624198 h 1228294"/>
              <a:gd name="connsiteX0" fmla="*/ 0 w 5077455"/>
              <a:gd name="connsiteY0" fmla="*/ 624198 h 1228294"/>
              <a:gd name="connsiteX1" fmla="*/ 4181405 w 5077455"/>
              <a:gd name="connsiteY1" fmla="*/ 4544 h 1228294"/>
              <a:gd name="connsiteX2" fmla="*/ 5077447 w 5077455"/>
              <a:gd name="connsiteY2" fmla="*/ 1227804 h 1228294"/>
              <a:gd name="connsiteX3" fmla="*/ 0 w 5077455"/>
              <a:gd name="connsiteY3" fmla="*/ 624198 h 1228294"/>
              <a:gd name="connsiteX0" fmla="*/ 0 w 5295817"/>
              <a:gd name="connsiteY0" fmla="*/ 624198 h 703369"/>
              <a:gd name="connsiteX1" fmla="*/ 4181405 w 5295817"/>
              <a:gd name="connsiteY1" fmla="*/ 4544 h 703369"/>
              <a:gd name="connsiteX2" fmla="*/ 5295809 w 5295817"/>
              <a:gd name="connsiteY2" fmla="*/ 703369 h 703369"/>
              <a:gd name="connsiteX3" fmla="*/ 0 w 5295817"/>
              <a:gd name="connsiteY3" fmla="*/ 624198 h 703369"/>
              <a:gd name="connsiteX0" fmla="*/ 0 w 5320442"/>
              <a:gd name="connsiteY0" fmla="*/ 624198 h 703369"/>
              <a:gd name="connsiteX1" fmla="*/ 4181405 w 5320442"/>
              <a:gd name="connsiteY1" fmla="*/ 4544 h 703369"/>
              <a:gd name="connsiteX2" fmla="*/ 5295809 w 5320442"/>
              <a:gd name="connsiteY2" fmla="*/ 703369 h 703369"/>
              <a:gd name="connsiteX3" fmla="*/ 0 w 5320442"/>
              <a:gd name="connsiteY3" fmla="*/ 624198 h 703369"/>
              <a:gd name="connsiteX0" fmla="*/ 0 w 5600711"/>
              <a:gd name="connsiteY0" fmla="*/ 106998 h 186169"/>
              <a:gd name="connsiteX1" fmla="*/ 5600711 w 5600711"/>
              <a:gd name="connsiteY1" fmla="*/ 25227 h 186169"/>
              <a:gd name="connsiteX2" fmla="*/ 5295809 w 5600711"/>
              <a:gd name="connsiteY2" fmla="*/ 186169 h 186169"/>
              <a:gd name="connsiteX3" fmla="*/ 0 w 5600711"/>
              <a:gd name="connsiteY3" fmla="*/ 106998 h 186169"/>
              <a:gd name="connsiteX0" fmla="*/ 0 w 5396947"/>
              <a:gd name="connsiteY0" fmla="*/ 137337 h 216508"/>
              <a:gd name="connsiteX1" fmla="*/ 5309051 w 5396947"/>
              <a:gd name="connsiteY1" fmla="*/ 19643 h 216508"/>
              <a:gd name="connsiteX2" fmla="*/ 5295809 w 5396947"/>
              <a:gd name="connsiteY2" fmla="*/ 216508 h 216508"/>
              <a:gd name="connsiteX3" fmla="*/ 0 w 5396947"/>
              <a:gd name="connsiteY3" fmla="*/ 137337 h 216508"/>
              <a:gd name="connsiteX0" fmla="*/ 0 w 5480289"/>
              <a:gd name="connsiteY0" fmla="*/ 137337 h 245899"/>
              <a:gd name="connsiteX1" fmla="*/ 5309051 w 5480289"/>
              <a:gd name="connsiteY1" fmla="*/ 19643 h 245899"/>
              <a:gd name="connsiteX2" fmla="*/ 5401867 w 5480289"/>
              <a:gd name="connsiteY2" fmla="*/ 245899 h 245899"/>
              <a:gd name="connsiteX3" fmla="*/ 0 w 5480289"/>
              <a:gd name="connsiteY3" fmla="*/ 137337 h 245899"/>
              <a:gd name="connsiteX0" fmla="*/ 0 w 5402395"/>
              <a:gd name="connsiteY0" fmla="*/ 137337 h 245899"/>
              <a:gd name="connsiteX1" fmla="*/ 5309051 w 5402395"/>
              <a:gd name="connsiteY1" fmla="*/ 19643 h 245899"/>
              <a:gd name="connsiteX2" fmla="*/ 5401867 w 5402395"/>
              <a:gd name="connsiteY2" fmla="*/ 245899 h 245899"/>
              <a:gd name="connsiteX3" fmla="*/ 0 w 5402395"/>
              <a:gd name="connsiteY3" fmla="*/ 137337 h 245899"/>
              <a:gd name="connsiteX0" fmla="*/ 0 w 5415101"/>
              <a:gd name="connsiteY0" fmla="*/ 140207 h 248769"/>
              <a:gd name="connsiteX1" fmla="*/ 5415101 w 5415101"/>
              <a:gd name="connsiteY1" fmla="*/ 19247 h 248769"/>
              <a:gd name="connsiteX2" fmla="*/ 5401867 w 5415101"/>
              <a:gd name="connsiteY2" fmla="*/ 248769 h 248769"/>
              <a:gd name="connsiteX3" fmla="*/ 0 w 5415101"/>
              <a:gd name="connsiteY3" fmla="*/ 140207 h 248769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10632000"/>
              <a:gd name="connsiteY0" fmla="*/ 1047717 h 1156279"/>
              <a:gd name="connsiteX1" fmla="*/ 10632000 w 10632000"/>
              <a:gd name="connsiteY1" fmla="*/ 0 h 1156279"/>
              <a:gd name="connsiteX2" fmla="*/ 5401867 w 10632000"/>
              <a:gd name="connsiteY2" fmla="*/ 1156279 h 1156279"/>
              <a:gd name="connsiteX3" fmla="*/ 0 w 10632000"/>
              <a:gd name="connsiteY3" fmla="*/ 1047717 h 1156279"/>
              <a:gd name="connsiteX0" fmla="*/ 0 w 10632000"/>
              <a:gd name="connsiteY0" fmla="*/ 1047717 h 1156279"/>
              <a:gd name="connsiteX1" fmla="*/ 10632000 w 10632000"/>
              <a:gd name="connsiteY1" fmla="*/ 0 h 1156279"/>
              <a:gd name="connsiteX2" fmla="*/ 5401867 w 10632000"/>
              <a:gd name="connsiteY2" fmla="*/ 1156279 h 1156279"/>
              <a:gd name="connsiteX3" fmla="*/ 0 w 10632000"/>
              <a:gd name="connsiteY3" fmla="*/ 1047717 h 1156279"/>
              <a:gd name="connsiteX0" fmla="*/ 0 w 10719653"/>
              <a:gd name="connsiteY0" fmla="*/ 1047717 h 1699976"/>
              <a:gd name="connsiteX1" fmla="*/ 10632000 w 10719653"/>
              <a:gd name="connsiteY1" fmla="*/ 0 h 1699976"/>
              <a:gd name="connsiteX2" fmla="*/ 10719093 w 10719653"/>
              <a:gd name="connsiteY2" fmla="*/ 1699976 h 1699976"/>
              <a:gd name="connsiteX3" fmla="*/ 0 w 10719653"/>
              <a:gd name="connsiteY3" fmla="*/ 1047717 h 1699976"/>
              <a:gd name="connsiteX0" fmla="*/ 0 w 10719653"/>
              <a:gd name="connsiteY0" fmla="*/ 1047717 h 1702588"/>
              <a:gd name="connsiteX1" fmla="*/ 10632000 w 10719653"/>
              <a:gd name="connsiteY1" fmla="*/ 0 h 1702588"/>
              <a:gd name="connsiteX2" fmla="*/ 10719093 w 10719653"/>
              <a:gd name="connsiteY2" fmla="*/ 1699976 h 1702588"/>
              <a:gd name="connsiteX3" fmla="*/ 0 w 10719653"/>
              <a:gd name="connsiteY3" fmla="*/ 1047717 h 1702588"/>
              <a:gd name="connsiteX0" fmla="*/ 0 w 10719653"/>
              <a:gd name="connsiteY0" fmla="*/ 1047717 h 1702588"/>
              <a:gd name="connsiteX1" fmla="*/ 10632000 w 10719653"/>
              <a:gd name="connsiteY1" fmla="*/ 0 h 1702588"/>
              <a:gd name="connsiteX2" fmla="*/ 10719093 w 10719653"/>
              <a:gd name="connsiteY2" fmla="*/ 1699976 h 1702588"/>
              <a:gd name="connsiteX3" fmla="*/ 0 w 10719653"/>
              <a:gd name="connsiteY3" fmla="*/ 1047717 h 1702588"/>
              <a:gd name="connsiteX0" fmla="*/ 0 w 10719653"/>
              <a:gd name="connsiteY0" fmla="*/ 1047717 h 1702588"/>
              <a:gd name="connsiteX1" fmla="*/ 10632000 w 10719653"/>
              <a:gd name="connsiteY1" fmla="*/ 0 h 1702588"/>
              <a:gd name="connsiteX2" fmla="*/ 10719093 w 10719653"/>
              <a:gd name="connsiteY2" fmla="*/ 1699976 h 1702588"/>
              <a:gd name="connsiteX3" fmla="*/ 0 w 10719653"/>
              <a:gd name="connsiteY3" fmla="*/ 1047717 h 1702588"/>
              <a:gd name="connsiteX0" fmla="*/ 0 w 10719653"/>
              <a:gd name="connsiteY0" fmla="*/ 1056115 h 1710986"/>
              <a:gd name="connsiteX1" fmla="*/ 10632000 w 10719653"/>
              <a:gd name="connsiteY1" fmla="*/ 8398 h 1710986"/>
              <a:gd name="connsiteX2" fmla="*/ 10719093 w 10719653"/>
              <a:gd name="connsiteY2" fmla="*/ 1708374 h 1710986"/>
              <a:gd name="connsiteX3" fmla="*/ 0 w 10719653"/>
              <a:gd name="connsiteY3" fmla="*/ 1056115 h 1710986"/>
              <a:gd name="connsiteX0" fmla="*/ 0 w 10719653"/>
              <a:gd name="connsiteY0" fmla="*/ 949261 h 1604132"/>
              <a:gd name="connsiteX1" fmla="*/ 10632001 w 10719653"/>
              <a:gd name="connsiteY1" fmla="*/ 9224 h 1604132"/>
              <a:gd name="connsiteX2" fmla="*/ 10719093 w 10719653"/>
              <a:gd name="connsiteY2" fmla="*/ 1601520 h 1604132"/>
              <a:gd name="connsiteX3" fmla="*/ 0 w 10719653"/>
              <a:gd name="connsiteY3" fmla="*/ 949261 h 1604132"/>
              <a:gd name="connsiteX0" fmla="*/ 0 w 10719653"/>
              <a:gd name="connsiteY0" fmla="*/ 964906 h 1619777"/>
              <a:gd name="connsiteX1" fmla="*/ 10632001 w 10719653"/>
              <a:gd name="connsiteY1" fmla="*/ 24869 h 1619777"/>
              <a:gd name="connsiteX2" fmla="*/ 10719093 w 10719653"/>
              <a:gd name="connsiteY2" fmla="*/ 1617165 h 1619777"/>
              <a:gd name="connsiteX3" fmla="*/ 0 w 10719653"/>
              <a:gd name="connsiteY3" fmla="*/ 964906 h 1619777"/>
              <a:gd name="connsiteX0" fmla="*/ 0 w 10719653"/>
              <a:gd name="connsiteY0" fmla="*/ 964906 h 1620456"/>
              <a:gd name="connsiteX1" fmla="*/ 10632001 w 10719653"/>
              <a:gd name="connsiteY1" fmla="*/ 24869 h 1620456"/>
              <a:gd name="connsiteX2" fmla="*/ 10719093 w 10719653"/>
              <a:gd name="connsiteY2" fmla="*/ 1617165 h 1620456"/>
              <a:gd name="connsiteX3" fmla="*/ 0 w 10719653"/>
              <a:gd name="connsiteY3" fmla="*/ 964906 h 1620456"/>
              <a:gd name="connsiteX0" fmla="*/ 0 w 10719653"/>
              <a:gd name="connsiteY0" fmla="*/ 964906 h 1622320"/>
              <a:gd name="connsiteX1" fmla="*/ 10632001 w 10719653"/>
              <a:gd name="connsiteY1" fmla="*/ 24869 h 1622320"/>
              <a:gd name="connsiteX2" fmla="*/ 10719093 w 10719653"/>
              <a:gd name="connsiteY2" fmla="*/ 1617165 h 1622320"/>
              <a:gd name="connsiteX3" fmla="*/ 0 w 10719653"/>
              <a:gd name="connsiteY3" fmla="*/ 964906 h 1622320"/>
              <a:gd name="connsiteX0" fmla="*/ 0 w 10855202"/>
              <a:gd name="connsiteY0" fmla="*/ 964906 h 1062743"/>
              <a:gd name="connsiteX1" fmla="*/ 10632001 w 10855202"/>
              <a:gd name="connsiteY1" fmla="*/ 24869 h 1062743"/>
              <a:gd name="connsiteX2" fmla="*/ 10854960 w 10855202"/>
              <a:gd name="connsiteY2" fmla="*/ 651267 h 1062743"/>
              <a:gd name="connsiteX3" fmla="*/ 0 w 10855202"/>
              <a:gd name="connsiteY3" fmla="*/ 964906 h 1062743"/>
              <a:gd name="connsiteX0" fmla="*/ 0 w 10855202"/>
              <a:gd name="connsiteY0" fmla="*/ 964906 h 1072487"/>
              <a:gd name="connsiteX1" fmla="*/ 10632001 w 10855202"/>
              <a:gd name="connsiteY1" fmla="*/ 24869 h 1072487"/>
              <a:gd name="connsiteX2" fmla="*/ 10854960 w 10855202"/>
              <a:gd name="connsiteY2" fmla="*/ 651267 h 1072487"/>
              <a:gd name="connsiteX3" fmla="*/ 0 w 10855202"/>
              <a:gd name="connsiteY3" fmla="*/ 964906 h 1072487"/>
              <a:gd name="connsiteX0" fmla="*/ 0 w 10855202"/>
              <a:gd name="connsiteY0" fmla="*/ 964906 h 1089602"/>
              <a:gd name="connsiteX1" fmla="*/ 10632001 w 10855202"/>
              <a:gd name="connsiteY1" fmla="*/ 24869 h 1089602"/>
              <a:gd name="connsiteX2" fmla="*/ 10854960 w 10855202"/>
              <a:gd name="connsiteY2" fmla="*/ 651267 h 1089602"/>
              <a:gd name="connsiteX3" fmla="*/ 0 w 10855202"/>
              <a:gd name="connsiteY3" fmla="*/ 964906 h 1089602"/>
              <a:gd name="connsiteX0" fmla="*/ 0 w 10631999"/>
              <a:gd name="connsiteY0" fmla="*/ 964906 h 1073416"/>
              <a:gd name="connsiteX1" fmla="*/ 10632001 w 10631999"/>
              <a:gd name="connsiteY1" fmla="*/ 24869 h 1073416"/>
              <a:gd name="connsiteX2" fmla="*/ 10583224 w 10631999"/>
              <a:gd name="connsiteY2" fmla="*/ 527960 h 1073416"/>
              <a:gd name="connsiteX3" fmla="*/ 0 w 10631999"/>
              <a:gd name="connsiteY3" fmla="*/ 964906 h 1073416"/>
              <a:gd name="connsiteX0" fmla="*/ 0 w 10631999"/>
              <a:gd name="connsiteY0" fmla="*/ 992981 h 1101491"/>
              <a:gd name="connsiteX1" fmla="*/ 10632001 w 10631999"/>
              <a:gd name="connsiteY1" fmla="*/ 52944 h 1101491"/>
              <a:gd name="connsiteX2" fmla="*/ 10583224 w 10631999"/>
              <a:gd name="connsiteY2" fmla="*/ 556035 h 1101491"/>
              <a:gd name="connsiteX3" fmla="*/ 0 w 10631999"/>
              <a:gd name="connsiteY3" fmla="*/ 992981 h 1101491"/>
              <a:gd name="connsiteX0" fmla="*/ 0 w 10631999"/>
              <a:gd name="connsiteY0" fmla="*/ 1056190 h 1164700"/>
              <a:gd name="connsiteX1" fmla="*/ 10632001 w 10631999"/>
              <a:gd name="connsiteY1" fmla="*/ 116153 h 1164700"/>
              <a:gd name="connsiteX2" fmla="*/ 10583224 w 10631999"/>
              <a:gd name="connsiteY2" fmla="*/ 619244 h 1164700"/>
              <a:gd name="connsiteX3" fmla="*/ 0 w 10631999"/>
              <a:gd name="connsiteY3" fmla="*/ 1056190 h 1164700"/>
              <a:gd name="connsiteX0" fmla="*/ 0 w 10631999"/>
              <a:gd name="connsiteY0" fmla="*/ 1056190 h 1222848"/>
              <a:gd name="connsiteX1" fmla="*/ 10632001 w 10631999"/>
              <a:gd name="connsiteY1" fmla="*/ 116153 h 1222848"/>
              <a:gd name="connsiteX2" fmla="*/ 10583224 w 10631999"/>
              <a:gd name="connsiteY2" fmla="*/ 619244 h 1222848"/>
              <a:gd name="connsiteX3" fmla="*/ 0 w 10631999"/>
              <a:gd name="connsiteY3" fmla="*/ 1056190 h 1222848"/>
              <a:gd name="connsiteX0" fmla="*/ 0 w 10088538"/>
              <a:gd name="connsiteY0" fmla="*/ 1087673 h 1248790"/>
              <a:gd name="connsiteX1" fmla="*/ 10088540 w 10088538"/>
              <a:gd name="connsiteY1" fmla="*/ 106533 h 1248790"/>
              <a:gd name="connsiteX2" fmla="*/ 10039763 w 10088538"/>
              <a:gd name="connsiteY2" fmla="*/ 609624 h 1248790"/>
              <a:gd name="connsiteX3" fmla="*/ 0 w 10088538"/>
              <a:gd name="connsiteY3" fmla="*/ 1087673 h 1248790"/>
              <a:gd name="connsiteX0" fmla="*/ 0 w 10631999"/>
              <a:gd name="connsiteY0" fmla="*/ 1056191 h 1222850"/>
              <a:gd name="connsiteX1" fmla="*/ 10632001 w 10631999"/>
              <a:gd name="connsiteY1" fmla="*/ 116153 h 1222850"/>
              <a:gd name="connsiteX2" fmla="*/ 10583224 w 10631999"/>
              <a:gd name="connsiteY2" fmla="*/ 619244 h 1222850"/>
              <a:gd name="connsiteX3" fmla="*/ 0 w 10631999"/>
              <a:gd name="connsiteY3" fmla="*/ 1056191 h 1222850"/>
              <a:gd name="connsiteX0" fmla="*/ 0 w 10631999"/>
              <a:gd name="connsiteY0" fmla="*/ 1056191 h 1300346"/>
              <a:gd name="connsiteX1" fmla="*/ 10632001 w 10631999"/>
              <a:gd name="connsiteY1" fmla="*/ 116153 h 1300346"/>
              <a:gd name="connsiteX2" fmla="*/ 10583224 w 10631999"/>
              <a:gd name="connsiteY2" fmla="*/ 619244 h 1300346"/>
              <a:gd name="connsiteX3" fmla="*/ 0 w 10631999"/>
              <a:gd name="connsiteY3" fmla="*/ 1056191 h 1300346"/>
              <a:gd name="connsiteX0" fmla="*/ 0 w 10631999"/>
              <a:gd name="connsiteY0" fmla="*/ 1047762 h 1291916"/>
              <a:gd name="connsiteX1" fmla="*/ 10632001 w 10631999"/>
              <a:gd name="connsiteY1" fmla="*/ 107724 h 1291916"/>
              <a:gd name="connsiteX2" fmla="*/ 10583224 w 10631999"/>
              <a:gd name="connsiteY2" fmla="*/ 610815 h 1291916"/>
              <a:gd name="connsiteX3" fmla="*/ 0 w 10631999"/>
              <a:gd name="connsiteY3" fmla="*/ 1047762 h 12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1999" h="1291916">
                <a:moveTo>
                  <a:pt x="0" y="1047762"/>
                </a:moveTo>
                <a:cubicBezTo>
                  <a:pt x="6017072" y="-133410"/>
                  <a:pt x="3645742" y="-90482"/>
                  <a:pt x="10632001" y="107724"/>
                </a:cubicBezTo>
                <a:cubicBezTo>
                  <a:pt x="10629419" y="299566"/>
                  <a:pt x="10592041" y="451438"/>
                  <a:pt x="10583224" y="610815"/>
                </a:cubicBezTo>
                <a:cubicBezTo>
                  <a:pt x="5552655" y="747055"/>
                  <a:pt x="7860333" y="1742780"/>
                  <a:pt x="0" y="1047762"/>
                </a:cubicBezTo>
                <a:close/>
              </a:path>
            </a:pathLst>
          </a:custGeom>
          <a:solidFill>
            <a:srgbClr val="BDF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4">
            <a:extLst>
              <a:ext uri="{FF2B5EF4-FFF2-40B4-BE49-F238E27FC236}">
                <a16:creationId xmlns:a16="http://schemas.microsoft.com/office/drawing/2014/main" id="{1FACD45B-9946-723E-9745-5AC6CD8C03A9}"/>
              </a:ext>
            </a:extLst>
          </p:cNvPr>
          <p:cNvSpPr/>
          <p:nvPr/>
        </p:nvSpPr>
        <p:spPr>
          <a:xfrm>
            <a:off x="1386230" y="2372497"/>
            <a:ext cx="2540644" cy="1220000"/>
          </a:xfrm>
          <a:custGeom>
            <a:avLst/>
            <a:gdLst>
              <a:gd name="connsiteX0" fmla="*/ 0 w 5391081"/>
              <a:gd name="connsiteY0" fmla="*/ 0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0 w 5391081"/>
              <a:gd name="connsiteY4" fmla="*/ 0 h 1990431"/>
              <a:gd name="connsiteX0" fmla="*/ 539646 w 5391081"/>
              <a:gd name="connsiteY0" fmla="*/ 794479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539646 w 5391081"/>
              <a:gd name="connsiteY4" fmla="*/ 794479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78438 w 5439539"/>
              <a:gd name="connsiteY0" fmla="*/ 914400 h 1990431"/>
              <a:gd name="connsiteX1" fmla="*/ 5439539 w 5439539"/>
              <a:gd name="connsiteY1" fmla="*/ 0 h 1990431"/>
              <a:gd name="connsiteX2" fmla="*/ 5439539 w 5439539"/>
              <a:gd name="connsiteY2" fmla="*/ 1990431 h 1990431"/>
              <a:gd name="connsiteX3" fmla="*/ 48458 w 5439539"/>
              <a:gd name="connsiteY3" fmla="*/ 1990431 h 1990431"/>
              <a:gd name="connsiteX4" fmla="*/ 78438 w 5439539"/>
              <a:gd name="connsiteY4" fmla="*/ 914400 h 1990431"/>
              <a:gd name="connsiteX0" fmla="*/ 79843 w 5425446"/>
              <a:gd name="connsiteY0" fmla="*/ 991891 h 1990431"/>
              <a:gd name="connsiteX1" fmla="*/ 5425446 w 5425446"/>
              <a:gd name="connsiteY1" fmla="*/ 0 h 1990431"/>
              <a:gd name="connsiteX2" fmla="*/ 5425446 w 5425446"/>
              <a:gd name="connsiteY2" fmla="*/ 1990431 h 1990431"/>
              <a:gd name="connsiteX3" fmla="*/ 34365 w 5425446"/>
              <a:gd name="connsiteY3" fmla="*/ 1990431 h 1990431"/>
              <a:gd name="connsiteX4" fmla="*/ 79843 w 5425446"/>
              <a:gd name="connsiteY4" fmla="*/ 991891 h 1990431"/>
              <a:gd name="connsiteX0" fmla="*/ 79843 w 5425446"/>
              <a:gd name="connsiteY0" fmla="*/ 991891 h 1990431"/>
              <a:gd name="connsiteX1" fmla="*/ 1582156 w 5425446"/>
              <a:gd name="connsiteY1" fmla="*/ 1274181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836908 h 1835448"/>
              <a:gd name="connsiteX1" fmla="*/ 2357071 w 5425446"/>
              <a:gd name="connsiteY1" fmla="*/ 243544 h 1835448"/>
              <a:gd name="connsiteX2" fmla="*/ 5409948 w 5425446"/>
              <a:gd name="connsiteY2" fmla="*/ 0 h 1835448"/>
              <a:gd name="connsiteX3" fmla="*/ 5425446 w 5425446"/>
              <a:gd name="connsiteY3" fmla="*/ 1835448 h 1835448"/>
              <a:gd name="connsiteX4" fmla="*/ 34365 w 5425446"/>
              <a:gd name="connsiteY4" fmla="*/ 1835448 h 1835448"/>
              <a:gd name="connsiteX5" fmla="*/ 79843 w 5425446"/>
              <a:gd name="connsiteY5" fmla="*/ 836908 h 1835448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43936"/>
              <a:gd name="connsiteX1" fmla="*/ 2357071 w 5479691"/>
              <a:gd name="connsiteY1" fmla="*/ 344283 h 1943936"/>
              <a:gd name="connsiteX2" fmla="*/ 5479691 w 5479691"/>
              <a:gd name="connsiteY2" fmla="*/ 0 h 1943936"/>
              <a:gd name="connsiteX3" fmla="*/ 5123229 w 5479691"/>
              <a:gd name="connsiteY3" fmla="*/ 1943936 h 1943936"/>
              <a:gd name="connsiteX4" fmla="*/ 34365 w 5479691"/>
              <a:gd name="connsiteY4" fmla="*/ 1936187 h 1943936"/>
              <a:gd name="connsiteX5" fmla="*/ 79843 w 5479691"/>
              <a:gd name="connsiteY5" fmla="*/ 937647 h 1943936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71941 w 5479691"/>
              <a:gd name="connsiteY3" fmla="*/ 1866445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21949 w 5421797"/>
              <a:gd name="connsiteY0" fmla="*/ 937647 h 1866445"/>
              <a:gd name="connsiteX1" fmla="*/ 2299177 w 5421797"/>
              <a:gd name="connsiteY1" fmla="*/ 344283 h 1866445"/>
              <a:gd name="connsiteX2" fmla="*/ 5421797 w 5421797"/>
              <a:gd name="connsiteY2" fmla="*/ 0 h 1866445"/>
              <a:gd name="connsiteX3" fmla="*/ 5414047 w 5421797"/>
              <a:gd name="connsiteY3" fmla="*/ 1866445 h 1866445"/>
              <a:gd name="connsiteX4" fmla="*/ 2332213 w 5421797"/>
              <a:gd name="connsiteY4" fmla="*/ 1657217 h 1866445"/>
              <a:gd name="connsiteX5" fmla="*/ 21949 w 5421797"/>
              <a:gd name="connsiteY5" fmla="*/ 937647 h 1866445"/>
              <a:gd name="connsiteX0" fmla="*/ 36637 w 5436485"/>
              <a:gd name="connsiteY0" fmla="*/ 937647 h 1866445"/>
              <a:gd name="connsiteX1" fmla="*/ 2313865 w 5436485"/>
              <a:gd name="connsiteY1" fmla="*/ 344283 h 1866445"/>
              <a:gd name="connsiteX2" fmla="*/ 5436485 w 5436485"/>
              <a:gd name="connsiteY2" fmla="*/ 0 h 1866445"/>
              <a:gd name="connsiteX3" fmla="*/ 5428735 w 5436485"/>
              <a:gd name="connsiteY3" fmla="*/ 1866445 h 1866445"/>
              <a:gd name="connsiteX4" fmla="*/ 2346901 w 5436485"/>
              <a:gd name="connsiteY4" fmla="*/ 1657217 h 1866445"/>
              <a:gd name="connsiteX5" fmla="*/ 36637 w 5436485"/>
              <a:gd name="connsiteY5" fmla="*/ 937647 h 1866445"/>
              <a:gd name="connsiteX0" fmla="*/ 35939 w 5435787"/>
              <a:gd name="connsiteY0" fmla="*/ 937647 h 1866445"/>
              <a:gd name="connsiteX1" fmla="*/ 2313167 w 5435787"/>
              <a:gd name="connsiteY1" fmla="*/ 344283 h 1866445"/>
              <a:gd name="connsiteX2" fmla="*/ 5435787 w 5435787"/>
              <a:gd name="connsiteY2" fmla="*/ 0 h 1866445"/>
              <a:gd name="connsiteX3" fmla="*/ 5428037 w 5435787"/>
              <a:gd name="connsiteY3" fmla="*/ 1866445 h 1866445"/>
              <a:gd name="connsiteX4" fmla="*/ 2384949 w 5435787"/>
              <a:gd name="connsiteY4" fmla="*/ 1331753 h 1866445"/>
              <a:gd name="connsiteX5" fmla="*/ 35939 w 5435787"/>
              <a:gd name="connsiteY5" fmla="*/ 937647 h 1866445"/>
              <a:gd name="connsiteX0" fmla="*/ 36495 w 5436343"/>
              <a:gd name="connsiteY0" fmla="*/ 937647 h 1866445"/>
              <a:gd name="connsiteX1" fmla="*/ 2313723 w 5436343"/>
              <a:gd name="connsiteY1" fmla="*/ 344283 h 1866445"/>
              <a:gd name="connsiteX2" fmla="*/ 5436343 w 5436343"/>
              <a:gd name="connsiteY2" fmla="*/ 0 h 1866445"/>
              <a:gd name="connsiteX3" fmla="*/ 5428593 w 5436343"/>
              <a:gd name="connsiteY3" fmla="*/ 1866445 h 1866445"/>
              <a:gd name="connsiteX4" fmla="*/ 2354508 w 5436343"/>
              <a:gd name="connsiteY4" fmla="*/ 1533231 h 1866445"/>
              <a:gd name="connsiteX5" fmla="*/ 36495 w 5436343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562711 w 5399848"/>
              <a:gd name="connsiteY4" fmla="*/ 1352927 h 1866445"/>
              <a:gd name="connsiteX5" fmla="*/ 0 w 5399848"/>
              <a:gd name="connsiteY5" fmla="*/ 937647 h 1866445"/>
              <a:gd name="connsiteX0" fmla="*/ 0 w 5399848"/>
              <a:gd name="connsiteY0" fmla="*/ 937647 h 1469367"/>
              <a:gd name="connsiteX1" fmla="*/ 2277228 w 5399848"/>
              <a:gd name="connsiteY1" fmla="*/ 344283 h 1469367"/>
              <a:gd name="connsiteX2" fmla="*/ 5399848 w 5399848"/>
              <a:gd name="connsiteY2" fmla="*/ 0 h 1469367"/>
              <a:gd name="connsiteX3" fmla="*/ 5392098 w 5399848"/>
              <a:gd name="connsiteY3" fmla="*/ 1454321 h 1469367"/>
              <a:gd name="connsiteX4" fmla="*/ 2562711 w 5399848"/>
              <a:gd name="connsiteY4" fmla="*/ 1352927 h 1469367"/>
              <a:gd name="connsiteX5" fmla="*/ 0 w 5399848"/>
              <a:gd name="connsiteY5" fmla="*/ 937647 h 1469367"/>
              <a:gd name="connsiteX0" fmla="*/ 0 w 5399848"/>
              <a:gd name="connsiteY0" fmla="*/ 937647 h 1454321"/>
              <a:gd name="connsiteX1" fmla="*/ 2277228 w 5399848"/>
              <a:gd name="connsiteY1" fmla="*/ 344283 h 1454321"/>
              <a:gd name="connsiteX2" fmla="*/ 5399848 w 5399848"/>
              <a:gd name="connsiteY2" fmla="*/ 0 h 1454321"/>
              <a:gd name="connsiteX3" fmla="*/ 5392098 w 5399848"/>
              <a:gd name="connsiteY3" fmla="*/ 1454321 h 1454321"/>
              <a:gd name="connsiteX4" fmla="*/ 2614227 w 5399848"/>
              <a:gd name="connsiteY4" fmla="*/ 1211259 h 1454321"/>
              <a:gd name="connsiteX5" fmla="*/ 0 w 5399848"/>
              <a:gd name="connsiteY5" fmla="*/ 937647 h 1454321"/>
              <a:gd name="connsiteX0" fmla="*/ 0 w 5418057"/>
              <a:gd name="connsiteY0" fmla="*/ 937647 h 1332260"/>
              <a:gd name="connsiteX1" fmla="*/ 2277228 w 5418057"/>
              <a:gd name="connsiteY1" fmla="*/ 344283 h 1332260"/>
              <a:gd name="connsiteX2" fmla="*/ 5399848 w 5418057"/>
              <a:gd name="connsiteY2" fmla="*/ 0 h 1332260"/>
              <a:gd name="connsiteX3" fmla="*/ 5417856 w 5418057"/>
              <a:gd name="connsiteY3" fmla="*/ 1325532 h 1332260"/>
              <a:gd name="connsiteX4" fmla="*/ 2614227 w 5418057"/>
              <a:gd name="connsiteY4" fmla="*/ 1211259 h 1332260"/>
              <a:gd name="connsiteX5" fmla="*/ 0 w 5418057"/>
              <a:gd name="connsiteY5" fmla="*/ 937647 h 1332260"/>
              <a:gd name="connsiteX0" fmla="*/ 0 w 5418057"/>
              <a:gd name="connsiteY0" fmla="*/ 937647 h 1363275"/>
              <a:gd name="connsiteX1" fmla="*/ 2277228 w 5418057"/>
              <a:gd name="connsiteY1" fmla="*/ 344283 h 1363275"/>
              <a:gd name="connsiteX2" fmla="*/ 5399848 w 5418057"/>
              <a:gd name="connsiteY2" fmla="*/ 0 h 1363275"/>
              <a:gd name="connsiteX3" fmla="*/ 5417856 w 5418057"/>
              <a:gd name="connsiteY3" fmla="*/ 1325532 h 1363275"/>
              <a:gd name="connsiteX4" fmla="*/ 2614227 w 5418057"/>
              <a:gd name="connsiteY4" fmla="*/ 1211259 h 1363275"/>
              <a:gd name="connsiteX5" fmla="*/ 0 w 5418057"/>
              <a:gd name="connsiteY5" fmla="*/ 937647 h 1363275"/>
              <a:gd name="connsiteX0" fmla="*/ 0 w 5418275"/>
              <a:gd name="connsiteY0" fmla="*/ 660882 h 1086510"/>
              <a:gd name="connsiteX1" fmla="*/ 2277228 w 5418275"/>
              <a:gd name="connsiteY1" fmla="*/ 67518 h 1086510"/>
              <a:gd name="connsiteX2" fmla="*/ 5412727 w 5418275"/>
              <a:gd name="connsiteY2" fmla="*/ 83843 h 1086510"/>
              <a:gd name="connsiteX3" fmla="*/ 5417856 w 5418275"/>
              <a:gd name="connsiteY3" fmla="*/ 1048767 h 1086510"/>
              <a:gd name="connsiteX4" fmla="*/ 2614227 w 5418275"/>
              <a:gd name="connsiteY4" fmla="*/ 934494 h 1086510"/>
              <a:gd name="connsiteX5" fmla="*/ 0 w 5418275"/>
              <a:gd name="connsiteY5" fmla="*/ 660882 h 1086510"/>
              <a:gd name="connsiteX0" fmla="*/ 0 w 5418275"/>
              <a:gd name="connsiteY0" fmla="*/ 577039 h 1002667"/>
              <a:gd name="connsiteX1" fmla="*/ 2521926 w 5418275"/>
              <a:gd name="connsiteY1" fmla="*/ 344283 h 1002667"/>
              <a:gd name="connsiteX2" fmla="*/ 5412727 w 5418275"/>
              <a:gd name="connsiteY2" fmla="*/ 0 h 1002667"/>
              <a:gd name="connsiteX3" fmla="*/ 5417856 w 5418275"/>
              <a:gd name="connsiteY3" fmla="*/ 964924 h 1002667"/>
              <a:gd name="connsiteX4" fmla="*/ 2614227 w 5418275"/>
              <a:gd name="connsiteY4" fmla="*/ 850651 h 1002667"/>
              <a:gd name="connsiteX5" fmla="*/ 0 w 5418275"/>
              <a:gd name="connsiteY5" fmla="*/ 577039 h 1002667"/>
              <a:gd name="connsiteX0" fmla="*/ 0 w 5418275"/>
              <a:gd name="connsiteY0" fmla="*/ 577039 h 1002667"/>
              <a:gd name="connsiteX1" fmla="*/ 2521926 w 5418275"/>
              <a:gd name="connsiteY1" fmla="*/ 344283 h 1002667"/>
              <a:gd name="connsiteX2" fmla="*/ 5412727 w 5418275"/>
              <a:gd name="connsiteY2" fmla="*/ 0 h 1002667"/>
              <a:gd name="connsiteX3" fmla="*/ 5417856 w 5418275"/>
              <a:gd name="connsiteY3" fmla="*/ 964924 h 1002667"/>
              <a:gd name="connsiteX4" fmla="*/ 2614227 w 5418275"/>
              <a:gd name="connsiteY4" fmla="*/ 850651 h 1002667"/>
              <a:gd name="connsiteX5" fmla="*/ 0 w 5418275"/>
              <a:gd name="connsiteY5" fmla="*/ 577039 h 1002667"/>
              <a:gd name="connsiteX0" fmla="*/ 0 w 5418275"/>
              <a:gd name="connsiteY0" fmla="*/ 486887 h 912515"/>
              <a:gd name="connsiteX1" fmla="*/ 2521926 w 5418275"/>
              <a:gd name="connsiteY1" fmla="*/ 254131 h 912515"/>
              <a:gd name="connsiteX2" fmla="*/ 5412727 w 5418275"/>
              <a:gd name="connsiteY2" fmla="*/ 0 h 912515"/>
              <a:gd name="connsiteX3" fmla="*/ 5417856 w 5418275"/>
              <a:gd name="connsiteY3" fmla="*/ 874772 h 912515"/>
              <a:gd name="connsiteX4" fmla="*/ 2614227 w 5418275"/>
              <a:gd name="connsiteY4" fmla="*/ 760499 h 912515"/>
              <a:gd name="connsiteX5" fmla="*/ 0 w 5418275"/>
              <a:gd name="connsiteY5" fmla="*/ 486887 h 912515"/>
              <a:gd name="connsiteX0" fmla="*/ 0 w 5418275"/>
              <a:gd name="connsiteY0" fmla="*/ 487343 h 912971"/>
              <a:gd name="connsiteX1" fmla="*/ 2521926 w 5418275"/>
              <a:gd name="connsiteY1" fmla="*/ 254587 h 912971"/>
              <a:gd name="connsiteX2" fmla="*/ 5412727 w 5418275"/>
              <a:gd name="connsiteY2" fmla="*/ 456 h 912971"/>
              <a:gd name="connsiteX3" fmla="*/ 5417856 w 5418275"/>
              <a:gd name="connsiteY3" fmla="*/ 875228 h 912971"/>
              <a:gd name="connsiteX4" fmla="*/ 2614227 w 5418275"/>
              <a:gd name="connsiteY4" fmla="*/ 760955 h 912971"/>
              <a:gd name="connsiteX5" fmla="*/ 0 w 5418275"/>
              <a:gd name="connsiteY5" fmla="*/ 487343 h 912971"/>
              <a:gd name="connsiteX0" fmla="*/ 0 w 5418275"/>
              <a:gd name="connsiteY0" fmla="*/ 500334 h 925962"/>
              <a:gd name="connsiteX1" fmla="*/ 2521926 w 5418275"/>
              <a:gd name="connsiteY1" fmla="*/ 267578 h 925962"/>
              <a:gd name="connsiteX2" fmla="*/ 5412727 w 5418275"/>
              <a:gd name="connsiteY2" fmla="*/ 13447 h 925962"/>
              <a:gd name="connsiteX3" fmla="*/ 5417856 w 5418275"/>
              <a:gd name="connsiteY3" fmla="*/ 888219 h 925962"/>
              <a:gd name="connsiteX4" fmla="*/ 2614227 w 5418275"/>
              <a:gd name="connsiteY4" fmla="*/ 773946 h 925962"/>
              <a:gd name="connsiteX5" fmla="*/ 0 w 5418275"/>
              <a:gd name="connsiteY5" fmla="*/ 500334 h 925962"/>
              <a:gd name="connsiteX0" fmla="*/ 0 w 5418275"/>
              <a:gd name="connsiteY0" fmla="*/ 490578 h 916206"/>
              <a:gd name="connsiteX1" fmla="*/ 1839345 w 5418275"/>
              <a:gd name="connsiteY1" fmla="*/ 309338 h 916206"/>
              <a:gd name="connsiteX2" fmla="*/ 5412727 w 5418275"/>
              <a:gd name="connsiteY2" fmla="*/ 3691 h 916206"/>
              <a:gd name="connsiteX3" fmla="*/ 5417856 w 5418275"/>
              <a:gd name="connsiteY3" fmla="*/ 878463 h 916206"/>
              <a:gd name="connsiteX4" fmla="*/ 2614227 w 5418275"/>
              <a:gd name="connsiteY4" fmla="*/ 764190 h 916206"/>
              <a:gd name="connsiteX5" fmla="*/ 0 w 5418275"/>
              <a:gd name="connsiteY5" fmla="*/ 490578 h 916206"/>
              <a:gd name="connsiteX0" fmla="*/ 0 w 5418275"/>
              <a:gd name="connsiteY0" fmla="*/ 490578 h 916206"/>
              <a:gd name="connsiteX1" fmla="*/ 1839345 w 5418275"/>
              <a:gd name="connsiteY1" fmla="*/ 309338 h 916206"/>
              <a:gd name="connsiteX2" fmla="*/ 5412727 w 5418275"/>
              <a:gd name="connsiteY2" fmla="*/ 3691 h 916206"/>
              <a:gd name="connsiteX3" fmla="*/ 5417856 w 5418275"/>
              <a:gd name="connsiteY3" fmla="*/ 878463 h 916206"/>
              <a:gd name="connsiteX4" fmla="*/ 2614227 w 5418275"/>
              <a:gd name="connsiteY4" fmla="*/ 764190 h 916206"/>
              <a:gd name="connsiteX5" fmla="*/ 0 w 5418275"/>
              <a:gd name="connsiteY5" fmla="*/ 490578 h 916206"/>
              <a:gd name="connsiteX0" fmla="*/ 0 w 5418275"/>
              <a:gd name="connsiteY0" fmla="*/ 497094 h 922722"/>
              <a:gd name="connsiteX1" fmla="*/ 1749193 w 5418275"/>
              <a:gd name="connsiteY1" fmla="*/ 277217 h 922722"/>
              <a:gd name="connsiteX2" fmla="*/ 5412727 w 5418275"/>
              <a:gd name="connsiteY2" fmla="*/ 10207 h 922722"/>
              <a:gd name="connsiteX3" fmla="*/ 5417856 w 5418275"/>
              <a:gd name="connsiteY3" fmla="*/ 884979 h 922722"/>
              <a:gd name="connsiteX4" fmla="*/ 2614227 w 5418275"/>
              <a:gd name="connsiteY4" fmla="*/ 770706 h 922722"/>
              <a:gd name="connsiteX5" fmla="*/ 0 w 5418275"/>
              <a:gd name="connsiteY5" fmla="*/ 497094 h 922722"/>
              <a:gd name="connsiteX0" fmla="*/ 0 w 5418275"/>
              <a:gd name="connsiteY0" fmla="*/ 487443 h 913071"/>
              <a:gd name="connsiteX1" fmla="*/ 1749193 w 5418275"/>
              <a:gd name="connsiteY1" fmla="*/ 267566 h 913071"/>
              <a:gd name="connsiteX2" fmla="*/ 5412727 w 5418275"/>
              <a:gd name="connsiteY2" fmla="*/ 556 h 913071"/>
              <a:gd name="connsiteX3" fmla="*/ 5417856 w 5418275"/>
              <a:gd name="connsiteY3" fmla="*/ 875328 h 913071"/>
              <a:gd name="connsiteX4" fmla="*/ 2614227 w 5418275"/>
              <a:gd name="connsiteY4" fmla="*/ 761055 h 913071"/>
              <a:gd name="connsiteX5" fmla="*/ 0 w 5418275"/>
              <a:gd name="connsiteY5" fmla="*/ 487443 h 913071"/>
              <a:gd name="connsiteX0" fmla="*/ 0 w 5418275"/>
              <a:gd name="connsiteY0" fmla="*/ 494657 h 920285"/>
              <a:gd name="connsiteX1" fmla="*/ 1736315 w 5418275"/>
              <a:gd name="connsiteY1" fmla="*/ 184628 h 920285"/>
              <a:gd name="connsiteX2" fmla="*/ 5412727 w 5418275"/>
              <a:gd name="connsiteY2" fmla="*/ 7770 h 920285"/>
              <a:gd name="connsiteX3" fmla="*/ 5417856 w 5418275"/>
              <a:gd name="connsiteY3" fmla="*/ 882542 h 920285"/>
              <a:gd name="connsiteX4" fmla="*/ 2614227 w 5418275"/>
              <a:gd name="connsiteY4" fmla="*/ 768269 h 920285"/>
              <a:gd name="connsiteX5" fmla="*/ 0 w 5418275"/>
              <a:gd name="connsiteY5" fmla="*/ 494657 h 920285"/>
              <a:gd name="connsiteX0" fmla="*/ 0 w 5418275"/>
              <a:gd name="connsiteY0" fmla="*/ 494657 h 920285"/>
              <a:gd name="connsiteX1" fmla="*/ 1736315 w 5418275"/>
              <a:gd name="connsiteY1" fmla="*/ 184628 h 920285"/>
              <a:gd name="connsiteX2" fmla="*/ 5412727 w 5418275"/>
              <a:gd name="connsiteY2" fmla="*/ 7770 h 920285"/>
              <a:gd name="connsiteX3" fmla="*/ 5417856 w 5418275"/>
              <a:gd name="connsiteY3" fmla="*/ 882542 h 920285"/>
              <a:gd name="connsiteX4" fmla="*/ 2614227 w 5418275"/>
              <a:gd name="connsiteY4" fmla="*/ 768269 h 920285"/>
              <a:gd name="connsiteX5" fmla="*/ 0 w 5418275"/>
              <a:gd name="connsiteY5" fmla="*/ 494657 h 920285"/>
              <a:gd name="connsiteX0" fmla="*/ 0 w 5418057"/>
              <a:gd name="connsiteY0" fmla="*/ 590372 h 1016000"/>
              <a:gd name="connsiteX1" fmla="*/ 1736315 w 5418057"/>
              <a:gd name="connsiteY1" fmla="*/ 280343 h 1016000"/>
              <a:gd name="connsiteX2" fmla="*/ 5399849 w 5418057"/>
              <a:gd name="connsiteY2" fmla="*/ 454 h 1016000"/>
              <a:gd name="connsiteX3" fmla="*/ 5417856 w 5418057"/>
              <a:gd name="connsiteY3" fmla="*/ 978257 h 1016000"/>
              <a:gd name="connsiteX4" fmla="*/ 2614227 w 5418057"/>
              <a:gd name="connsiteY4" fmla="*/ 863984 h 1016000"/>
              <a:gd name="connsiteX5" fmla="*/ 0 w 5418057"/>
              <a:gd name="connsiteY5" fmla="*/ 590372 h 1016000"/>
              <a:gd name="connsiteX0" fmla="*/ 0 w 5418057"/>
              <a:gd name="connsiteY0" fmla="*/ 589918 h 1015546"/>
              <a:gd name="connsiteX1" fmla="*/ 1736315 w 5418057"/>
              <a:gd name="connsiteY1" fmla="*/ 279889 h 1015546"/>
              <a:gd name="connsiteX2" fmla="*/ 5399849 w 5418057"/>
              <a:gd name="connsiteY2" fmla="*/ 0 h 1015546"/>
              <a:gd name="connsiteX3" fmla="*/ 5417856 w 5418057"/>
              <a:gd name="connsiteY3" fmla="*/ 977803 h 1015546"/>
              <a:gd name="connsiteX4" fmla="*/ 2614227 w 5418057"/>
              <a:gd name="connsiteY4" fmla="*/ 863530 h 1015546"/>
              <a:gd name="connsiteX5" fmla="*/ 0 w 5418057"/>
              <a:gd name="connsiteY5" fmla="*/ 589918 h 1015546"/>
              <a:gd name="connsiteX0" fmla="*/ 0 w 5418057"/>
              <a:gd name="connsiteY0" fmla="*/ 589918 h 981587"/>
              <a:gd name="connsiteX1" fmla="*/ 1736315 w 5418057"/>
              <a:gd name="connsiteY1" fmla="*/ 279889 h 981587"/>
              <a:gd name="connsiteX2" fmla="*/ 5399849 w 5418057"/>
              <a:gd name="connsiteY2" fmla="*/ 0 h 981587"/>
              <a:gd name="connsiteX3" fmla="*/ 5417856 w 5418057"/>
              <a:gd name="connsiteY3" fmla="*/ 977803 h 981587"/>
              <a:gd name="connsiteX4" fmla="*/ 1764221 w 5418057"/>
              <a:gd name="connsiteY4" fmla="*/ 721863 h 981587"/>
              <a:gd name="connsiteX5" fmla="*/ 0 w 5418057"/>
              <a:gd name="connsiteY5" fmla="*/ 589918 h 981587"/>
              <a:gd name="connsiteX0" fmla="*/ 0 w 5418057"/>
              <a:gd name="connsiteY0" fmla="*/ 589918 h 981587"/>
              <a:gd name="connsiteX1" fmla="*/ 1736315 w 5418057"/>
              <a:gd name="connsiteY1" fmla="*/ 279889 h 981587"/>
              <a:gd name="connsiteX2" fmla="*/ 5399849 w 5418057"/>
              <a:gd name="connsiteY2" fmla="*/ 0 h 981587"/>
              <a:gd name="connsiteX3" fmla="*/ 5417856 w 5418057"/>
              <a:gd name="connsiteY3" fmla="*/ 977803 h 981587"/>
              <a:gd name="connsiteX4" fmla="*/ 1764221 w 5418057"/>
              <a:gd name="connsiteY4" fmla="*/ 721863 h 981587"/>
              <a:gd name="connsiteX5" fmla="*/ 0 w 5418057"/>
              <a:gd name="connsiteY5" fmla="*/ 589918 h 981587"/>
              <a:gd name="connsiteX0" fmla="*/ 0 w 5418057"/>
              <a:gd name="connsiteY0" fmla="*/ 589918 h 980017"/>
              <a:gd name="connsiteX1" fmla="*/ 1736315 w 5418057"/>
              <a:gd name="connsiteY1" fmla="*/ 279889 h 980017"/>
              <a:gd name="connsiteX2" fmla="*/ 5399849 w 5418057"/>
              <a:gd name="connsiteY2" fmla="*/ 0 h 980017"/>
              <a:gd name="connsiteX3" fmla="*/ 5417856 w 5418057"/>
              <a:gd name="connsiteY3" fmla="*/ 977803 h 980017"/>
              <a:gd name="connsiteX4" fmla="*/ 1764221 w 5418057"/>
              <a:gd name="connsiteY4" fmla="*/ 721863 h 980017"/>
              <a:gd name="connsiteX5" fmla="*/ 0 w 5418057"/>
              <a:gd name="connsiteY5" fmla="*/ 589918 h 980017"/>
              <a:gd name="connsiteX0" fmla="*/ 0 w 5405396"/>
              <a:gd name="connsiteY0" fmla="*/ 589918 h 856502"/>
              <a:gd name="connsiteX1" fmla="*/ 1736315 w 5405396"/>
              <a:gd name="connsiteY1" fmla="*/ 279889 h 856502"/>
              <a:gd name="connsiteX2" fmla="*/ 5399849 w 5405396"/>
              <a:gd name="connsiteY2" fmla="*/ 0 h 856502"/>
              <a:gd name="connsiteX3" fmla="*/ 5404977 w 5405396"/>
              <a:gd name="connsiteY3" fmla="*/ 836135 h 856502"/>
              <a:gd name="connsiteX4" fmla="*/ 1764221 w 5405396"/>
              <a:gd name="connsiteY4" fmla="*/ 721863 h 856502"/>
              <a:gd name="connsiteX5" fmla="*/ 0 w 5405396"/>
              <a:gd name="connsiteY5" fmla="*/ 589918 h 856502"/>
              <a:gd name="connsiteX0" fmla="*/ 0 w 5405396"/>
              <a:gd name="connsiteY0" fmla="*/ 589918 h 912899"/>
              <a:gd name="connsiteX1" fmla="*/ 1736315 w 5405396"/>
              <a:gd name="connsiteY1" fmla="*/ 279889 h 912899"/>
              <a:gd name="connsiteX2" fmla="*/ 5399849 w 5405396"/>
              <a:gd name="connsiteY2" fmla="*/ 0 h 912899"/>
              <a:gd name="connsiteX3" fmla="*/ 5404977 w 5405396"/>
              <a:gd name="connsiteY3" fmla="*/ 836135 h 912899"/>
              <a:gd name="connsiteX4" fmla="*/ 1764221 w 5405396"/>
              <a:gd name="connsiteY4" fmla="*/ 721863 h 912899"/>
              <a:gd name="connsiteX5" fmla="*/ 0 w 5405396"/>
              <a:gd name="connsiteY5" fmla="*/ 589918 h 912899"/>
              <a:gd name="connsiteX0" fmla="*/ 0 w 5405396"/>
              <a:gd name="connsiteY0" fmla="*/ 589918 h 836135"/>
              <a:gd name="connsiteX1" fmla="*/ 1736315 w 5405396"/>
              <a:gd name="connsiteY1" fmla="*/ 279889 h 836135"/>
              <a:gd name="connsiteX2" fmla="*/ 5399849 w 5405396"/>
              <a:gd name="connsiteY2" fmla="*/ 0 h 836135"/>
              <a:gd name="connsiteX3" fmla="*/ 5404977 w 5405396"/>
              <a:gd name="connsiteY3" fmla="*/ 836135 h 836135"/>
              <a:gd name="connsiteX4" fmla="*/ 1764221 w 5405396"/>
              <a:gd name="connsiteY4" fmla="*/ 721863 h 836135"/>
              <a:gd name="connsiteX5" fmla="*/ 0 w 5405396"/>
              <a:gd name="connsiteY5" fmla="*/ 589918 h 836135"/>
              <a:gd name="connsiteX0" fmla="*/ 0 w 5405396"/>
              <a:gd name="connsiteY0" fmla="*/ 589918 h 857449"/>
              <a:gd name="connsiteX1" fmla="*/ 1736315 w 5405396"/>
              <a:gd name="connsiteY1" fmla="*/ 279889 h 857449"/>
              <a:gd name="connsiteX2" fmla="*/ 5399849 w 5405396"/>
              <a:gd name="connsiteY2" fmla="*/ 0 h 857449"/>
              <a:gd name="connsiteX3" fmla="*/ 5404977 w 5405396"/>
              <a:gd name="connsiteY3" fmla="*/ 836135 h 857449"/>
              <a:gd name="connsiteX4" fmla="*/ 1764221 w 5405396"/>
              <a:gd name="connsiteY4" fmla="*/ 721863 h 857449"/>
              <a:gd name="connsiteX5" fmla="*/ 0 w 5405396"/>
              <a:gd name="connsiteY5" fmla="*/ 589918 h 857449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764221 w 5405396"/>
              <a:gd name="connsiteY4" fmla="*/ 72186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06026 w 5405396"/>
              <a:gd name="connsiteY4" fmla="*/ 773377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06026 w 5405396"/>
              <a:gd name="connsiteY4" fmla="*/ 773377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53545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53545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53545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83685"/>
              <a:gd name="connsiteX1" fmla="*/ 1581768 w 5405396"/>
              <a:gd name="connsiteY1" fmla="*/ 292768 h 1083685"/>
              <a:gd name="connsiteX2" fmla="*/ 5399849 w 5405396"/>
              <a:gd name="connsiteY2" fmla="*/ 0 h 1083685"/>
              <a:gd name="connsiteX3" fmla="*/ 5404977 w 5405396"/>
              <a:gd name="connsiteY3" fmla="*/ 1029318 h 1083685"/>
              <a:gd name="connsiteX4" fmla="*/ 2778113 w 5405396"/>
              <a:gd name="connsiteY4" fmla="*/ 966561 h 1083685"/>
              <a:gd name="connsiteX5" fmla="*/ 0 w 5405396"/>
              <a:gd name="connsiteY5" fmla="*/ 589918 h 1083685"/>
              <a:gd name="connsiteX0" fmla="*/ 0 w 5405396"/>
              <a:gd name="connsiteY0" fmla="*/ 589918 h 1083685"/>
              <a:gd name="connsiteX1" fmla="*/ 1581768 w 5405396"/>
              <a:gd name="connsiteY1" fmla="*/ 292768 h 1083685"/>
              <a:gd name="connsiteX2" fmla="*/ 5399849 w 5405396"/>
              <a:gd name="connsiteY2" fmla="*/ 0 h 1083685"/>
              <a:gd name="connsiteX3" fmla="*/ 5404977 w 5405396"/>
              <a:gd name="connsiteY3" fmla="*/ 1029318 h 1083685"/>
              <a:gd name="connsiteX4" fmla="*/ 2778113 w 5405396"/>
              <a:gd name="connsiteY4" fmla="*/ 966561 h 1083685"/>
              <a:gd name="connsiteX5" fmla="*/ 0 w 5405396"/>
              <a:gd name="connsiteY5" fmla="*/ 589918 h 1083685"/>
              <a:gd name="connsiteX0" fmla="*/ 0 w 5405396"/>
              <a:gd name="connsiteY0" fmla="*/ 589918 h 1083685"/>
              <a:gd name="connsiteX1" fmla="*/ 1581768 w 5405396"/>
              <a:gd name="connsiteY1" fmla="*/ 292768 h 1083685"/>
              <a:gd name="connsiteX2" fmla="*/ 5399849 w 5405396"/>
              <a:gd name="connsiteY2" fmla="*/ 0 h 1083685"/>
              <a:gd name="connsiteX3" fmla="*/ 5404977 w 5405396"/>
              <a:gd name="connsiteY3" fmla="*/ 1029318 h 1083685"/>
              <a:gd name="connsiteX4" fmla="*/ 2778113 w 5405396"/>
              <a:gd name="connsiteY4" fmla="*/ 966561 h 1083685"/>
              <a:gd name="connsiteX5" fmla="*/ 0 w 5405396"/>
              <a:gd name="connsiteY5" fmla="*/ 589918 h 1083685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2718866 w 5405396"/>
              <a:gd name="connsiteY1" fmla="*/ 163980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2718866 w 5405396"/>
              <a:gd name="connsiteY1" fmla="*/ 163980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2718866 w 5405396"/>
              <a:gd name="connsiteY1" fmla="*/ 163980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146"/>
              <a:gd name="connsiteY0" fmla="*/ 525524 h 964924"/>
              <a:gd name="connsiteX1" fmla="*/ 2718866 w 5405146"/>
              <a:gd name="connsiteY1" fmla="*/ 99586 h 964924"/>
              <a:gd name="connsiteX2" fmla="*/ 5382355 w 5405146"/>
              <a:gd name="connsiteY2" fmla="*/ 0 h 964924"/>
              <a:gd name="connsiteX3" fmla="*/ 5404977 w 5405146"/>
              <a:gd name="connsiteY3" fmla="*/ 964924 h 964924"/>
              <a:gd name="connsiteX4" fmla="*/ 2778113 w 5405146"/>
              <a:gd name="connsiteY4" fmla="*/ 902167 h 964924"/>
              <a:gd name="connsiteX5" fmla="*/ 0 w 5405146"/>
              <a:gd name="connsiteY5" fmla="*/ 525524 h 964924"/>
              <a:gd name="connsiteX0" fmla="*/ 0 w 5405146"/>
              <a:gd name="connsiteY0" fmla="*/ 525524 h 964924"/>
              <a:gd name="connsiteX1" fmla="*/ 2718866 w 5405146"/>
              <a:gd name="connsiteY1" fmla="*/ 99586 h 964924"/>
              <a:gd name="connsiteX2" fmla="*/ 5382355 w 5405146"/>
              <a:gd name="connsiteY2" fmla="*/ 0 h 964924"/>
              <a:gd name="connsiteX3" fmla="*/ 5404977 w 5405146"/>
              <a:gd name="connsiteY3" fmla="*/ 964924 h 964924"/>
              <a:gd name="connsiteX4" fmla="*/ 2778113 w 5405146"/>
              <a:gd name="connsiteY4" fmla="*/ 902167 h 964924"/>
              <a:gd name="connsiteX5" fmla="*/ 0 w 5405146"/>
              <a:gd name="connsiteY5" fmla="*/ 525524 h 964924"/>
              <a:gd name="connsiteX0" fmla="*/ 0 w 5405147"/>
              <a:gd name="connsiteY0" fmla="*/ 525524 h 923493"/>
              <a:gd name="connsiteX1" fmla="*/ 2718866 w 5405147"/>
              <a:gd name="connsiteY1" fmla="*/ 99586 h 923493"/>
              <a:gd name="connsiteX2" fmla="*/ 5382355 w 5405147"/>
              <a:gd name="connsiteY2" fmla="*/ 0 h 923493"/>
              <a:gd name="connsiteX3" fmla="*/ 5404978 w 5405147"/>
              <a:gd name="connsiteY3" fmla="*/ 900530 h 923493"/>
              <a:gd name="connsiteX4" fmla="*/ 2778113 w 5405147"/>
              <a:gd name="connsiteY4" fmla="*/ 902167 h 923493"/>
              <a:gd name="connsiteX5" fmla="*/ 0 w 5405147"/>
              <a:gd name="connsiteY5" fmla="*/ 525524 h 923493"/>
              <a:gd name="connsiteX0" fmla="*/ 0 w 5405147"/>
              <a:gd name="connsiteY0" fmla="*/ 525524 h 954549"/>
              <a:gd name="connsiteX1" fmla="*/ 2718866 w 5405147"/>
              <a:gd name="connsiteY1" fmla="*/ 99586 h 954549"/>
              <a:gd name="connsiteX2" fmla="*/ 5382355 w 5405147"/>
              <a:gd name="connsiteY2" fmla="*/ 0 h 954549"/>
              <a:gd name="connsiteX3" fmla="*/ 5404978 w 5405147"/>
              <a:gd name="connsiteY3" fmla="*/ 900530 h 954549"/>
              <a:gd name="connsiteX4" fmla="*/ 2778113 w 5405147"/>
              <a:gd name="connsiteY4" fmla="*/ 902167 h 954549"/>
              <a:gd name="connsiteX5" fmla="*/ 0 w 5405147"/>
              <a:gd name="connsiteY5" fmla="*/ 525524 h 954549"/>
              <a:gd name="connsiteX0" fmla="*/ 0 w 5405147"/>
              <a:gd name="connsiteY0" fmla="*/ 542972 h 971997"/>
              <a:gd name="connsiteX1" fmla="*/ 2718866 w 5405147"/>
              <a:gd name="connsiteY1" fmla="*/ 117034 h 971997"/>
              <a:gd name="connsiteX2" fmla="*/ 5382355 w 5405147"/>
              <a:gd name="connsiteY2" fmla="*/ 17448 h 971997"/>
              <a:gd name="connsiteX3" fmla="*/ 5404978 w 5405147"/>
              <a:gd name="connsiteY3" fmla="*/ 917978 h 971997"/>
              <a:gd name="connsiteX4" fmla="*/ 2778113 w 5405147"/>
              <a:gd name="connsiteY4" fmla="*/ 919615 h 971997"/>
              <a:gd name="connsiteX5" fmla="*/ 0 w 5405147"/>
              <a:gd name="connsiteY5" fmla="*/ 542972 h 971997"/>
              <a:gd name="connsiteX0" fmla="*/ 0 w 5491534"/>
              <a:gd name="connsiteY0" fmla="*/ 442801 h 871826"/>
              <a:gd name="connsiteX1" fmla="*/ 2718866 w 5491534"/>
              <a:gd name="connsiteY1" fmla="*/ 16863 h 871826"/>
              <a:gd name="connsiteX2" fmla="*/ 5491534 w 5491534"/>
              <a:gd name="connsiteY2" fmla="*/ 334135 h 871826"/>
              <a:gd name="connsiteX3" fmla="*/ 5404978 w 5491534"/>
              <a:gd name="connsiteY3" fmla="*/ 817807 h 871826"/>
              <a:gd name="connsiteX4" fmla="*/ 2778113 w 5491534"/>
              <a:gd name="connsiteY4" fmla="*/ 819444 h 871826"/>
              <a:gd name="connsiteX5" fmla="*/ 0 w 5491534"/>
              <a:gd name="connsiteY5" fmla="*/ 442801 h 871826"/>
              <a:gd name="connsiteX0" fmla="*/ 0 w 5491534"/>
              <a:gd name="connsiteY0" fmla="*/ 442801 h 818707"/>
              <a:gd name="connsiteX1" fmla="*/ 2718866 w 5491534"/>
              <a:gd name="connsiteY1" fmla="*/ 16863 h 818707"/>
              <a:gd name="connsiteX2" fmla="*/ 5491534 w 5491534"/>
              <a:gd name="connsiteY2" fmla="*/ 334135 h 818707"/>
              <a:gd name="connsiteX3" fmla="*/ 5404978 w 5491534"/>
              <a:gd name="connsiteY3" fmla="*/ 817807 h 818707"/>
              <a:gd name="connsiteX4" fmla="*/ 0 w 5491534"/>
              <a:gd name="connsiteY4" fmla="*/ 442801 h 818707"/>
              <a:gd name="connsiteX0" fmla="*/ 0 w 5491534"/>
              <a:gd name="connsiteY0" fmla="*/ 129489 h 505395"/>
              <a:gd name="connsiteX1" fmla="*/ 5491534 w 5491534"/>
              <a:gd name="connsiteY1" fmla="*/ 20823 h 505395"/>
              <a:gd name="connsiteX2" fmla="*/ 5404978 w 5491534"/>
              <a:gd name="connsiteY2" fmla="*/ 504495 h 505395"/>
              <a:gd name="connsiteX3" fmla="*/ 0 w 5491534"/>
              <a:gd name="connsiteY3" fmla="*/ 129489 h 505395"/>
              <a:gd name="connsiteX0" fmla="*/ 0 w 5491534"/>
              <a:gd name="connsiteY0" fmla="*/ 129489 h 733585"/>
              <a:gd name="connsiteX1" fmla="*/ 5491534 w 5491534"/>
              <a:gd name="connsiteY1" fmla="*/ 20823 h 733585"/>
              <a:gd name="connsiteX2" fmla="*/ 5077447 w 5491534"/>
              <a:gd name="connsiteY2" fmla="*/ 733095 h 733585"/>
              <a:gd name="connsiteX3" fmla="*/ 0 w 5491534"/>
              <a:gd name="connsiteY3" fmla="*/ 129489 h 733585"/>
              <a:gd name="connsiteX0" fmla="*/ 0 w 5077455"/>
              <a:gd name="connsiteY0" fmla="*/ 624198 h 1228294"/>
              <a:gd name="connsiteX1" fmla="*/ 4181405 w 5077455"/>
              <a:gd name="connsiteY1" fmla="*/ 4544 h 1228294"/>
              <a:gd name="connsiteX2" fmla="*/ 5077447 w 5077455"/>
              <a:gd name="connsiteY2" fmla="*/ 1227804 h 1228294"/>
              <a:gd name="connsiteX3" fmla="*/ 0 w 5077455"/>
              <a:gd name="connsiteY3" fmla="*/ 624198 h 1228294"/>
              <a:gd name="connsiteX0" fmla="*/ 0 w 5077455"/>
              <a:gd name="connsiteY0" fmla="*/ 624198 h 1228294"/>
              <a:gd name="connsiteX1" fmla="*/ 4181405 w 5077455"/>
              <a:gd name="connsiteY1" fmla="*/ 4544 h 1228294"/>
              <a:gd name="connsiteX2" fmla="*/ 5077447 w 5077455"/>
              <a:gd name="connsiteY2" fmla="*/ 1227804 h 1228294"/>
              <a:gd name="connsiteX3" fmla="*/ 0 w 5077455"/>
              <a:gd name="connsiteY3" fmla="*/ 624198 h 1228294"/>
              <a:gd name="connsiteX0" fmla="*/ 0 w 5295817"/>
              <a:gd name="connsiteY0" fmla="*/ 624198 h 703369"/>
              <a:gd name="connsiteX1" fmla="*/ 4181405 w 5295817"/>
              <a:gd name="connsiteY1" fmla="*/ 4544 h 703369"/>
              <a:gd name="connsiteX2" fmla="*/ 5295809 w 5295817"/>
              <a:gd name="connsiteY2" fmla="*/ 703369 h 703369"/>
              <a:gd name="connsiteX3" fmla="*/ 0 w 5295817"/>
              <a:gd name="connsiteY3" fmla="*/ 624198 h 703369"/>
              <a:gd name="connsiteX0" fmla="*/ 0 w 5320442"/>
              <a:gd name="connsiteY0" fmla="*/ 624198 h 703369"/>
              <a:gd name="connsiteX1" fmla="*/ 4181405 w 5320442"/>
              <a:gd name="connsiteY1" fmla="*/ 4544 h 703369"/>
              <a:gd name="connsiteX2" fmla="*/ 5295809 w 5320442"/>
              <a:gd name="connsiteY2" fmla="*/ 703369 h 703369"/>
              <a:gd name="connsiteX3" fmla="*/ 0 w 5320442"/>
              <a:gd name="connsiteY3" fmla="*/ 624198 h 703369"/>
              <a:gd name="connsiteX0" fmla="*/ 0 w 5600711"/>
              <a:gd name="connsiteY0" fmla="*/ 106998 h 186169"/>
              <a:gd name="connsiteX1" fmla="*/ 5600711 w 5600711"/>
              <a:gd name="connsiteY1" fmla="*/ 25227 h 186169"/>
              <a:gd name="connsiteX2" fmla="*/ 5295809 w 5600711"/>
              <a:gd name="connsiteY2" fmla="*/ 186169 h 186169"/>
              <a:gd name="connsiteX3" fmla="*/ 0 w 5600711"/>
              <a:gd name="connsiteY3" fmla="*/ 106998 h 186169"/>
              <a:gd name="connsiteX0" fmla="*/ 0 w 5396947"/>
              <a:gd name="connsiteY0" fmla="*/ 137337 h 216508"/>
              <a:gd name="connsiteX1" fmla="*/ 5309051 w 5396947"/>
              <a:gd name="connsiteY1" fmla="*/ 19643 h 216508"/>
              <a:gd name="connsiteX2" fmla="*/ 5295809 w 5396947"/>
              <a:gd name="connsiteY2" fmla="*/ 216508 h 216508"/>
              <a:gd name="connsiteX3" fmla="*/ 0 w 5396947"/>
              <a:gd name="connsiteY3" fmla="*/ 137337 h 216508"/>
              <a:gd name="connsiteX0" fmla="*/ 0 w 5480289"/>
              <a:gd name="connsiteY0" fmla="*/ 137337 h 245899"/>
              <a:gd name="connsiteX1" fmla="*/ 5309051 w 5480289"/>
              <a:gd name="connsiteY1" fmla="*/ 19643 h 245899"/>
              <a:gd name="connsiteX2" fmla="*/ 5401867 w 5480289"/>
              <a:gd name="connsiteY2" fmla="*/ 245899 h 245899"/>
              <a:gd name="connsiteX3" fmla="*/ 0 w 5480289"/>
              <a:gd name="connsiteY3" fmla="*/ 137337 h 245899"/>
              <a:gd name="connsiteX0" fmla="*/ 0 w 5402395"/>
              <a:gd name="connsiteY0" fmla="*/ 137337 h 245899"/>
              <a:gd name="connsiteX1" fmla="*/ 5309051 w 5402395"/>
              <a:gd name="connsiteY1" fmla="*/ 19643 h 245899"/>
              <a:gd name="connsiteX2" fmla="*/ 5401867 w 5402395"/>
              <a:gd name="connsiteY2" fmla="*/ 245899 h 245899"/>
              <a:gd name="connsiteX3" fmla="*/ 0 w 5402395"/>
              <a:gd name="connsiteY3" fmla="*/ 137337 h 245899"/>
              <a:gd name="connsiteX0" fmla="*/ 0 w 5415101"/>
              <a:gd name="connsiteY0" fmla="*/ 140207 h 248769"/>
              <a:gd name="connsiteX1" fmla="*/ 5415101 w 5415101"/>
              <a:gd name="connsiteY1" fmla="*/ 19247 h 248769"/>
              <a:gd name="connsiteX2" fmla="*/ 5401867 w 5415101"/>
              <a:gd name="connsiteY2" fmla="*/ 248769 h 248769"/>
              <a:gd name="connsiteX3" fmla="*/ 0 w 5415101"/>
              <a:gd name="connsiteY3" fmla="*/ 140207 h 248769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10632000"/>
              <a:gd name="connsiteY0" fmla="*/ 1047717 h 1156279"/>
              <a:gd name="connsiteX1" fmla="*/ 10632000 w 10632000"/>
              <a:gd name="connsiteY1" fmla="*/ 0 h 1156279"/>
              <a:gd name="connsiteX2" fmla="*/ 5401867 w 10632000"/>
              <a:gd name="connsiteY2" fmla="*/ 1156279 h 1156279"/>
              <a:gd name="connsiteX3" fmla="*/ 0 w 10632000"/>
              <a:gd name="connsiteY3" fmla="*/ 1047717 h 1156279"/>
              <a:gd name="connsiteX0" fmla="*/ 0 w 10632000"/>
              <a:gd name="connsiteY0" fmla="*/ 1047717 h 1156279"/>
              <a:gd name="connsiteX1" fmla="*/ 10632000 w 10632000"/>
              <a:gd name="connsiteY1" fmla="*/ 0 h 1156279"/>
              <a:gd name="connsiteX2" fmla="*/ 5401867 w 10632000"/>
              <a:gd name="connsiteY2" fmla="*/ 1156279 h 1156279"/>
              <a:gd name="connsiteX3" fmla="*/ 0 w 10632000"/>
              <a:gd name="connsiteY3" fmla="*/ 1047717 h 1156279"/>
              <a:gd name="connsiteX0" fmla="*/ 0 w 10719653"/>
              <a:gd name="connsiteY0" fmla="*/ 1047717 h 1699976"/>
              <a:gd name="connsiteX1" fmla="*/ 10632000 w 10719653"/>
              <a:gd name="connsiteY1" fmla="*/ 0 h 1699976"/>
              <a:gd name="connsiteX2" fmla="*/ 10719093 w 10719653"/>
              <a:gd name="connsiteY2" fmla="*/ 1699976 h 1699976"/>
              <a:gd name="connsiteX3" fmla="*/ 0 w 10719653"/>
              <a:gd name="connsiteY3" fmla="*/ 1047717 h 1699976"/>
              <a:gd name="connsiteX0" fmla="*/ 0 w 10719653"/>
              <a:gd name="connsiteY0" fmla="*/ 1047717 h 1702588"/>
              <a:gd name="connsiteX1" fmla="*/ 10632000 w 10719653"/>
              <a:gd name="connsiteY1" fmla="*/ 0 h 1702588"/>
              <a:gd name="connsiteX2" fmla="*/ 10719093 w 10719653"/>
              <a:gd name="connsiteY2" fmla="*/ 1699976 h 1702588"/>
              <a:gd name="connsiteX3" fmla="*/ 0 w 10719653"/>
              <a:gd name="connsiteY3" fmla="*/ 1047717 h 1702588"/>
              <a:gd name="connsiteX0" fmla="*/ 0 w 10719653"/>
              <a:gd name="connsiteY0" fmla="*/ 1047717 h 1702588"/>
              <a:gd name="connsiteX1" fmla="*/ 10632000 w 10719653"/>
              <a:gd name="connsiteY1" fmla="*/ 0 h 1702588"/>
              <a:gd name="connsiteX2" fmla="*/ 10719093 w 10719653"/>
              <a:gd name="connsiteY2" fmla="*/ 1699976 h 1702588"/>
              <a:gd name="connsiteX3" fmla="*/ 0 w 10719653"/>
              <a:gd name="connsiteY3" fmla="*/ 1047717 h 1702588"/>
              <a:gd name="connsiteX0" fmla="*/ 0 w 10719653"/>
              <a:gd name="connsiteY0" fmla="*/ 1047717 h 1702588"/>
              <a:gd name="connsiteX1" fmla="*/ 10632000 w 10719653"/>
              <a:gd name="connsiteY1" fmla="*/ 0 h 1702588"/>
              <a:gd name="connsiteX2" fmla="*/ 10719093 w 10719653"/>
              <a:gd name="connsiteY2" fmla="*/ 1699976 h 1702588"/>
              <a:gd name="connsiteX3" fmla="*/ 0 w 10719653"/>
              <a:gd name="connsiteY3" fmla="*/ 1047717 h 1702588"/>
              <a:gd name="connsiteX0" fmla="*/ 0 w 10719653"/>
              <a:gd name="connsiteY0" fmla="*/ 1056115 h 1710986"/>
              <a:gd name="connsiteX1" fmla="*/ 10632000 w 10719653"/>
              <a:gd name="connsiteY1" fmla="*/ 8398 h 1710986"/>
              <a:gd name="connsiteX2" fmla="*/ 10719093 w 10719653"/>
              <a:gd name="connsiteY2" fmla="*/ 1708374 h 1710986"/>
              <a:gd name="connsiteX3" fmla="*/ 0 w 10719653"/>
              <a:gd name="connsiteY3" fmla="*/ 1056115 h 1710986"/>
              <a:gd name="connsiteX0" fmla="*/ 0 w 10719653"/>
              <a:gd name="connsiteY0" fmla="*/ 949261 h 1604132"/>
              <a:gd name="connsiteX1" fmla="*/ 10632001 w 10719653"/>
              <a:gd name="connsiteY1" fmla="*/ 9224 h 1604132"/>
              <a:gd name="connsiteX2" fmla="*/ 10719093 w 10719653"/>
              <a:gd name="connsiteY2" fmla="*/ 1601520 h 1604132"/>
              <a:gd name="connsiteX3" fmla="*/ 0 w 10719653"/>
              <a:gd name="connsiteY3" fmla="*/ 949261 h 1604132"/>
              <a:gd name="connsiteX0" fmla="*/ 0 w 10719653"/>
              <a:gd name="connsiteY0" fmla="*/ 964906 h 1619777"/>
              <a:gd name="connsiteX1" fmla="*/ 10632001 w 10719653"/>
              <a:gd name="connsiteY1" fmla="*/ 24869 h 1619777"/>
              <a:gd name="connsiteX2" fmla="*/ 10719093 w 10719653"/>
              <a:gd name="connsiteY2" fmla="*/ 1617165 h 1619777"/>
              <a:gd name="connsiteX3" fmla="*/ 0 w 10719653"/>
              <a:gd name="connsiteY3" fmla="*/ 964906 h 1619777"/>
              <a:gd name="connsiteX0" fmla="*/ 0 w 10719653"/>
              <a:gd name="connsiteY0" fmla="*/ 964906 h 1620456"/>
              <a:gd name="connsiteX1" fmla="*/ 10632001 w 10719653"/>
              <a:gd name="connsiteY1" fmla="*/ 24869 h 1620456"/>
              <a:gd name="connsiteX2" fmla="*/ 10719093 w 10719653"/>
              <a:gd name="connsiteY2" fmla="*/ 1617165 h 1620456"/>
              <a:gd name="connsiteX3" fmla="*/ 0 w 10719653"/>
              <a:gd name="connsiteY3" fmla="*/ 964906 h 1620456"/>
              <a:gd name="connsiteX0" fmla="*/ 0 w 10719653"/>
              <a:gd name="connsiteY0" fmla="*/ 964906 h 1622320"/>
              <a:gd name="connsiteX1" fmla="*/ 10632001 w 10719653"/>
              <a:gd name="connsiteY1" fmla="*/ 24869 h 1622320"/>
              <a:gd name="connsiteX2" fmla="*/ 10719093 w 10719653"/>
              <a:gd name="connsiteY2" fmla="*/ 1617165 h 1622320"/>
              <a:gd name="connsiteX3" fmla="*/ 0 w 10719653"/>
              <a:gd name="connsiteY3" fmla="*/ 964906 h 1622320"/>
              <a:gd name="connsiteX0" fmla="*/ 0 w 21728166"/>
              <a:gd name="connsiteY0" fmla="*/ 671229 h 1328643"/>
              <a:gd name="connsiteX1" fmla="*/ 21728166 w 21728166"/>
              <a:gd name="connsiteY1" fmla="*/ 66198 h 1328643"/>
              <a:gd name="connsiteX2" fmla="*/ 10719093 w 21728166"/>
              <a:gd name="connsiteY2" fmla="*/ 1323488 h 1328643"/>
              <a:gd name="connsiteX3" fmla="*/ 0 w 21728166"/>
              <a:gd name="connsiteY3" fmla="*/ 671229 h 1328643"/>
              <a:gd name="connsiteX0" fmla="*/ 0 w 21728166"/>
              <a:gd name="connsiteY0" fmla="*/ 671229 h 785086"/>
              <a:gd name="connsiteX1" fmla="*/ 21728166 w 21728166"/>
              <a:gd name="connsiteY1" fmla="*/ 66198 h 785086"/>
              <a:gd name="connsiteX2" fmla="*/ 21709591 w 21728166"/>
              <a:gd name="connsiteY2" fmla="*/ 785086 h 785086"/>
              <a:gd name="connsiteX3" fmla="*/ 0 w 21728166"/>
              <a:gd name="connsiteY3" fmla="*/ 671229 h 785086"/>
              <a:gd name="connsiteX0" fmla="*/ 269147 w 21997313"/>
              <a:gd name="connsiteY0" fmla="*/ 694992 h 808849"/>
              <a:gd name="connsiteX1" fmla="*/ 10606131 w 21997313"/>
              <a:gd name="connsiteY1" fmla="*/ 77146 h 808849"/>
              <a:gd name="connsiteX2" fmla="*/ 21997313 w 21997313"/>
              <a:gd name="connsiteY2" fmla="*/ 89961 h 808849"/>
              <a:gd name="connsiteX3" fmla="*/ 21978738 w 21997313"/>
              <a:gd name="connsiteY3" fmla="*/ 808849 h 808849"/>
              <a:gd name="connsiteX4" fmla="*/ 269147 w 21997313"/>
              <a:gd name="connsiteY4" fmla="*/ 694992 h 808849"/>
              <a:gd name="connsiteX0" fmla="*/ 362982 w 22091148"/>
              <a:gd name="connsiteY0" fmla="*/ 694992 h 808849"/>
              <a:gd name="connsiteX1" fmla="*/ 8058020 w 22091148"/>
              <a:gd name="connsiteY1" fmla="*/ 77146 h 808849"/>
              <a:gd name="connsiteX2" fmla="*/ 22091148 w 22091148"/>
              <a:gd name="connsiteY2" fmla="*/ 89961 h 808849"/>
              <a:gd name="connsiteX3" fmla="*/ 22072573 w 22091148"/>
              <a:gd name="connsiteY3" fmla="*/ 808849 h 808849"/>
              <a:gd name="connsiteX4" fmla="*/ 362982 w 22091148"/>
              <a:gd name="connsiteY4" fmla="*/ 694992 h 808849"/>
              <a:gd name="connsiteX0" fmla="*/ 340447 w 22068613"/>
              <a:gd name="connsiteY0" fmla="*/ 694992 h 808849"/>
              <a:gd name="connsiteX1" fmla="*/ 8035485 w 22068613"/>
              <a:gd name="connsiteY1" fmla="*/ 77146 h 808849"/>
              <a:gd name="connsiteX2" fmla="*/ 22068613 w 22068613"/>
              <a:gd name="connsiteY2" fmla="*/ 89961 h 808849"/>
              <a:gd name="connsiteX3" fmla="*/ 22050038 w 22068613"/>
              <a:gd name="connsiteY3" fmla="*/ 808849 h 808849"/>
              <a:gd name="connsiteX4" fmla="*/ 340447 w 22068613"/>
              <a:gd name="connsiteY4" fmla="*/ 694992 h 808849"/>
              <a:gd name="connsiteX0" fmla="*/ 0 w 21728166"/>
              <a:gd name="connsiteY0" fmla="*/ 694992 h 808849"/>
              <a:gd name="connsiteX1" fmla="*/ 7695038 w 21728166"/>
              <a:gd name="connsiteY1" fmla="*/ 77146 h 808849"/>
              <a:gd name="connsiteX2" fmla="*/ 21728166 w 21728166"/>
              <a:gd name="connsiteY2" fmla="*/ 89961 h 808849"/>
              <a:gd name="connsiteX3" fmla="*/ 21709591 w 21728166"/>
              <a:gd name="connsiteY3" fmla="*/ 808849 h 808849"/>
              <a:gd name="connsiteX4" fmla="*/ 0 w 21728166"/>
              <a:gd name="connsiteY4" fmla="*/ 694992 h 808849"/>
              <a:gd name="connsiteX0" fmla="*/ 0 w 21728166"/>
              <a:gd name="connsiteY0" fmla="*/ 694992 h 808849"/>
              <a:gd name="connsiteX1" fmla="*/ 7695038 w 21728166"/>
              <a:gd name="connsiteY1" fmla="*/ 77146 h 808849"/>
              <a:gd name="connsiteX2" fmla="*/ 21728166 w 21728166"/>
              <a:gd name="connsiteY2" fmla="*/ 89961 h 808849"/>
              <a:gd name="connsiteX3" fmla="*/ 21709591 w 21728166"/>
              <a:gd name="connsiteY3" fmla="*/ 808849 h 808849"/>
              <a:gd name="connsiteX4" fmla="*/ 0 w 21728166"/>
              <a:gd name="connsiteY4" fmla="*/ 694992 h 808849"/>
              <a:gd name="connsiteX0" fmla="*/ 0 w 21728166"/>
              <a:gd name="connsiteY0" fmla="*/ 694992 h 808849"/>
              <a:gd name="connsiteX1" fmla="*/ 12450538 w 21728166"/>
              <a:gd name="connsiteY1" fmla="*/ 77146 h 808849"/>
              <a:gd name="connsiteX2" fmla="*/ 21728166 w 21728166"/>
              <a:gd name="connsiteY2" fmla="*/ 89961 h 808849"/>
              <a:gd name="connsiteX3" fmla="*/ 21709591 w 21728166"/>
              <a:gd name="connsiteY3" fmla="*/ 808849 h 808849"/>
              <a:gd name="connsiteX4" fmla="*/ 0 w 21728166"/>
              <a:gd name="connsiteY4" fmla="*/ 694992 h 808849"/>
              <a:gd name="connsiteX0" fmla="*/ 0 w 21728166"/>
              <a:gd name="connsiteY0" fmla="*/ 694992 h 808849"/>
              <a:gd name="connsiteX1" fmla="*/ 12450538 w 21728166"/>
              <a:gd name="connsiteY1" fmla="*/ 77146 h 808849"/>
              <a:gd name="connsiteX2" fmla="*/ 21728166 w 21728166"/>
              <a:gd name="connsiteY2" fmla="*/ 89961 h 808849"/>
              <a:gd name="connsiteX3" fmla="*/ 21709591 w 21728166"/>
              <a:gd name="connsiteY3" fmla="*/ 808849 h 808849"/>
              <a:gd name="connsiteX4" fmla="*/ 0 w 21728166"/>
              <a:gd name="connsiteY4" fmla="*/ 694992 h 808849"/>
              <a:gd name="connsiteX0" fmla="*/ 0 w 21728166"/>
              <a:gd name="connsiteY0" fmla="*/ 661109 h 774966"/>
              <a:gd name="connsiteX1" fmla="*/ 12450538 w 21728166"/>
              <a:gd name="connsiteY1" fmla="*/ 43263 h 774966"/>
              <a:gd name="connsiteX2" fmla="*/ 21728166 w 21728166"/>
              <a:gd name="connsiteY2" fmla="*/ 56078 h 774966"/>
              <a:gd name="connsiteX3" fmla="*/ 21709591 w 21728166"/>
              <a:gd name="connsiteY3" fmla="*/ 774966 h 774966"/>
              <a:gd name="connsiteX4" fmla="*/ 0 w 21728166"/>
              <a:gd name="connsiteY4" fmla="*/ 661109 h 774966"/>
              <a:gd name="connsiteX0" fmla="*/ 0 w 21728166"/>
              <a:gd name="connsiteY0" fmla="*/ 617846 h 731703"/>
              <a:gd name="connsiteX1" fmla="*/ 12450538 w 21728166"/>
              <a:gd name="connsiteY1" fmla="*/ 0 h 731703"/>
              <a:gd name="connsiteX2" fmla="*/ 21728166 w 21728166"/>
              <a:gd name="connsiteY2" fmla="*/ 12815 h 731703"/>
              <a:gd name="connsiteX3" fmla="*/ 21709591 w 21728166"/>
              <a:gd name="connsiteY3" fmla="*/ 731703 h 731703"/>
              <a:gd name="connsiteX4" fmla="*/ 0 w 21728166"/>
              <a:gd name="connsiteY4" fmla="*/ 617846 h 731703"/>
              <a:gd name="connsiteX0" fmla="*/ 0 w 21728166"/>
              <a:gd name="connsiteY0" fmla="*/ 617846 h 731703"/>
              <a:gd name="connsiteX1" fmla="*/ 12450538 w 21728166"/>
              <a:gd name="connsiteY1" fmla="*/ 0 h 731703"/>
              <a:gd name="connsiteX2" fmla="*/ 21728166 w 21728166"/>
              <a:gd name="connsiteY2" fmla="*/ 12815 h 731703"/>
              <a:gd name="connsiteX3" fmla="*/ 21709591 w 21728166"/>
              <a:gd name="connsiteY3" fmla="*/ 731703 h 731703"/>
              <a:gd name="connsiteX4" fmla="*/ 9068851 w 21728166"/>
              <a:gd name="connsiteY4" fmla="*/ 658047 h 731703"/>
              <a:gd name="connsiteX5" fmla="*/ 0 w 21728166"/>
              <a:gd name="connsiteY5" fmla="*/ 617846 h 731703"/>
              <a:gd name="connsiteX0" fmla="*/ 0 w 21728166"/>
              <a:gd name="connsiteY0" fmla="*/ 617846 h 1172520"/>
              <a:gd name="connsiteX1" fmla="*/ 12450538 w 21728166"/>
              <a:gd name="connsiteY1" fmla="*/ 0 h 1172520"/>
              <a:gd name="connsiteX2" fmla="*/ 21728166 w 21728166"/>
              <a:gd name="connsiteY2" fmla="*/ 12815 h 1172520"/>
              <a:gd name="connsiteX3" fmla="*/ 21709591 w 21728166"/>
              <a:gd name="connsiteY3" fmla="*/ 731703 h 1172520"/>
              <a:gd name="connsiteX4" fmla="*/ 8857499 w 21728166"/>
              <a:gd name="connsiteY4" fmla="*/ 1172520 h 1172520"/>
              <a:gd name="connsiteX5" fmla="*/ 0 w 21728166"/>
              <a:gd name="connsiteY5" fmla="*/ 617846 h 1172520"/>
              <a:gd name="connsiteX0" fmla="*/ 0 w 21728166"/>
              <a:gd name="connsiteY0" fmla="*/ 617846 h 1189755"/>
              <a:gd name="connsiteX1" fmla="*/ 12450538 w 21728166"/>
              <a:gd name="connsiteY1" fmla="*/ 0 h 1189755"/>
              <a:gd name="connsiteX2" fmla="*/ 21728166 w 21728166"/>
              <a:gd name="connsiteY2" fmla="*/ 12815 h 1189755"/>
              <a:gd name="connsiteX3" fmla="*/ 21709591 w 21728166"/>
              <a:gd name="connsiteY3" fmla="*/ 731703 h 1189755"/>
              <a:gd name="connsiteX4" fmla="*/ 8857499 w 21728166"/>
              <a:gd name="connsiteY4" fmla="*/ 1172520 h 1189755"/>
              <a:gd name="connsiteX5" fmla="*/ 0 w 21728166"/>
              <a:gd name="connsiteY5" fmla="*/ 617846 h 1189755"/>
              <a:gd name="connsiteX0" fmla="*/ 0 w 21728166"/>
              <a:gd name="connsiteY0" fmla="*/ 617846 h 1189755"/>
              <a:gd name="connsiteX1" fmla="*/ 12450538 w 21728166"/>
              <a:gd name="connsiteY1" fmla="*/ 0 h 1189755"/>
              <a:gd name="connsiteX2" fmla="*/ 21728166 w 21728166"/>
              <a:gd name="connsiteY2" fmla="*/ 12815 h 1189755"/>
              <a:gd name="connsiteX3" fmla="*/ 21709591 w 21728166"/>
              <a:gd name="connsiteY3" fmla="*/ 731703 h 1189755"/>
              <a:gd name="connsiteX4" fmla="*/ 8857499 w 21728166"/>
              <a:gd name="connsiteY4" fmla="*/ 1172520 h 1189755"/>
              <a:gd name="connsiteX5" fmla="*/ 0 w 21728166"/>
              <a:gd name="connsiteY5" fmla="*/ 617846 h 1189755"/>
              <a:gd name="connsiteX0" fmla="*/ 0 w 21728166"/>
              <a:gd name="connsiteY0" fmla="*/ 617846 h 1189755"/>
              <a:gd name="connsiteX1" fmla="*/ 12450538 w 21728166"/>
              <a:gd name="connsiteY1" fmla="*/ 0 h 1189755"/>
              <a:gd name="connsiteX2" fmla="*/ 21728166 w 21728166"/>
              <a:gd name="connsiteY2" fmla="*/ 12815 h 1189755"/>
              <a:gd name="connsiteX3" fmla="*/ 21709591 w 21728166"/>
              <a:gd name="connsiteY3" fmla="*/ 731703 h 1189755"/>
              <a:gd name="connsiteX4" fmla="*/ 8857499 w 21728166"/>
              <a:gd name="connsiteY4" fmla="*/ 1172520 h 1189755"/>
              <a:gd name="connsiteX5" fmla="*/ 0 w 21728166"/>
              <a:gd name="connsiteY5" fmla="*/ 617846 h 1189755"/>
              <a:gd name="connsiteX0" fmla="*/ 0 w 21728166"/>
              <a:gd name="connsiteY0" fmla="*/ 617846 h 1178156"/>
              <a:gd name="connsiteX1" fmla="*/ 12450538 w 21728166"/>
              <a:gd name="connsiteY1" fmla="*/ 0 h 1178156"/>
              <a:gd name="connsiteX2" fmla="*/ 21728166 w 21728166"/>
              <a:gd name="connsiteY2" fmla="*/ 12815 h 1178156"/>
              <a:gd name="connsiteX3" fmla="*/ 21709591 w 21728166"/>
              <a:gd name="connsiteY3" fmla="*/ 731703 h 1178156"/>
              <a:gd name="connsiteX4" fmla="*/ 10759703 w 21728166"/>
              <a:gd name="connsiteY4" fmla="*/ 1160556 h 1178156"/>
              <a:gd name="connsiteX5" fmla="*/ 0 w 21728166"/>
              <a:gd name="connsiteY5" fmla="*/ 617846 h 1178156"/>
              <a:gd name="connsiteX0" fmla="*/ 0 w 21728166"/>
              <a:gd name="connsiteY0" fmla="*/ 617846 h 1181270"/>
              <a:gd name="connsiteX1" fmla="*/ 12450538 w 21728166"/>
              <a:gd name="connsiteY1" fmla="*/ 0 h 1181270"/>
              <a:gd name="connsiteX2" fmla="*/ 21728166 w 21728166"/>
              <a:gd name="connsiteY2" fmla="*/ 12815 h 1181270"/>
              <a:gd name="connsiteX3" fmla="*/ 21709591 w 21728166"/>
              <a:gd name="connsiteY3" fmla="*/ 731703 h 1181270"/>
              <a:gd name="connsiteX4" fmla="*/ 10759703 w 21728166"/>
              <a:gd name="connsiteY4" fmla="*/ 1160556 h 1181270"/>
              <a:gd name="connsiteX5" fmla="*/ 0 w 21728166"/>
              <a:gd name="connsiteY5" fmla="*/ 617846 h 1181270"/>
              <a:gd name="connsiteX0" fmla="*/ 0 w 21728166"/>
              <a:gd name="connsiteY0" fmla="*/ 617846 h 1181270"/>
              <a:gd name="connsiteX1" fmla="*/ 12450538 w 21728166"/>
              <a:gd name="connsiteY1" fmla="*/ 0 h 1181270"/>
              <a:gd name="connsiteX2" fmla="*/ 21728166 w 21728166"/>
              <a:gd name="connsiteY2" fmla="*/ 12815 h 1181270"/>
              <a:gd name="connsiteX3" fmla="*/ 21709591 w 21728166"/>
              <a:gd name="connsiteY3" fmla="*/ 731703 h 1181270"/>
              <a:gd name="connsiteX4" fmla="*/ 10759703 w 21728166"/>
              <a:gd name="connsiteY4" fmla="*/ 1160556 h 1181270"/>
              <a:gd name="connsiteX5" fmla="*/ 0 w 21728166"/>
              <a:gd name="connsiteY5" fmla="*/ 617846 h 118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728166" h="1181270">
                <a:moveTo>
                  <a:pt x="0" y="617846"/>
                </a:moveTo>
                <a:cubicBezTo>
                  <a:pt x="4339546" y="5351"/>
                  <a:pt x="2911221" y="17086"/>
                  <a:pt x="12450538" y="0"/>
                </a:cubicBezTo>
                <a:lnTo>
                  <a:pt x="21728166" y="12815"/>
                </a:lnTo>
                <a:cubicBezTo>
                  <a:pt x="21725584" y="204657"/>
                  <a:pt x="21718408" y="572326"/>
                  <a:pt x="21709591" y="731703"/>
                </a:cubicBezTo>
                <a:cubicBezTo>
                  <a:pt x="15840393" y="675246"/>
                  <a:pt x="18636775" y="1121296"/>
                  <a:pt x="10759703" y="1160556"/>
                </a:cubicBezTo>
                <a:cubicBezTo>
                  <a:pt x="1043816" y="1286741"/>
                  <a:pt x="2952500" y="802737"/>
                  <a:pt x="0" y="617846"/>
                </a:cubicBezTo>
                <a:close/>
              </a:path>
            </a:pathLst>
          </a:custGeom>
          <a:solidFill>
            <a:srgbClr val="F4B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3D5544-F0D4-5E65-3548-C31BB795C5D2}"/>
              </a:ext>
            </a:extLst>
          </p:cNvPr>
          <p:cNvSpPr/>
          <p:nvPr/>
        </p:nvSpPr>
        <p:spPr>
          <a:xfrm>
            <a:off x="5022012" y="1935615"/>
            <a:ext cx="5399848" cy="1866445"/>
          </a:xfrm>
          <a:custGeom>
            <a:avLst/>
            <a:gdLst>
              <a:gd name="connsiteX0" fmla="*/ 0 w 5391081"/>
              <a:gd name="connsiteY0" fmla="*/ 0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0 w 5391081"/>
              <a:gd name="connsiteY4" fmla="*/ 0 h 1990431"/>
              <a:gd name="connsiteX0" fmla="*/ 539646 w 5391081"/>
              <a:gd name="connsiteY0" fmla="*/ 794479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539646 w 5391081"/>
              <a:gd name="connsiteY4" fmla="*/ 794479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78438 w 5439539"/>
              <a:gd name="connsiteY0" fmla="*/ 914400 h 1990431"/>
              <a:gd name="connsiteX1" fmla="*/ 5439539 w 5439539"/>
              <a:gd name="connsiteY1" fmla="*/ 0 h 1990431"/>
              <a:gd name="connsiteX2" fmla="*/ 5439539 w 5439539"/>
              <a:gd name="connsiteY2" fmla="*/ 1990431 h 1990431"/>
              <a:gd name="connsiteX3" fmla="*/ 48458 w 5439539"/>
              <a:gd name="connsiteY3" fmla="*/ 1990431 h 1990431"/>
              <a:gd name="connsiteX4" fmla="*/ 78438 w 5439539"/>
              <a:gd name="connsiteY4" fmla="*/ 914400 h 1990431"/>
              <a:gd name="connsiteX0" fmla="*/ 79843 w 5425446"/>
              <a:gd name="connsiteY0" fmla="*/ 991891 h 1990431"/>
              <a:gd name="connsiteX1" fmla="*/ 5425446 w 5425446"/>
              <a:gd name="connsiteY1" fmla="*/ 0 h 1990431"/>
              <a:gd name="connsiteX2" fmla="*/ 5425446 w 5425446"/>
              <a:gd name="connsiteY2" fmla="*/ 1990431 h 1990431"/>
              <a:gd name="connsiteX3" fmla="*/ 34365 w 5425446"/>
              <a:gd name="connsiteY3" fmla="*/ 1990431 h 1990431"/>
              <a:gd name="connsiteX4" fmla="*/ 79843 w 5425446"/>
              <a:gd name="connsiteY4" fmla="*/ 991891 h 1990431"/>
              <a:gd name="connsiteX0" fmla="*/ 79843 w 5425446"/>
              <a:gd name="connsiteY0" fmla="*/ 991891 h 1990431"/>
              <a:gd name="connsiteX1" fmla="*/ 1582156 w 5425446"/>
              <a:gd name="connsiteY1" fmla="*/ 1274181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836908 h 1835448"/>
              <a:gd name="connsiteX1" fmla="*/ 2357071 w 5425446"/>
              <a:gd name="connsiteY1" fmla="*/ 243544 h 1835448"/>
              <a:gd name="connsiteX2" fmla="*/ 5409948 w 5425446"/>
              <a:gd name="connsiteY2" fmla="*/ 0 h 1835448"/>
              <a:gd name="connsiteX3" fmla="*/ 5425446 w 5425446"/>
              <a:gd name="connsiteY3" fmla="*/ 1835448 h 1835448"/>
              <a:gd name="connsiteX4" fmla="*/ 34365 w 5425446"/>
              <a:gd name="connsiteY4" fmla="*/ 1835448 h 1835448"/>
              <a:gd name="connsiteX5" fmla="*/ 79843 w 5425446"/>
              <a:gd name="connsiteY5" fmla="*/ 836908 h 1835448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43936"/>
              <a:gd name="connsiteX1" fmla="*/ 2357071 w 5479691"/>
              <a:gd name="connsiteY1" fmla="*/ 344283 h 1943936"/>
              <a:gd name="connsiteX2" fmla="*/ 5479691 w 5479691"/>
              <a:gd name="connsiteY2" fmla="*/ 0 h 1943936"/>
              <a:gd name="connsiteX3" fmla="*/ 5123229 w 5479691"/>
              <a:gd name="connsiteY3" fmla="*/ 1943936 h 1943936"/>
              <a:gd name="connsiteX4" fmla="*/ 34365 w 5479691"/>
              <a:gd name="connsiteY4" fmla="*/ 1936187 h 1943936"/>
              <a:gd name="connsiteX5" fmla="*/ 79843 w 5479691"/>
              <a:gd name="connsiteY5" fmla="*/ 937647 h 1943936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71941 w 5479691"/>
              <a:gd name="connsiteY3" fmla="*/ 1866445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21949 w 5421797"/>
              <a:gd name="connsiteY0" fmla="*/ 937647 h 1866445"/>
              <a:gd name="connsiteX1" fmla="*/ 2299177 w 5421797"/>
              <a:gd name="connsiteY1" fmla="*/ 344283 h 1866445"/>
              <a:gd name="connsiteX2" fmla="*/ 5421797 w 5421797"/>
              <a:gd name="connsiteY2" fmla="*/ 0 h 1866445"/>
              <a:gd name="connsiteX3" fmla="*/ 5414047 w 5421797"/>
              <a:gd name="connsiteY3" fmla="*/ 1866445 h 1866445"/>
              <a:gd name="connsiteX4" fmla="*/ 2332213 w 5421797"/>
              <a:gd name="connsiteY4" fmla="*/ 1657217 h 1866445"/>
              <a:gd name="connsiteX5" fmla="*/ 21949 w 5421797"/>
              <a:gd name="connsiteY5" fmla="*/ 937647 h 1866445"/>
              <a:gd name="connsiteX0" fmla="*/ 36637 w 5436485"/>
              <a:gd name="connsiteY0" fmla="*/ 937647 h 1866445"/>
              <a:gd name="connsiteX1" fmla="*/ 2313865 w 5436485"/>
              <a:gd name="connsiteY1" fmla="*/ 344283 h 1866445"/>
              <a:gd name="connsiteX2" fmla="*/ 5436485 w 5436485"/>
              <a:gd name="connsiteY2" fmla="*/ 0 h 1866445"/>
              <a:gd name="connsiteX3" fmla="*/ 5428735 w 5436485"/>
              <a:gd name="connsiteY3" fmla="*/ 1866445 h 1866445"/>
              <a:gd name="connsiteX4" fmla="*/ 2346901 w 5436485"/>
              <a:gd name="connsiteY4" fmla="*/ 1657217 h 1866445"/>
              <a:gd name="connsiteX5" fmla="*/ 36637 w 5436485"/>
              <a:gd name="connsiteY5" fmla="*/ 937647 h 1866445"/>
              <a:gd name="connsiteX0" fmla="*/ 35939 w 5435787"/>
              <a:gd name="connsiteY0" fmla="*/ 937647 h 1866445"/>
              <a:gd name="connsiteX1" fmla="*/ 2313167 w 5435787"/>
              <a:gd name="connsiteY1" fmla="*/ 344283 h 1866445"/>
              <a:gd name="connsiteX2" fmla="*/ 5435787 w 5435787"/>
              <a:gd name="connsiteY2" fmla="*/ 0 h 1866445"/>
              <a:gd name="connsiteX3" fmla="*/ 5428037 w 5435787"/>
              <a:gd name="connsiteY3" fmla="*/ 1866445 h 1866445"/>
              <a:gd name="connsiteX4" fmla="*/ 2384949 w 5435787"/>
              <a:gd name="connsiteY4" fmla="*/ 1331753 h 1866445"/>
              <a:gd name="connsiteX5" fmla="*/ 35939 w 5435787"/>
              <a:gd name="connsiteY5" fmla="*/ 937647 h 1866445"/>
              <a:gd name="connsiteX0" fmla="*/ 36495 w 5436343"/>
              <a:gd name="connsiteY0" fmla="*/ 937647 h 1866445"/>
              <a:gd name="connsiteX1" fmla="*/ 2313723 w 5436343"/>
              <a:gd name="connsiteY1" fmla="*/ 344283 h 1866445"/>
              <a:gd name="connsiteX2" fmla="*/ 5436343 w 5436343"/>
              <a:gd name="connsiteY2" fmla="*/ 0 h 1866445"/>
              <a:gd name="connsiteX3" fmla="*/ 5428593 w 5436343"/>
              <a:gd name="connsiteY3" fmla="*/ 1866445 h 1866445"/>
              <a:gd name="connsiteX4" fmla="*/ 2354508 w 5436343"/>
              <a:gd name="connsiteY4" fmla="*/ 1533231 h 1866445"/>
              <a:gd name="connsiteX5" fmla="*/ 36495 w 5436343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89731 w 5399848"/>
              <a:gd name="connsiteY4" fmla="*/ 1425655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89731 w 5399848"/>
              <a:gd name="connsiteY4" fmla="*/ 1425655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89731 w 5399848"/>
              <a:gd name="connsiteY4" fmla="*/ 1425655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89731 w 5399848"/>
              <a:gd name="connsiteY4" fmla="*/ 1425655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89731 w 5399848"/>
              <a:gd name="connsiteY4" fmla="*/ 1425655 h 1866445"/>
              <a:gd name="connsiteX5" fmla="*/ 0 w 5399848"/>
              <a:gd name="connsiteY5" fmla="*/ 937647 h 186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9848" h="1866445">
                <a:moveTo>
                  <a:pt x="0" y="937647"/>
                </a:moveTo>
                <a:cubicBezTo>
                  <a:pt x="1395712" y="778950"/>
                  <a:pt x="1374179" y="508693"/>
                  <a:pt x="2277228" y="344283"/>
                </a:cubicBezTo>
                <a:cubicBezTo>
                  <a:pt x="3580206" y="78945"/>
                  <a:pt x="4198826" y="109595"/>
                  <a:pt x="5399848" y="0"/>
                </a:cubicBezTo>
                <a:cubicBezTo>
                  <a:pt x="5397265" y="622148"/>
                  <a:pt x="5394681" y="1244297"/>
                  <a:pt x="5392098" y="1866445"/>
                </a:cubicBezTo>
                <a:cubicBezTo>
                  <a:pt x="4251166" y="1794120"/>
                  <a:pt x="3892442" y="1786218"/>
                  <a:pt x="2389731" y="1425655"/>
                </a:cubicBezTo>
                <a:cubicBezTo>
                  <a:pt x="1209181" y="1301592"/>
                  <a:pt x="1368497" y="1016405"/>
                  <a:pt x="0" y="937647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F3377E2D-3A40-761E-6067-8E9FF0A6B63A}"/>
              </a:ext>
            </a:extLst>
          </p:cNvPr>
          <p:cNvSpPr/>
          <p:nvPr/>
        </p:nvSpPr>
        <p:spPr>
          <a:xfrm>
            <a:off x="6544242" y="2013532"/>
            <a:ext cx="3876355" cy="1676037"/>
          </a:xfrm>
          <a:custGeom>
            <a:avLst/>
            <a:gdLst>
              <a:gd name="connsiteX0" fmla="*/ 0 w 5391081"/>
              <a:gd name="connsiteY0" fmla="*/ 0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0 w 5391081"/>
              <a:gd name="connsiteY4" fmla="*/ 0 h 1990431"/>
              <a:gd name="connsiteX0" fmla="*/ 539646 w 5391081"/>
              <a:gd name="connsiteY0" fmla="*/ 794479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539646 w 5391081"/>
              <a:gd name="connsiteY4" fmla="*/ 794479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78438 w 5439539"/>
              <a:gd name="connsiteY0" fmla="*/ 914400 h 1990431"/>
              <a:gd name="connsiteX1" fmla="*/ 5439539 w 5439539"/>
              <a:gd name="connsiteY1" fmla="*/ 0 h 1990431"/>
              <a:gd name="connsiteX2" fmla="*/ 5439539 w 5439539"/>
              <a:gd name="connsiteY2" fmla="*/ 1990431 h 1990431"/>
              <a:gd name="connsiteX3" fmla="*/ 48458 w 5439539"/>
              <a:gd name="connsiteY3" fmla="*/ 1990431 h 1990431"/>
              <a:gd name="connsiteX4" fmla="*/ 78438 w 5439539"/>
              <a:gd name="connsiteY4" fmla="*/ 914400 h 1990431"/>
              <a:gd name="connsiteX0" fmla="*/ 79843 w 5425446"/>
              <a:gd name="connsiteY0" fmla="*/ 991891 h 1990431"/>
              <a:gd name="connsiteX1" fmla="*/ 5425446 w 5425446"/>
              <a:gd name="connsiteY1" fmla="*/ 0 h 1990431"/>
              <a:gd name="connsiteX2" fmla="*/ 5425446 w 5425446"/>
              <a:gd name="connsiteY2" fmla="*/ 1990431 h 1990431"/>
              <a:gd name="connsiteX3" fmla="*/ 34365 w 5425446"/>
              <a:gd name="connsiteY3" fmla="*/ 1990431 h 1990431"/>
              <a:gd name="connsiteX4" fmla="*/ 79843 w 5425446"/>
              <a:gd name="connsiteY4" fmla="*/ 991891 h 1990431"/>
              <a:gd name="connsiteX0" fmla="*/ 79843 w 5425446"/>
              <a:gd name="connsiteY0" fmla="*/ 991891 h 1990431"/>
              <a:gd name="connsiteX1" fmla="*/ 1582156 w 5425446"/>
              <a:gd name="connsiteY1" fmla="*/ 1274181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836908 h 1835448"/>
              <a:gd name="connsiteX1" fmla="*/ 2357071 w 5425446"/>
              <a:gd name="connsiteY1" fmla="*/ 243544 h 1835448"/>
              <a:gd name="connsiteX2" fmla="*/ 5409948 w 5425446"/>
              <a:gd name="connsiteY2" fmla="*/ 0 h 1835448"/>
              <a:gd name="connsiteX3" fmla="*/ 5425446 w 5425446"/>
              <a:gd name="connsiteY3" fmla="*/ 1835448 h 1835448"/>
              <a:gd name="connsiteX4" fmla="*/ 34365 w 5425446"/>
              <a:gd name="connsiteY4" fmla="*/ 1835448 h 1835448"/>
              <a:gd name="connsiteX5" fmla="*/ 79843 w 5425446"/>
              <a:gd name="connsiteY5" fmla="*/ 836908 h 1835448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43936"/>
              <a:gd name="connsiteX1" fmla="*/ 2357071 w 5479691"/>
              <a:gd name="connsiteY1" fmla="*/ 344283 h 1943936"/>
              <a:gd name="connsiteX2" fmla="*/ 5479691 w 5479691"/>
              <a:gd name="connsiteY2" fmla="*/ 0 h 1943936"/>
              <a:gd name="connsiteX3" fmla="*/ 5123229 w 5479691"/>
              <a:gd name="connsiteY3" fmla="*/ 1943936 h 1943936"/>
              <a:gd name="connsiteX4" fmla="*/ 34365 w 5479691"/>
              <a:gd name="connsiteY4" fmla="*/ 1936187 h 1943936"/>
              <a:gd name="connsiteX5" fmla="*/ 79843 w 5479691"/>
              <a:gd name="connsiteY5" fmla="*/ 937647 h 1943936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71941 w 5479691"/>
              <a:gd name="connsiteY3" fmla="*/ 1866445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21949 w 5421797"/>
              <a:gd name="connsiteY0" fmla="*/ 937647 h 1866445"/>
              <a:gd name="connsiteX1" fmla="*/ 2299177 w 5421797"/>
              <a:gd name="connsiteY1" fmla="*/ 344283 h 1866445"/>
              <a:gd name="connsiteX2" fmla="*/ 5421797 w 5421797"/>
              <a:gd name="connsiteY2" fmla="*/ 0 h 1866445"/>
              <a:gd name="connsiteX3" fmla="*/ 5414047 w 5421797"/>
              <a:gd name="connsiteY3" fmla="*/ 1866445 h 1866445"/>
              <a:gd name="connsiteX4" fmla="*/ 2332213 w 5421797"/>
              <a:gd name="connsiteY4" fmla="*/ 1657217 h 1866445"/>
              <a:gd name="connsiteX5" fmla="*/ 21949 w 5421797"/>
              <a:gd name="connsiteY5" fmla="*/ 937647 h 1866445"/>
              <a:gd name="connsiteX0" fmla="*/ 36637 w 5436485"/>
              <a:gd name="connsiteY0" fmla="*/ 937647 h 1866445"/>
              <a:gd name="connsiteX1" fmla="*/ 2313865 w 5436485"/>
              <a:gd name="connsiteY1" fmla="*/ 344283 h 1866445"/>
              <a:gd name="connsiteX2" fmla="*/ 5436485 w 5436485"/>
              <a:gd name="connsiteY2" fmla="*/ 0 h 1866445"/>
              <a:gd name="connsiteX3" fmla="*/ 5428735 w 5436485"/>
              <a:gd name="connsiteY3" fmla="*/ 1866445 h 1866445"/>
              <a:gd name="connsiteX4" fmla="*/ 2346901 w 5436485"/>
              <a:gd name="connsiteY4" fmla="*/ 1657217 h 1866445"/>
              <a:gd name="connsiteX5" fmla="*/ 36637 w 5436485"/>
              <a:gd name="connsiteY5" fmla="*/ 937647 h 1866445"/>
              <a:gd name="connsiteX0" fmla="*/ 35939 w 5435787"/>
              <a:gd name="connsiteY0" fmla="*/ 937647 h 1866445"/>
              <a:gd name="connsiteX1" fmla="*/ 2313167 w 5435787"/>
              <a:gd name="connsiteY1" fmla="*/ 344283 h 1866445"/>
              <a:gd name="connsiteX2" fmla="*/ 5435787 w 5435787"/>
              <a:gd name="connsiteY2" fmla="*/ 0 h 1866445"/>
              <a:gd name="connsiteX3" fmla="*/ 5428037 w 5435787"/>
              <a:gd name="connsiteY3" fmla="*/ 1866445 h 1866445"/>
              <a:gd name="connsiteX4" fmla="*/ 2384949 w 5435787"/>
              <a:gd name="connsiteY4" fmla="*/ 1331753 h 1866445"/>
              <a:gd name="connsiteX5" fmla="*/ 35939 w 5435787"/>
              <a:gd name="connsiteY5" fmla="*/ 937647 h 1866445"/>
              <a:gd name="connsiteX0" fmla="*/ 36495 w 5436343"/>
              <a:gd name="connsiteY0" fmla="*/ 937647 h 1866445"/>
              <a:gd name="connsiteX1" fmla="*/ 2313723 w 5436343"/>
              <a:gd name="connsiteY1" fmla="*/ 344283 h 1866445"/>
              <a:gd name="connsiteX2" fmla="*/ 5436343 w 5436343"/>
              <a:gd name="connsiteY2" fmla="*/ 0 h 1866445"/>
              <a:gd name="connsiteX3" fmla="*/ 5428593 w 5436343"/>
              <a:gd name="connsiteY3" fmla="*/ 1866445 h 1866445"/>
              <a:gd name="connsiteX4" fmla="*/ 2354508 w 5436343"/>
              <a:gd name="connsiteY4" fmla="*/ 1533231 h 1866445"/>
              <a:gd name="connsiteX5" fmla="*/ 36495 w 5436343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9848" h="1866445">
                <a:moveTo>
                  <a:pt x="0" y="937647"/>
                </a:moveTo>
                <a:cubicBezTo>
                  <a:pt x="704832" y="951670"/>
                  <a:pt x="1494904" y="430999"/>
                  <a:pt x="2277228" y="344283"/>
                </a:cubicBezTo>
                <a:cubicBezTo>
                  <a:pt x="3571241" y="141698"/>
                  <a:pt x="4198826" y="109595"/>
                  <a:pt x="5399848" y="0"/>
                </a:cubicBezTo>
                <a:cubicBezTo>
                  <a:pt x="5397265" y="622148"/>
                  <a:pt x="5394681" y="1244297"/>
                  <a:pt x="5392098" y="1866445"/>
                </a:cubicBezTo>
                <a:cubicBezTo>
                  <a:pt x="4251166" y="1794120"/>
                  <a:pt x="3838654" y="1768288"/>
                  <a:pt x="2318013" y="1533231"/>
                </a:cubicBezTo>
                <a:cubicBezTo>
                  <a:pt x="1522348" y="1396020"/>
                  <a:pt x="565857" y="945285"/>
                  <a:pt x="0" y="937647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5A258FA1-2E8B-547B-976A-A6B8DE52B1C5}"/>
              </a:ext>
            </a:extLst>
          </p:cNvPr>
          <p:cNvSpPr/>
          <p:nvPr/>
        </p:nvSpPr>
        <p:spPr>
          <a:xfrm>
            <a:off x="7720672" y="2253993"/>
            <a:ext cx="2699924" cy="1165697"/>
          </a:xfrm>
          <a:custGeom>
            <a:avLst/>
            <a:gdLst>
              <a:gd name="connsiteX0" fmla="*/ 0 w 5391081"/>
              <a:gd name="connsiteY0" fmla="*/ 0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0 w 5391081"/>
              <a:gd name="connsiteY4" fmla="*/ 0 h 1990431"/>
              <a:gd name="connsiteX0" fmla="*/ 539646 w 5391081"/>
              <a:gd name="connsiteY0" fmla="*/ 794479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539646 w 5391081"/>
              <a:gd name="connsiteY4" fmla="*/ 794479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78438 w 5439539"/>
              <a:gd name="connsiteY0" fmla="*/ 914400 h 1990431"/>
              <a:gd name="connsiteX1" fmla="*/ 5439539 w 5439539"/>
              <a:gd name="connsiteY1" fmla="*/ 0 h 1990431"/>
              <a:gd name="connsiteX2" fmla="*/ 5439539 w 5439539"/>
              <a:gd name="connsiteY2" fmla="*/ 1990431 h 1990431"/>
              <a:gd name="connsiteX3" fmla="*/ 48458 w 5439539"/>
              <a:gd name="connsiteY3" fmla="*/ 1990431 h 1990431"/>
              <a:gd name="connsiteX4" fmla="*/ 78438 w 5439539"/>
              <a:gd name="connsiteY4" fmla="*/ 914400 h 1990431"/>
              <a:gd name="connsiteX0" fmla="*/ 79843 w 5425446"/>
              <a:gd name="connsiteY0" fmla="*/ 991891 h 1990431"/>
              <a:gd name="connsiteX1" fmla="*/ 5425446 w 5425446"/>
              <a:gd name="connsiteY1" fmla="*/ 0 h 1990431"/>
              <a:gd name="connsiteX2" fmla="*/ 5425446 w 5425446"/>
              <a:gd name="connsiteY2" fmla="*/ 1990431 h 1990431"/>
              <a:gd name="connsiteX3" fmla="*/ 34365 w 5425446"/>
              <a:gd name="connsiteY3" fmla="*/ 1990431 h 1990431"/>
              <a:gd name="connsiteX4" fmla="*/ 79843 w 5425446"/>
              <a:gd name="connsiteY4" fmla="*/ 991891 h 1990431"/>
              <a:gd name="connsiteX0" fmla="*/ 79843 w 5425446"/>
              <a:gd name="connsiteY0" fmla="*/ 991891 h 1990431"/>
              <a:gd name="connsiteX1" fmla="*/ 1582156 w 5425446"/>
              <a:gd name="connsiteY1" fmla="*/ 1274181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836908 h 1835448"/>
              <a:gd name="connsiteX1" fmla="*/ 2357071 w 5425446"/>
              <a:gd name="connsiteY1" fmla="*/ 243544 h 1835448"/>
              <a:gd name="connsiteX2" fmla="*/ 5409948 w 5425446"/>
              <a:gd name="connsiteY2" fmla="*/ 0 h 1835448"/>
              <a:gd name="connsiteX3" fmla="*/ 5425446 w 5425446"/>
              <a:gd name="connsiteY3" fmla="*/ 1835448 h 1835448"/>
              <a:gd name="connsiteX4" fmla="*/ 34365 w 5425446"/>
              <a:gd name="connsiteY4" fmla="*/ 1835448 h 1835448"/>
              <a:gd name="connsiteX5" fmla="*/ 79843 w 5425446"/>
              <a:gd name="connsiteY5" fmla="*/ 836908 h 1835448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43936"/>
              <a:gd name="connsiteX1" fmla="*/ 2357071 w 5479691"/>
              <a:gd name="connsiteY1" fmla="*/ 344283 h 1943936"/>
              <a:gd name="connsiteX2" fmla="*/ 5479691 w 5479691"/>
              <a:gd name="connsiteY2" fmla="*/ 0 h 1943936"/>
              <a:gd name="connsiteX3" fmla="*/ 5123229 w 5479691"/>
              <a:gd name="connsiteY3" fmla="*/ 1943936 h 1943936"/>
              <a:gd name="connsiteX4" fmla="*/ 34365 w 5479691"/>
              <a:gd name="connsiteY4" fmla="*/ 1936187 h 1943936"/>
              <a:gd name="connsiteX5" fmla="*/ 79843 w 5479691"/>
              <a:gd name="connsiteY5" fmla="*/ 937647 h 1943936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71941 w 5479691"/>
              <a:gd name="connsiteY3" fmla="*/ 1866445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21949 w 5421797"/>
              <a:gd name="connsiteY0" fmla="*/ 937647 h 1866445"/>
              <a:gd name="connsiteX1" fmla="*/ 2299177 w 5421797"/>
              <a:gd name="connsiteY1" fmla="*/ 344283 h 1866445"/>
              <a:gd name="connsiteX2" fmla="*/ 5421797 w 5421797"/>
              <a:gd name="connsiteY2" fmla="*/ 0 h 1866445"/>
              <a:gd name="connsiteX3" fmla="*/ 5414047 w 5421797"/>
              <a:gd name="connsiteY3" fmla="*/ 1866445 h 1866445"/>
              <a:gd name="connsiteX4" fmla="*/ 2332213 w 5421797"/>
              <a:gd name="connsiteY4" fmla="*/ 1657217 h 1866445"/>
              <a:gd name="connsiteX5" fmla="*/ 21949 w 5421797"/>
              <a:gd name="connsiteY5" fmla="*/ 937647 h 1866445"/>
              <a:gd name="connsiteX0" fmla="*/ 36637 w 5436485"/>
              <a:gd name="connsiteY0" fmla="*/ 937647 h 1866445"/>
              <a:gd name="connsiteX1" fmla="*/ 2313865 w 5436485"/>
              <a:gd name="connsiteY1" fmla="*/ 344283 h 1866445"/>
              <a:gd name="connsiteX2" fmla="*/ 5436485 w 5436485"/>
              <a:gd name="connsiteY2" fmla="*/ 0 h 1866445"/>
              <a:gd name="connsiteX3" fmla="*/ 5428735 w 5436485"/>
              <a:gd name="connsiteY3" fmla="*/ 1866445 h 1866445"/>
              <a:gd name="connsiteX4" fmla="*/ 2346901 w 5436485"/>
              <a:gd name="connsiteY4" fmla="*/ 1657217 h 1866445"/>
              <a:gd name="connsiteX5" fmla="*/ 36637 w 5436485"/>
              <a:gd name="connsiteY5" fmla="*/ 937647 h 1866445"/>
              <a:gd name="connsiteX0" fmla="*/ 35939 w 5435787"/>
              <a:gd name="connsiteY0" fmla="*/ 937647 h 1866445"/>
              <a:gd name="connsiteX1" fmla="*/ 2313167 w 5435787"/>
              <a:gd name="connsiteY1" fmla="*/ 344283 h 1866445"/>
              <a:gd name="connsiteX2" fmla="*/ 5435787 w 5435787"/>
              <a:gd name="connsiteY2" fmla="*/ 0 h 1866445"/>
              <a:gd name="connsiteX3" fmla="*/ 5428037 w 5435787"/>
              <a:gd name="connsiteY3" fmla="*/ 1866445 h 1866445"/>
              <a:gd name="connsiteX4" fmla="*/ 2384949 w 5435787"/>
              <a:gd name="connsiteY4" fmla="*/ 1331753 h 1866445"/>
              <a:gd name="connsiteX5" fmla="*/ 35939 w 5435787"/>
              <a:gd name="connsiteY5" fmla="*/ 937647 h 1866445"/>
              <a:gd name="connsiteX0" fmla="*/ 36495 w 5436343"/>
              <a:gd name="connsiteY0" fmla="*/ 937647 h 1866445"/>
              <a:gd name="connsiteX1" fmla="*/ 2313723 w 5436343"/>
              <a:gd name="connsiteY1" fmla="*/ 344283 h 1866445"/>
              <a:gd name="connsiteX2" fmla="*/ 5436343 w 5436343"/>
              <a:gd name="connsiteY2" fmla="*/ 0 h 1866445"/>
              <a:gd name="connsiteX3" fmla="*/ 5428593 w 5436343"/>
              <a:gd name="connsiteY3" fmla="*/ 1866445 h 1866445"/>
              <a:gd name="connsiteX4" fmla="*/ 2354508 w 5436343"/>
              <a:gd name="connsiteY4" fmla="*/ 1533231 h 1866445"/>
              <a:gd name="connsiteX5" fmla="*/ 36495 w 5436343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707611"/>
              <a:gd name="connsiteX1" fmla="*/ 2277228 w 5399848"/>
              <a:gd name="connsiteY1" fmla="*/ 344283 h 1707611"/>
              <a:gd name="connsiteX2" fmla="*/ 5399848 w 5399848"/>
              <a:gd name="connsiteY2" fmla="*/ 0 h 1707611"/>
              <a:gd name="connsiteX3" fmla="*/ 5376600 w 5399848"/>
              <a:gd name="connsiteY3" fmla="*/ 1707611 h 1707611"/>
              <a:gd name="connsiteX4" fmla="*/ 2318013 w 5399848"/>
              <a:gd name="connsiteY4" fmla="*/ 1533231 h 1707611"/>
              <a:gd name="connsiteX5" fmla="*/ 0 w 5399848"/>
              <a:gd name="connsiteY5" fmla="*/ 937647 h 1707611"/>
              <a:gd name="connsiteX0" fmla="*/ 0 w 5399848"/>
              <a:gd name="connsiteY0" fmla="*/ 937647 h 1707611"/>
              <a:gd name="connsiteX1" fmla="*/ 2277228 w 5399848"/>
              <a:gd name="connsiteY1" fmla="*/ 344283 h 1707611"/>
              <a:gd name="connsiteX2" fmla="*/ 5399848 w 5399848"/>
              <a:gd name="connsiteY2" fmla="*/ 0 h 1707611"/>
              <a:gd name="connsiteX3" fmla="*/ 5376600 w 5399848"/>
              <a:gd name="connsiteY3" fmla="*/ 1707611 h 1707611"/>
              <a:gd name="connsiteX4" fmla="*/ 2302516 w 5399848"/>
              <a:gd name="connsiteY4" fmla="*/ 1469698 h 1707611"/>
              <a:gd name="connsiteX5" fmla="*/ 0 w 5399848"/>
              <a:gd name="connsiteY5" fmla="*/ 937647 h 1707611"/>
              <a:gd name="connsiteX0" fmla="*/ 0 w 5399848"/>
              <a:gd name="connsiteY0" fmla="*/ 937647 h 1707611"/>
              <a:gd name="connsiteX1" fmla="*/ 2463208 w 5399848"/>
              <a:gd name="connsiteY1" fmla="*/ 344282 h 1707611"/>
              <a:gd name="connsiteX2" fmla="*/ 5399848 w 5399848"/>
              <a:gd name="connsiteY2" fmla="*/ 0 h 1707611"/>
              <a:gd name="connsiteX3" fmla="*/ 5376600 w 5399848"/>
              <a:gd name="connsiteY3" fmla="*/ 1707611 h 1707611"/>
              <a:gd name="connsiteX4" fmla="*/ 2302516 w 5399848"/>
              <a:gd name="connsiteY4" fmla="*/ 1469698 h 1707611"/>
              <a:gd name="connsiteX5" fmla="*/ 0 w 5399848"/>
              <a:gd name="connsiteY5" fmla="*/ 937647 h 1707611"/>
              <a:gd name="connsiteX0" fmla="*/ 0 w 5399848"/>
              <a:gd name="connsiteY0" fmla="*/ 937647 h 1707611"/>
              <a:gd name="connsiteX1" fmla="*/ 2463208 w 5399848"/>
              <a:gd name="connsiteY1" fmla="*/ 344282 h 1707611"/>
              <a:gd name="connsiteX2" fmla="*/ 5399848 w 5399848"/>
              <a:gd name="connsiteY2" fmla="*/ 0 h 1707611"/>
              <a:gd name="connsiteX3" fmla="*/ 5376600 w 5399848"/>
              <a:gd name="connsiteY3" fmla="*/ 1707611 h 1707611"/>
              <a:gd name="connsiteX4" fmla="*/ 2302516 w 5399848"/>
              <a:gd name="connsiteY4" fmla="*/ 1469698 h 1707611"/>
              <a:gd name="connsiteX5" fmla="*/ 0 w 5399848"/>
              <a:gd name="connsiteY5" fmla="*/ 937647 h 1707611"/>
              <a:gd name="connsiteX0" fmla="*/ 0 w 5399848"/>
              <a:gd name="connsiteY0" fmla="*/ 821169 h 1591133"/>
              <a:gd name="connsiteX1" fmla="*/ 2463208 w 5399848"/>
              <a:gd name="connsiteY1" fmla="*/ 227804 h 1591133"/>
              <a:gd name="connsiteX2" fmla="*/ 5399848 w 5399848"/>
              <a:gd name="connsiteY2" fmla="*/ 0 h 1591133"/>
              <a:gd name="connsiteX3" fmla="*/ 5376600 w 5399848"/>
              <a:gd name="connsiteY3" fmla="*/ 1591133 h 1591133"/>
              <a:gd name="connsiteX4" fmla="*/ 2302516 w 5399848"/>
              <a:gd name="connsiteY4" fmla="*/ 1353220 h 1591133"/>
              <a:gd name="connsiteX5" fmla="*/ 0 w 5399848"/>
              <a:gd name="connsiteY5" fmla="*/ 821169 h 1591133"/>
              <a:gd name="connsiteX0" fmla="*/ 0 w 5399848"/>
              <a:gd name="connsiteY0" fmla="*/ 822908 h 1592872"/>
              <a:gd name="connsiteX1" fmla="*/ 2463208 w 5399848"/>
              <a:gd name="connsiteY1" fmla="*/ 229543 h 1592872"/>
              <a:gd name="connsiteX2" fmla="*/ 5399848 w 5399848"/>
              <a:gd name="connsiteY2" fmla="*/ 1739 h 1592872"/>
              <a:gd name="connsiteX3" fmla="*/ 5376600 w 5399848"/>
              <a:gd name="connsiteY3" fmla="*/ 1592872 h 1592872"/>
              <a:gd name="connsiteX4" fmla="*/ 2302516 w 5399848"/>
              <a:gd name="connsiteY4" fmla="*/ 1354959 h 1592872"/>
              <a:gd name="connsiteX5" fmla="*/ 0 w 5399848"/>
              <a:gd name="connsiteY5" fmla="*/ 822908 h 159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9848" h="1592872">
                <a:moveTo>
                  <a:pt x="0" y="822908"/>
                </a:moveTo>
                <a:cubicBezTo>
                  <a:pt x="704832" y="836931"/>
                  <a:pt x="1680884" y="316259"/>
                  <a:pt x="2463208" y="229543"/>
                </a:cubicBezTo>
                <a:cubicBezTo>
                  <a:pt x="3850212" y="101080"/>
                  <a:pt x="3873362" y="-15732"/>
                  <a:pt x="5399848" y="1739"/>
                </a:cubicBezTo>
                <a:cubicBezTo>
                  <a:pt x="5397265" y="623887"/>
                  <a:pt x="5379183" y="970724"/>
                  <a:pt x="5376600" y="1592872"/>
                </a:cubicBezTo>
                <a:cubicBezTo>
                  <a:pt x="4235668" y="1520547"/>
                  <a:pt x="3823157" y="1590016"/>
                  <a:pt x="2302516" y="1354959"/>
                </a:cubicBezTo>
                <a:cubicBezTo>
                  <a:pt x="1506851" y="1217748"/>
                  <a:pt x="565857" y="830546"/>
                  <a:pt x="0" y="822908"/>
                </a:cubicBezTo>
                <a:close/>
              </a:path>
            </a:pathLst>
          </a:custGeom>
          <a:solidFill>
            <a:srgbClr val="FFC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EF88C522-3914-C4B4-27E5-91C070D434FE}"/>
              </a:ext>
            </a:extLst>
          </p:cNvPr>
          <p:cNvSpPr/>
          <p:nvPr/>
        </p:nvSpPr>
        <p:spPr>
          <a:xfrm>
            <a:off x="6542977" y="2772728"/>
            <a:ext cx="137160" cy="13716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2D556417-C3E0-F5D4-4E3C-FA9C03948858}"/>
              </a:ext>
            </a:extLst>
          </p:cNvPr>
          <p:cNvSpPr/>
          <p:nvPr/>
        </p:nvSpPr>
        <p:spPr>
          <a:xfrm>
            <a:off x="7652092" y="2799622"/>
            <a:ext cx="137160" cy="137160"/>
          </a:xfrm>
          <a:prstGeom prst="diamon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E9A532-29EA-A7C5-AD5F-8660CAC784FF}"/>
              </a:ext>
            </a:extLst>
          </p:cNvPr>
          <p:cNvSpPr txBox="1"/>
          <p:nvPr/>
        </p:nvSpPr>
        <p:spPr>
          <a:xfrm>
            <a:off x="6754510" y="3915000"/>
            <a:ext cx="1932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Additional mutations</a:t>
            </a:r>
          </a:p>
          <a:p>
            <a:pPr algn="ctr"/>
            <a:r>
              <a:rPr lang="en-US" sz="1600" dirty="0"/>
              <a:t>&amp; clonal expansion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2AA637-FDB8-D487-1241-9F83E8973A2F}"/>
              </a:ext>
            </a:extLst>
          </p:cNvPr>
          <p:cNvCxnSpPr>
            <a:cxnSpLocks/>
          </p:cNvCxnSpPr>
          <p:nvPr/>
        </p:nvCxnSpPr>
        <p:spPr>
          <a:xfrm>
            <a:off x="5751028" y="2285283"/>
            <a:ext cx="1264" cy="1516776"/>
          </a:xfrm>
          <a:prstGeom prst="line">
            <a:avLst/>
          </a:prstGeom>
          <a:ln w="28575">
            <a:solidFill>
              <a:srgbClr val="18171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9DDAAE-7793-C1DA-D448-86ABFE57E46A}"/>
              </a:ext>
            </a:extLst>
          </p:cNvPr>
          <p:cNvSpPr txBox="1"/>
          <p:nvPr/>
        </p:nvSpPr>
        <p:spPr>
          <a:xfrm>
            <a:off x="4777964" y="1909883"/>
            <a:ext cx="2055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Start cytotoxic therapy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03F2D0-5008-6616-007E-7A06A9D2DB8D}"/>
              </a:ext>
            </a:extLst>
          </p:cNvPr>
          <p:cNvSpPr txBox="1"/>
          <p:nvPr/>
        </p:nvSpPr>
        <p:spPr>
          <a:xfrm>
            <a:off x="10497935" y="2452517"/>
            <a:ext cx="1694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Therapy-related myeloid neoplasm (</a:t>
            </a:r>
            <a:r>
              <a:rPr lang="en-US" sz="1600" dirty="0" err="1"/>
              <a:t>tMN</a:t>
            </a:r>
            <a:r>
              <a:rPr lang="en-US" sz="1600" dirty="0"/>
              <a:t>)</a:t>
            </a:r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7C3CE26F-A5B6-1556-8102-A2D21FC98D06}"/>
              </a:ext>
            </a:extLst>
          </p:cNvPr>
          <p:cNvSpPr/>
          <p:nvPr/>
        </p:nvSpPr>
        <p:spPr>
          <a:xfrm>
            <a:off x="5084066" y="2744904"/>
            <a:ext cx="666963" cy="229522"/>
          </a:xfrm>
          <a:custGeom>
            <a:avLst/>
            <a:gdLst>
              <a:gd name="connsiteX0" fmla="*/ 0 w 5391081"/>
              <a:gd name="connsiteY0" fmla="*/ 0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0 w 5391081"/>
              <a:gd name="connsiteY4" fmla="*/ 0 h 1990431"/>
              <a:gd name="connsiteX0" fmla="*/ 539646 w 5391081"/>
              <a:gd name="connsiteY0" fmla="*/ 794479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539646 w 5391081"/>
              <a:gd name="connsiteY4" fmla="*/ 794479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78438 w 5439539"/>
              <a:gd name="connsiteY0" fmla="*/ 914400 h 1990431"/>
              <a:gd name="connsiteX1" fmla="*/ 5439539 w 5439539"/>
              <a:gd name="connsiteY1" fmla="*/ 0 h 1990431"/>
              <a:gd name="connsiteX2" fmla="*/ 5439539 w 5439539"/>
              <a:gd name="connsiteY2" fmla="*/ 1990431 h 1990431"/>
              <a:gd name="connsiteX3" fmla="*/ 48458 w 5439539"/>
              <a:gd name="connsiteY3" fmla="*/ 1990431 h 1990431"/>
              <a:gd name="connsiteX4" fmla="*/ 78438 w 5439539"/>
              <a:gd name="connsiteY4" fmla="*/ 914400 h 1990431"/>
              <a:gd name="connsiteX0" fmla="*/ 79843 w 5425446"/>
              <a:gd name="connsiteY0" fmla="*/ 991891 h 1990431"/>
              <a:gd name="connsiteX1" fmla="*/ 5425446 w 5425446"/>
              <a:gd name="connsiteY1" fmla="*/ 0 h 1990431"/>
              <a:gd name="connsiteX2" fmla="*/ 5425446 w 5425446"/>
              <a:gd name="connsiteY2" fmla="*/ 1990431 h 1990431"/>
              <a:gd name="connsiteX3" fmla="*/ 34365 w 5425446"/>
              <a:gd name="connsiteY3" fmla="*/ 1990431 h 1990431"/>
              <a:gd name="connsiteX4" fmla="*/ 79843 w 5425446"/>
              <a:gd name="connsiteY4" fmla="*/ 991891 h 1990431"/>
              <a:gd name="connsiteX0" fmla="*/ 79843 w 5425446"/>
              <a:gd name="connsiteY0" fmla="*/ 991891 h 1990431"/>
              <a:gd name="connsiteX1" fmla="*/ 1582156 w 5425446"/>
              <a:gd name="connsiteY1" fmla="*/ 1274181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836908 h 1835448"/>
              <a:gd name="connsiteX1" fmla="*/ 2357071 w 5425446"/>
              <a:gd name="connsiteY1" fmla="*/ 243544 h 1835448"/>
              <a:gd name="connsiteX2" fmla="*/ 5409948 w 5425446"/>
              <a:gd name="connsiteY2" fmla="*/ 0 h 1835448"/>
              <a:gd name="connsiteX3" fmla="*/ 5425446 w 5425446"/>
              <a:gd name="connsiteY3" fmla="*/ 1835448 h 1835448"/>
              <a:gd name="connsiteX4" fmla="*/ 34365 w 5425446"/>
              <a:gd name="connsiteY4" fmla="*/ 1835448 h 1835448"/>
              <a:gd name="connsiteX5" fmla="*/ 79843 w 5425446"/>
              <a:gd name="connsiteY5" fmla="*/ 836908 h 1835448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43936"/>
              <a:gd name="connsiteX1" fmla="*/ 2357071 w 5479691"/>
              <a:gd name="connsiteY1" fmla="*/ 344283 h 1943936"/>
              <a:gd name="connsiteX2" fmla="*/ 5479691 w 5479691"/>
              <a:gd name="connsiteY2" fmla="*/ 0 h 1943936"/>
              <a:gd name="connsiteX3" fmla="*/ 5123229 w 5479691"/>
              <a:gd name="connsiteY3" fmla="*/ 1943936 h 1943936"/>
              <a:gd name="connsiteX4" fmla="*/ 34365 w 5479691"/>
              <a:gd name="connsiteY4" fmla="*/ 1936187 h 1943936"/>
              <a:gd name="connsiteX5" fmla="*/ 79843 w 5479691"/>
              <a:gd name="connsiteY5" fmla="*/ 937647 h 1943936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71941 w 5479691"/>
              <a:gd name="connsiteY3" fmla="*/ 1866445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21949 w 5421797"/>
              <a:gd name="connsiteY0" fmla="*/ 937647 h 1866445"/>
              <a:gd name="connsiteX1" fmla="*/ 2299177 w 5421797"/>
              <a:gd name="connsiteY1" fmla="*/ 344283 h 1866445"/>
              <a:gd name="connsiteX2" fmla="*/ 5421797 w 5421797"/>
              <a:gd name="connsiteY2" fmla="*/ 0 h 1866445"/>
              <a:gd name="connsiteX3" fmla="*/ 5414047 w 5421797"/>
              <a:gd name="connsiteY3" fmla="*/ 1866445 h 1866445"/>
              <a:gd name="connsiteX4" fmla="*/ 2332213 w 5421797"/>
              <a:gd name="connsiteY4" fmla="*/ 1657217 h 1866445"/>
              <a:gd name="connsiteX5" fmla="*/ 21949 w 5421797"/>
              <a:gd name="connsiteY5" fmla="*/ 937647 h 1866445"/>
              <a:gd name="connsiteX0" fmla="*/ 36637 w 5436485"/>
              <a:gd name="connsiteY0" fmla="*/ 937647 h 1866445"/>
              <a:gd name="connsiteX1" fmla="*/ 2313865 w 5436485"/>
              <a:gd name="connsiteY1" fmla="*/ 344283 h 1866445"/>
              <a:gd name="connsiteX2" fmla="*/ 5436485 w 5436485"/>
              <a:gd name="connsiteY2" fmla="*/ 0 h 1866445"/>
              <a:gd name="connsiteX3" fmla="*/ 5428735 w 5436485"/>
              <a:gd name="connsiteY3" fmla="*/ 1866445 h 1866445"/>
              <a:gd name="connsiteX4" fmla="*/ 2346901 w 5436485"/>
              <a:gd name="connsiteY4" fmla="*/ 1657217 h 1866445"/>
              <a:gd name="connsiteX5" fmla="*/ 36637 w 5436485"/>
              <a:gd name="connsiteY5" fmla="*/ 937647 h 1866445"/>
              <a:gd name="connsiteX0" fmla="*/ 35939 w 5435787"/>
              <a:gd name="connsiteY0" fmla="*/ 937647 h 1866445"/>
              <a:gd name="connsiteX1" fmla="*/ 2313167 w 5435787"/>
              <a:gd name="connsiteY1" fmla="*/ 344283 h 1866445"/>
              <a:gd name="connsiteX2" fmla="*/ 5435787 w 5435787"/>
              <a:gd name="connsiteY2" fmla="*/ 0 h 1866445"/>
              <a:gd name="connsiteX3" fmla="*/ 5428037 w 5435787"/>
              <a:gd name="connsiteY3" fmla="*/ 1866445 h 1866445"/>
              <a:gd name="connsiteX4" fmla="*/ 2384949 w 5435787"/>
              <a:gd name="connsiteY4" fmla="*/ 1331753 h 1866445"/>
              <a:gd name="connsiteX5" fmla="*/ 35939 w 5435787"/>
              <a:gd name="connsiteY5" fmla="*/ 937647 h 1866445"/>
              <a:gd name="connsiteX0" fmla="*/ 36495 w 5436343"/>
              <a:gd name="connsiteY0" fmla="*/ 937647 h 1866445"/>
              <a:gd name="connsiteX1" fmla="*/ 2313723 w 5436343"/>
              <a:gd name="connsiteY1" fmla="*/ 344283 h 1866445"/>
              <a:gd name="connsiteX2" fmla="*/ 5436343 w 5436343"/>
              <a:gd name="connsiteY2" fmla="*/ 0 h 1866445"/>
              <a:gd name="connsiteX3" fmla="*/ 5428593 w 5436343"/>
              <a:gd name="connsiteY3" fmla="*/ 1866445 h 1866445"/>
              <a:gd name="connsiteX4" fmla="*/ 2354508 w 5436343"/>
              <a:gd name="connsiteY4" fmla="*/ 1533231 h 1866445"/>
              <a:gd name="connsiteX5" fmla="*/ 36495 w 5436343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562711 w 5399848"/>
              <a:gd name="connsiteY4" fmla="*/ 1352927 h 1866445"/>
              <a:gd name="connsiteX5" fmla="*/ 0 w 5399848"/>
              <a:gd name="connsiteY5" fmla="*/ 937647 h 1866445"/>
              <a:gd name="connsiteX0" fmla="*/ 0 w 5399848"/>
              <a:gd name="connsiteY0" fmla="*/ 937647 h 1469367"/>
              <a:gd name="connsiteX1" fmla="*/ 2277228 w 5399848"/>
              <a:gd name="connsiteY1" fmla="*/ 344283 h 1469367"/>
              <a:gd name="connsiteX2" fmla="*/ 5399848 w 5399848"/>
              <a:gd name="connsiteY2" fmla="*/ 0 h 1469367"/>
              <a:gd name="connsiteX3" fmla="*/ 5392098 w 5399848"/>
              <a:gd name="connsiteY3" fmla="*/ 1454321 h 1469367"/>
              <a:gd name="connsiteX4" fmla="*/ 2562711 w 5399848"/>
              <a:gd name="connsiteY4" fmla="*/ 1352927 h 1469367"/>
              <a:gd name="connsiteX5" fmla="*/ 0 w 5399848"/>
              <a:gd name="connsiteY5" fmla="*/ 937647 h 1469367"/>
              <a:gd name="connsiteX0" fmla="*/ 0 w 5399848"/>
              <a:gd name="connsiteY0" fmla="*/ 937647 h 1454321"/>
              <a:gd name="connsiteX1" fmla="*/ 2277228 w 5399848"/>
              <a:gd name="connsiteY1" fmla="*/ 344283 h 1454321"/>
              <a:gd name="connsiteX2" fmla="*/ 5399848 w 5399848"/>
              <a:gd name="connsiteY2" fmla="*/ 0 h 1454321"/>
              <a:gd name="connsiteX3" fmla="*/ 5392098 w 5399848"/>
              <a:gd name="connsiteY3" fmla="*/ 1454321 h 1454321"/>
              <a:gd name="connsiteX4" fmla="*/ 2614227 w 5399848"/>
              <a:gd name="connsiteY4" fmla="*/ 1211259 h 1454321"/>
              <a:gd name="connsiteX5" fmla="*/ 0 w 5399848"/>
              <a:gd name="connsiteY5" fmla="*/ 937647 h 1454321"/>
              <a:gd name="connsiteX0" fmla="*/ 0 w 5418057"/>
              <a:gd name="connsiteY0" fmla="*/ 937647 h 1332260"/>
              <a:gd name="connsiteX1" fmla="*/ 2277228 w 5418057"/>
              <a:gd name="connsiteY1" fmla="*/ 344283 h 1332260"/>
              <a:gd name="connsiteX2" fmla="*/ 5399848 w 5418057"/>
              <a:gd name="connsiteY2" fmla="*/ 0 h 1332260"/>
              <a:gd name="connsiteX3" fmla="*/ 5417856 w 5418057"/>
              <a:gd name="connsiteY3" fmla="*/ 1325532 h 1332260"/>
              <a:gd name="connsiteX4" fmla="*/ 2614227 w 5418057"/>
              <a:gd name="connsiteY4" fmla="*/ 1211259 h 1332260"/>
              <a:gd name="connsiteX5" fmla="*/ 0 w 5418057"/>
              <a:gd name="connsiteY5" fmla="*/ 937647 h 1332260"/>
              <a:gd name="connsiteX0" fmla="*/ 0 w 5418057"/>
              <a:gd name="connsiteY0" fmla="*/ 937647 h 1363275"/>
              <a:gd name="connsiteX1" fmla="*/ 2277228 w 5418057"/>
              <a:gd name="connsiteY1" fmla="*/ 344283 h 1363275"/>
              <a:gd name="connsiteX2" fmla="*/ 5399848 w 5418057"/>
              <a:gd name="connsiteY2" fmla="*/ 0 h 1363275"/>
              <a:gd name="connsiteX3" fmla="*/ 5417856 w 5418057"/>
              <a:gd name="connsiteY3" fmla="*/ 1325532 h 1363275"/>
              <a:gd name="connsiteX4" fmla="*/ 2614227 w 5418057"/>
              <a:gd name="connsiteY4" fmla="*/ 1211259 h 1363275"/>
              <a:gd name="connsiteX5" fmla="*/ 0 w 5418057"/>
              <a:gd name="connsiteY5" fmla="*/ 937647 h 1363275"/>
              <a:gd name="connsiteX0" fmla="*/ 0 w 5418275"/>
              <a:gd name="connsiteY0" fmla="*/ 660882 h 1086510"/>
              <a:gd name="connsiteX1" fmla="*/ 2277228 w 5418275"/>
              <a:gd name="connsiteY1" fmla="*/ 67518 h 1086510"/>
              <a:gd name="connsiteX2" fmla="*/ 5412727 w 5418275"/>
              <a:gd name="connsiteY2" fmla="*/ 83843 h 1086510"/>
              <a:gd name="connsiteX3" fmla="*/ 5417856 w 5418275"/>
              <a:gd name="connsiteY3" fmla="*/ 1048767 h 1086510"/>
              <a:gd name="connsiteX4" fmla="*/ 2614227 w 5418275"/>
              <a:gd name="connsiteY4" fmla="*/ 934494 h 1086510"/>
              <a:gd name="connsiteX5" fmla="*/ 0 w 5418275"/>
              <a:gd name="connsiteY5" fmla="*/ 660882 h 1086510"/>
              <a:gd name="connsiteX0" fmla="*/ 0 w 5418275"/>
              <a:gd name="connsiteY0" fmla="*/ 577039 h 1002667"/>
              <a:gd name="connsiteX1" fmla="*/ 2521926 w 5418275"/>
              <a:gd name="connsiteY1" fmla="*/ 344283 h 1002667"/>
              <a:gd name="connsiteX2" fmla="*/ 5412727 w 5418275"/>
              <a:gd name="connsiteY2" fmla="*/ 0 h 1002667"/>
              <a:gd name="connsiteX3" fmla="*/ 5417856 w 5418275"/>
              <a:gd name="connsiteY3" fmla="*/ 964924 h 1002667"/>
              <a:gd name="connsiteX4" fmla="*/ 2614227 w 5418275"/>
              <a:gd name="connsiteY4" fmla="*/ 850651 h 1002667"/>
              <a:gd name="connsiteX5" fmla="*/ 0 w 5418275"/>
              <a:gd name="connsiteY5" fmla="*/ 577039 h 1002667"/>
              <a:gd name="connsiteX0" fmla="*/ 0 w 5418275"/>
              <a:gd name="connsiteY0" fmla="*/ 577039 h 1002667"/>
              <a:gd name="connsiteX1" fmla="*/ 2521926 w 5418275"/>
              <a:gd name="connsiteY1" fmla="*/ 344283 h 1002667"/>
              <a:gd name="connsiteX2" fmla="*/ 5412727 w 5418275"/>
              <a:gd name="connsiteY2" fmla="*/ 0 h 1002667"/>
              <a:gd name="connsiteX3" fmla="*/ 5417856 w 5418275"/>
              <a:gd name="connsiteY3" fmla="*/ 964924 h 1002667"/>
              <a:gd name="connsiteX4" fmla="*/ 2614227 w 5418275"/>
              <a:gd name="connsiteY4" fmla="*/ 850651 h 1002667"/>
              <a:gd name="connsiteX5" fmla="*/ 0 w 5418275"/>
              <a:gd name="connsiteY5" fmla="*/ 577039 h 1002667"/>
              <a:gd name="connsiteX0" fmla="*/ 0 w 5418275"/>
              <a:gd name="connsiteY0" fmla="*/ 486887 h 912515"/>
              <a:gd name="connsiteX1" fmla="*/ 2521926 w 5418275"/>
              <a:gd name="connsiteY1" fmla="*/ 254131 h 912515"/>
              <a:gd name="connsiteX2" fmla="*/ 5412727 w 5418275"/>
              <a:gd name="connsiteY2" fmla="*/ 0 h 912515"/>
              <a:gd name="connsiteX3" fmla="*/ 5417856 w 5418275"/>
              <a:gd name="connsiteY3" fmla="*/ 874772 h 912515"/>
              <a:gd name="connsiteX4" fmla="*/ 2614227 w 5418275"/>
              <a:gd name="connsiteY4" fmla="*/ 760499 h 912515"/>
              <a:gd name="connsiteX5" fmla="*/ 0 w 5418275"/>
              <a:gd name="connsiteY5" fmla="*/ 486887 h 912515"/>
              <a:gd name="connsiteX0" fmla="*/ 0 w 5418275"/>
              <a:gd name="connsiteY0" fmla="*/ 487343 h 912971"/>
              <a:gd name="connsiteX1" fmla="*/ 2521926 w 5418275"/>
              <a:gd name="connsiteY1" fmla="*/ 254587 h 912971"/>
              <a:gd name="connsiteX2" fmla="*/ 5412727 w 5418275"/>
              <a:gd name="connsiteY2" fmla="*/ 456 h 912971"/>
              <a:gd name="connsiteX3" fmla="*/ 5417856 w 5418275"/>
              <a:gd name="connsiteY3" fmla="*/ 875228 h 912971"/>
              <a:gd name="connsiteX4" fmla="*/ 2614227 w 5418275"/>
              <a:gd name="connsiteY4" fmla="*/ 760955 h 912971"/>
              <a:gd name="connsiteX5" fmla="*/ 0 w 5418275"/>
              <a:gd name="connsiteY5" fmla="*/ 487343 h 912971"/>
              <a:gd name="connsiteX0" fmla="*/ 0 w 5418275"/>
              <a:gd name="connsiteY0" fmla="*/ 500334 h 925962"/>
              <a:gd name="connsiteX1" fmla="*/ 2521926 w 5418275"/>
              <a:gd name="connsiteY1" fmla="*/ 267578 h 925962"/>
              <a:gd name="connsiteX2" fmla="*/ 5412727 w 5418275"/>
              <a:gd name="connsiteY2" fmla="*/ 13447 h 925962"/>
              <a:gd name="connsiteX3" fmla="*/ 5417856 w 5418275"/>
              <a:gd name="connsiteY3" fmla="*/ 888219 h 925962"/>
              <a:gd name="connsiteX4" fmla="*/ 2614227 w 5418275"/>
              <a:gd name="connsiteY4" fmla="*/ 773946 h 925962"/>
              <a:gd name="connsiteX5" fmla="*/ 0 w 5418275"/>
              <a:gd name="connsiteY5" fmla="*/ 500334 h 925962"/>
              <a:gd name="connsiteX0" fmla="*/ 0 w 5418275"/>
              <a:gd name="connsiteY0" fmla="*/ 490578 h 916206"/>
              <a:gd name="connsiteX1" fmla="*/ 1839345 w 5418275"/>
              <a:gd name="connsiteY1" fmla="*/ 309338 h 916206"/>
              <a:gd name="connsiteX2" fmla="*/ 5412727 w 5418275"/>
              <a:gd name="connsiteY2" fmla="*/ 3691 h 916206"/>
              <a:gd name="connsiteX3" fmla="*/ 5417856 w 5418275"/>
              <a:gd name="connsiteY3" fmla="*/ 878463 h 916206"/>
              <a:gd name="connsiteX4" fmla="*/ 2614227 w 5418275"/>
              <a:gd name="connsiteY4" fmla="*/ 764190 h 916206"/>
              <a:gd name="connsiteX5" fmla="*/ 0 w 5418275"/>
              <a:gd name="connsiteY5" fmla="*/ 490578 h 916206"/>
              <a:gd name="connsiteX0" fmla="*/ 0 w 5418275"/>
              <a:gd name="connsiteY0" fmla="*/ 490578 h 916206"/>
              <a:gd name="connsiteX1" fmla="*/ 1839345 w 5418275"/>
              <a:gd name="connsiteY1" fmla="*/ 309338 h 916206"/>
              <a:gd name="connsiteX2" fmla="*/ 5412727 w 5418275"/>
              <a:gd name="connsiteY2" fmla="*/ 3691 h 916206"/>
              <a:gd name="connsiteX3" fmla="*/ 5417856 w 5418275"/>
              <a:gd name="connsiteY3" fmla="*/ 878463 h 916206"/>
              <a:gd name="connsiteX4" fmla="*/ 2614227 w 5418275"/>
              <a:gd name="connsiteY4" fmla="*/ 764190 h 916206"/>
              <a:gd name="connsiteX5" fmla="*/ 0 w 5418275"/>
              <a:gd name="connsiteY5" fmla="*/ 490578 h 916206"/>
              <a:gd name="connsiteX0" fmla="*/ 0 w 5418275"/>
              <a:gd name="connsiteY0" fmla="*/ 497094 h 922722"/>
              <a:gd name="connsiteX1" fmla="*/ 1749193 w 5418275"/>
              <a:gd name="connsiteY1" fmla="*/ 277217 h 922722"/>
              <a:gd name="connsiteX2" fmla="*/ 5412727 w 5418275"/>
              <a:gd name="connsiteY2" fmla="*/ 10207 h 922722"/>
              <a:gd name="connsiteX3" fmla="*/ 5417856 w 5418275"/>
              <a:gd name="connsiteY3" fmla="*/ 884979 h 922722"/>
              <a:gd name="connsiteX4" fmla="*/ 2614227 w 5418275"/>
              <a:gd name="connsiteY4" fmla="*/ 770706 h 922722"/>
              <a:gd name="connsiteX5" fmla="*/ 0 w 5418275"/>
              <a:gd name="connsiteY5" fmla="*/ 497094 h 922722"/>
              <a:gd name="connsiteX0" fmla="*/ 0 w 5418275"/>
              <a:gd name="connsiteY0" fmla="*/ 487443 h 913071"/>
              <a:gd name="connsiteX1" fmla="*/ 1749193 w 5418275"/>
              <a:gd name="connsiteY1" fmla="*/ 267566 h 913071"/>
              <a:gd name="connsiteX2" fmla="*/ 5412727 w 5418275"/>
              <a:gd name="connsiteY2" fmla="*/ 556 h 913071"/>
              <a:gd name="connsiteX3" fmla="*/ 5417856 w 5418275"/>
              <a:gd name="connsiteY3" fmla="*/ 875328 h 913071"/>
              <a:gd name="connsiteX4" fmla="*/ 2614227 w 5418275"/>
              <a:gd name="connsiteY4" fmla="*/ 761055 h 913071"/>
              <a:gd name="connsiteX5" fmla="*/ 0 w 5418275"/>
              <a:gd name="connsiteY5" fmla="*/ 487443 h 913071"/>
              <a:gd name="connsiteX0" fmla="*/ 0 w 5418275"/>
              <a:gd name="connsiteY0" fmla="*/ 494657 h 920285"/>
              <a:gd name="connsiteX1" fmla="*/ 1736315 w 5418275"/>
              <a:gd name="connsiteY1" fmla="*/ 184628 h 920285"/>
              <a:gd name="connsiteX2" fmla="*/ 5412727 w 5418275"/>
              <a:gd name="connsiteY2" fmla="*/ 7770 h 920285"/>
              <a:gd name="connsiteX3" fmla="*/ 5417856 w 5418275"/>
              <a:gd name="connsiteY3" fmla="*/ 882542 h 920285"/>
              <a:gd name="connsiteX4" fmla="*/ 2614227 w 5418275"/>
              <a:gd name="connsiteY4" fmla="*/ 768269 h 920285"/>
              <a:gd name="connsiteX5" fmla="*/ 0 w 5418275"/>
              <a:gd name="connsiteY5" fmla="*/ 494657 h 920285"/>
              <a:gd name="connsiteX0" fmla="*/ 0 w 5418275"/>
              <a:gd name="connsiteY0" fmla="*/ 494657 h 920285"/>
              <a:gd name="connsiteX1" fmla="*/ 1736315 w 5418275"/>
              <a:gd name="connsiteY1" fmla="*/ 184628 h 920285"/>
              <a:gd name="connsiteX2" fmla="*/ 5412727 w 5418275"/>
              <a:gd name="connsiteY2" fmla="*/ 7770 h 920285"/>
              <a:gd name="connsiteX3" fmla="*/ 5417856 w 5418275"/>
              <a:gd name="connsiteY3" fmla="*/ 882542 h 920285"/>
              <a:gd name="connsiteX4" fmla="*/ 2614227 w 5418275"/>
              <a:gd name="connsiteY4" fmla="*/ 768269 h 920285"/>
              <a:gd name="connsiteX5" fmla="*/ 0 w 5418275"/>
              <a:gd name="connsiteY5" fmla="*/ 494657 h 920285"/>
              <a:gd name="connsiteX0" fmla="*/ 0 w 5418057"/>
              <a:gd name="connsiteY0" fmla="*/ 590372 h 1016000"/>
              <a:gd name="connsiteX1" fmla="*/ 1736315 w 5418057"/>
              <a:gd name="connsiteY1" fmla="*/ 280343 h 1016000"/>
              <a:gd name="connsiteX2" fmla="*/ 5399849 w 5418057"/>
              <a:gd name="connsiteY2" fmla="*/ 454 h 1016000"/>
              <a:gd name="connsiteX3" fmla="*/ 5417856 w 5418057"/>
              <a:gd name="connsiteY3" fmla="*/ 978257 h 1016000"/>
              <a:gd name="connsiteX4" fmla="*/ 2614227 w 5418057"/>
              <a:gd name="connsiteY4" fmla="*/ 863984 h 1016000"/>
              <a:gd name="connsiteX5" fmla="*/ 0 w 5418057"/>
              <a:gd name="connsiteY5" fmla="*/ 590372 h 1016000"/>
              <a:gd name="connsiteX0" fmla="*/ 0 w 5418057"/>
              <a:gd name="connsiteY0" fmla="*/ 589918 h 1015546"/>
              <a:gd name="connsiteX1" fmla="*/ 1736315 w 5418057"/>
              <a:gd name="connsiteY1" fmla="*/ 279889 h 1015546"/>
              <a:gd name="connsiteX2" fmla="*/ 5399849 w 5418057"/>
              <a:gd name="connsiteY2" fmla="*/ 0 h 1015546"/>
              <a:gd name="connsiteX3" fmla="*/ 5417856 w 5418057"/>
              <a:gd name="connsiteY3" fmla="*/ 977803 h 1015546"/>
              <a:gd name="connsiteX4" fmla="*/ 2614227 w 5418057"/>
              <a:gd name="connsiteY4" fmla="*/ 863530 h 1015546"/>
              <a:gd name="connsiteX5" fmla="*/ 0 w 5418057"/>
              <a:gd name="connsiteY5" fmla="*/ 589918 h 1015546"/>
              <a:gd name="connsiteX0" fmla="*/ 0 w 5418057"/>
              <a:gd name="connsiteY0" fmla="*/ 589918 h 981587"/>
              <a:gd name="connsiteX1" fmla="*/ 1736315 w 5418057"/>
              <a:gd name="connsiteY1" fmla="*/ 279889 h 981587"/>
              <a:gd name="connsiteX2" fmla="*/ 5399849 w 5418057"/>
              <a:gd name="connsiteY2" fmla="*/ 0 h 981587"/>
              <a:gd name="connsiteX3" fmla="*/ 5417856 w 5418057"/>
              <a:gd name="connsiteY3" fmla="*/ 977803 h 981587"/>
              <a:gd name="connsiteX4" fmla="*/ 1764221 w 5418057"/>
              <a:gd name="connsiteY4" fmla="*/ 721863 h 981587"/>
              <a:gd name="connsiteX5" fmla="*/ 0 w 5418057"/>
              <a:gd name="connsiteY5" fmla="*/ 589918 h 981587"/>
              <a:gd name="connsiteX0" fmla="*/ 0 w 5418057"/>
              <a:gd name="connsiteY0" fmla="*/ 589918 h 981587"/>
              <a:gd name="connsiteX1" fmla="*/ 1736315 w 5418057"/>
              <a:gd name="connsiteY1" fmla="*/ 279889 h 981587"/>
              <a:gd name="connsiteX2" fmla="*/ 5399849 w 5418057"/>
              <a:gd name="connsiteY2" fmla="*/ 0 h 981587"/>
              <a:gd name="connsiteX3" fmla="*/ 5417856 w 5418057"/>
              <a:gd name="connsiteY3" fmla="*/ 977803 h 981587"/>
              <a:gd name="connsiteX4" fmla="*/ 1764221 w 5418057"/>
              <a:gd name="connsiteY4" fmla="*/ 721863 h 981587"/>
              <a:gd name="connsiteX5" fmla="*/ 0 w 5418057"/>
              <a:gd name="connsiteY5" fmla="*/ 589918 h 981587"/>
              <a:gd name="connsiteX0" fmla="*/ 0 w 5418057"/>
              <a:gd name="connsiteY0" fmla="*/ 589918 h 980017"/>
              <a:gd name="connsiteX1" fmla="*/ 1736315 w 5418057"/>
              <a:gd name="connsiteY1" fmla="*/ 279889 h 980017"/>
              <a:gd name="connsiteX2" fmla="*/ 5399849 w 5418057"/>
              <a:gd name="connsiteY2" fmla="*/ 0 h 980017"/>
              <a:gd name="connsiteX3" fmla="*/ 5417856 w 5418057"/>
              <a:gd name="connsiteY3" fmla="*/ 977803 h 980017"/>
              <a:gd name="connsiteX4" fmla="*/ 1764221 w 5418057"/>
              <a:gd name="connsiteY4" fmla="*/ 721863 h 980017"/>
              <a:gd name="connsiteX5" fmla="*/ 0 w 5418057"/>
              <a:gd name="connsiteY5" fmla="*/ 589918 h 980017"/>
              <a:gd name="connsiteX0" fmla="*/ 0 w 5405396"/>
              <a:gd name="connsiteY0" fmla="*/ 589918 h 856502"/>
              <a:gd name="connsiteX1" fmla="*/ 1736315 w 5405396"/>
              <a:gd name="connsiteY1" fmla="*/ 279889 h 856502"/>
              <a:gd name="connsiteX2" fmla="*/ 5399849 w 5405396"/>
              <a:gd name="connsiteY2" fmla="*/ 0 h 856502"/>
              <a:gd name="connsiteX3" fmla="*/ 5404977 w 5405396"/>
              <a:gd name="connsiteY3" fmla="*/ 836135 h 856502"/>
              <a:gd name="connsiteX4" fmla="*/ 1764221 w 5405396"/>
              <a:gd name="connsiteY4" fmla="*/ 721863 h 856502"/>
              <a:gd name="connsiteX5" fmla="*/ 0 w 5405396"/>
              <a:gd name="connsiteY5" fmla="*/ 589918 h 856502"/>
              <a:gd name="connsiteX0" fmla="*/ 0 w 5405396"/>
              <a:gd name="connsiteY0" fmla="*/ 589918 h 912899"/>
              <a:gd name="connsiteX1" fmla="*/ 1736315 w 5405396"/>
              <a:gd name="connsiteY1" fmla="*/ 279889 h 912899"/>
              <a:gd name="connsiteX2" fmla="*/ 5399849 w 5405396"/>
              <a:gd name="connsiteY2" fmla="*/ 0 h 912899"/>
              <a:gd name="connsiteX3" fmla="*/ 5404977 w 5405396"/>
              <a:gd name="connsiteY3" fmla="*/ 836135 h 912899"/>
              <a:gd name="connsiteX4" fmla="*/ 1764221 w 5405396"/>
              <a:gd name="connsiteY4" fmla="*/ 721863 h 912899"/>
              <a:gd name="connsiteX5" fmla="*/ 0 w 5405396"/>
              <a:gd name="connsiteY5" fmla="*/ 589918 h 912899"/>
              <a:gd name="connsiteX0" fmla="*/ 0 w 5405396"/>
              <a:gd name="connsiteY0" fmla="*/ 589918 h 836135"/>
              <a:gd name="connsiteX1" fmla="*/ 1736315 w 5405396"/>
              <a:gd name="connsiteY1" fmla="*/ 279889 h 836135"/>
              <a:gd name="connsiteX2" fmla="*/ 5399849 w 5405396"/>
              <a:gd name="connsiteY2" fmla="*/ 0 h 836135"/>
              <a:gd name="connsiteX3" fmla="*/ 5404977 w 5405396"/>
              <a:gd name="connsiteY3" fmla="*/ 836135 h 836135"/>
              <a:gd name="connsiteX4" fmla="*/ 1764221 w 5405396"/>
              <a:gd name="connsiteY4" fmla="*/ 721863 h 836135"/>
              <a:gd name="connsiteX5" fmla="*/ 0 w 5405396"/>
              <a:gd name="connsiteY5" fmla="*/ 589918 h 836135"/>
              <a:gd name="connsiteX0" fmla="*/ 0 w 5405396"/>
              <a:gd name="connsiteY0" fmla="*/ 589918 h 857449"/>
              <a:gd name="connsiteX1" fmla="*/ 1736315 w 5405396"/>
              <a:gd name="connsiteY1" fmla="*/ 279889 h 857449"/>
              <a:gd name="connsiteX2" fmla="*/ 5399849 w 5405396"/>
              <a:gd name="connsiteY2" fmla="*/ 0 h 857449"/>
              <a:gd name="connsiteX3" fmla="*/ 5404977 w 5405396"/>
              <a:gd name="connsiteY3" fmla="*/ 836135 h 857449"/>
              <a:gd name="connsiteX4" fmla="*/ 1764221 w 5405396"/>
              <a:gd name="connsiteY4" fmla="*/ 721863 h 857449"/>
              <a:gd name="connsiteX5" fmla="*/ 0 w 5405396"/>
              <a:gd name="connsiteY5" fmla="*/ 589918 h 857449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764221 w 5405396"/>
              <a:gd name="connsiteY4" fmla="*/ 72186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06026 w 5405396"/>
              <a:gd name="connsiteY4" fmla="*/ 773377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06026 w 5405396"/>
              <a:gd name="connsiteY4" fmla="*/ 773377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53545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53545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53545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83685"/>
              <a:gd name="connsiteX1" fmla="*/ 1581768 w 5405396"/>
              <a:gd name="connsiteY1" fmla="*/ 292768 h 1083685"/>
              <a:gd name="connsiteX2" fmla="*/ 5399849 w 5405396"/>
              <a:gd name="connsiteY2" fmla="*/ 0 h 1083685"/>
              <a:gd name="connsiteX3" fmla="*/ 5404977 w 5405396"/>
              <a:gd name="connsiteY3" fmla="*/ 1029318 h 1083685"/>
              <a:gd name="connsiteX4" fmla="*/ 2778113 w 5405396"/>
              <a:gd name="connsiteY4" fmla="*/ 966561 h 1083685"/>
              <a:gd name="connsiteX5" fmla="*/ 0 w 5405396"/>
              <a:gd name="connsiteY5" fmla="*/ 589918 h 1083685"/>
              <a:gd name="connsiteX0" fmla="*/ 0 w 5405396"/>
              <a:gd name="connsiteY0" fmla="*/ 589918 h 1083685"/>
              <a:gd name="connsiteX1" fmla="*/ 1581768 w 5405396"/>
              <a:gd name="connsiteY1" fmla="*/ 292768 h 1083685"/>
              <a:gd name="connsiteX2" fmla="*/ 5399849 w 5405396"/>
              <a:gd name="connsiteY2" fmla="*/ 0 h 1083685"/>
              <a:gd name="connsiteX3" fmla="*/ 5404977 w 5405396"/>
              <a:gd name="connsiteY3" fmla="*/ 1029318 h 1083685"/>
              <a:gd name="connsiteX4" fmla="*/ 2778113 w 5405396"/>
              <a:gd name="connsiteY4" fmla="*/ 966561 h 1083685"/>
              <a:gd name="connsiteX5" fmla="*/ 0 w 5405396"/>
              <a:gd name="connsiteY5" fmla="*/ 589918 h 1083685"/>
              <a:gd name="connsiteX0" fmla="*/ 0 w 5405396"/>
              <a:gd name="connsiteY0" fmla="*/ 589918 h 1083685"/>
              <a:gd name="connsiteX1" fmla="*/ 1581768 w 5405396"/>
              <a:gd name="connsiteY1" fmla="*/ 292768 h 1083685"/>
              <a:gd name="connsiteX2" fmla="*/ 5399849 w 5405396"/>
              <a:gd name="connsiteY2" fmla="*/ 0 h 1083685"/>
              <a:gd name="connsiteX3" fmla="*/ 5404977 w 5405396"/>
              <a:gd name="connsiteY3" fmla="*/ 1029318 h 1083685"/>
              <a:gd name="connsiteX4" fmla="*/ 2778113 w 5405396"/>
              <a:gd name="connsiteY4" fmla="*/ 966561 h 1083685"/>
              <a:gd name="connsiteX5" fmla="*/ 0 w 5405396"/>
              <a:gd name="connsiteY5" fmla="*/ 589918 h 1083685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2718866 w 5405396"/>
              <a:gd name="connsiteY1" fmla="*/ 163980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2718866 w 5405396"/>
              <a:gd name="connsiteY1" fmla="*/ 163980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2718866 w 5405396"/>
              <a:gd name="connsiteY1" fmla="*/ 163980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146"/>
              <a:gd name="connsiteY0" fmla="*/ 525524 h 964924"/>
              <a:gd name="connsiteX1" fmla="*/ 2718866 w 5405146"/>
              <a:gd name="connsiteY1" fmla="*/ 99586 h 964924"/>
              <a:gd name="connsiteX2" fmla="*/ 5382355 w 5405146"/>
              <a:gd name="connsiteY2" fmla="*/ 0 h 964924"/>
              <a:gd name="connsiteX3" fmla="*/ 5404977 w 5405146"/>
              <a:gd name="connsiteY3" fmla="*/ 964924 h 964924"/>
              <a:gd name="connsiteX4" fmla="*/ 2778113 w 5405146"/>
              <a:gd name="connsiteY4" fmla="*/ 902167 h 964924"/>
              <a:gd name="connsiteX5" fmla="*/ 0 w 5405146"/>
              <a:gd name="connsiteY5" fmla="*/ 525524 h 964924"/>
              <a:gd name="connsiteX0" fmla="*/ 0 w 5405146"/>
              <a:gd name="connsiteY0" fmla="*/ 525524 h 964924"/>
              <a:gd name="connsiteX1" fmla="*/ 2718866 w 5405146"/>
              <a:gd name="connsiteY1" fmla="*/ 99586 h 964924"/>
              <a:gd name="connsiteX2" fmla="*/ 5382355 w 5405146"/>
              <a:gd name="connsiteY2" fmla="*/ 0 h 964924"/>
              <a:gd name="connsiteX3" fmla="*/ 5404977 w 5405146"/>
              <a:gd name="connsiteY3" fmla="*/ 964924 h 964924"/>
              <a:gd name="connsiteX4" fmla="*/ 2778113 w 5405146"/>
              <a:gd name="connsiteY4" fmla="*/ 902167 h 964924"/>
              <a:gd name="connsiteX5" fmla="*/ 0 w 5405146"/>
              <a:gd name="connsiteY5" fmla="*/ 525524 h 964924"/>
              <a:gd name="connsiteX0" fmla="*/ 0 w 5405147"/>
              <a:gd name="connsiteY0" fmla="*/ 525524 h 923493"/>
              <a:gd name="connsiteX1" fmla="*/ 2718866 w 5405147"/>
              <a:gd name="connsiteY1" fmla="*/ 99586 h 923493"/>
              <a:gd name="connsiteX2" fmla="*/ 5382355 w 5405147"/>
              <a:gd name="connsiteY2" fmla="*/ 0 h 923493"/>
              <a:gd name="connsiteX3" fmla="*/ 5404978 w 5405147"/>
              <a:gd name="connsiteY3" fmla="*/ 900530 h 923493"/>
              <a:gd name="connsiteX4" fmla="*/ 2778113 w 5405147"/>
              <a:gd name="connsiteY4" fmla="*/ 902167 h 923493"/>
              <a:gd name="connsiteX5" fmla="*/ 0 w 5405147"/>
              <a:gd name="connsiteY5" fmla="*/ 525524 h 923493"/>
              <a:gd name="connsiteX0" fmla="*/ 0 w 5405147"/>
              <a:gd name="connsiteY0" fmla="*/ 525524 h 954549"/>
              <a:gd name="connsiteX1" fmla="*/ 2718866 w 5405147"/>
              <a:gd name="connsiteY1" fmla="*/ 99586 h 954549"/>
              <a:gd name="connsiteX2" fmla="*/ 5382355 w 5405147"/>
              <a:gd name="connsiteY2" fmla="*/ 0 h 954549"/>
              <a:gd name="connsiteX3" fmla="*/ 5404978 w 5405147"/>
              <a:gd name="connsiteY3" fmla="*/ 900530 h 954549"/>
              <a:gd name="connsiteX4" fmla="*/ 2778113 w 5405147"/>
              <a:gd name="connsiteY4" fmla="*/ 902167 h 954549"/>
              <a:gd name="connsiteX5" fmla="*/ 0 w 5405147"/>
              <a:gd name="connsiteY5" fmla="*/ 525524 h 954549"/>
              <a:gd name="connsiteX0" fmla="*/ 0 w 5405147"/>
              <a:gd name="connsiteY0" fmla="*/ 542972 h 971997"/>
              <a:gd name="connsiteX1" fmla="*/ 2718866 w 5405147"/>
              <a:gd name="connsiteY1" fmla="*/ 117034 h 971997"/>
              <a:gd name="connsiteX2" fmla="*/ 5382355 w 5405147"/>
              <a:gd name="connsiteY2" fmla="*/ 17448 h 971997"/>
              <a:gd name="connsiteX3" fmla="*/ 5404978 w 5405147"/>
              <a:gd name="connsiteY3" fmla="*/ 917978 h 971997"/>
              <a:gd name="connsiteX4" fmla="*/ 2778113 w 5405147"/>
              <a:gd name="connsiteY4" fmla="*/ 919615 h 971997"/>
              <a:gd name="connsiteX5" fmla="*/ 0 w 5405147"/>
              <a:gd name="connsiteY5" fmla="*/ 542972 h 971997"/>
              <a:gd name="connsiteX0" fmla="*/ 0 w 5491534"/>
              <a:gd name="connsiteY0" fmla="*/ 442801 h 871826"/>
              <a:gd name="connsiteX1" fmla="*/ 2718866 w 5491534"/>
              <a:gd name="connsiteY1" fmla="*/ 16863 h 871826"/>
              <a:gd name="connsiteX2" fmla="*/ 5491534 w 5491534"/>
              <a:gd name="connsiteY2" fmla="*/ 334135 h 871826"/>
              <a:gd name="connsiteX3" fmla="*/ 5404978 w 5491534"/>
              <a:gd name="connsiteY3" fmla="*/ 817807 h 871826"/>
              <a:gd name="connsiteX4" fmla="*/ 2778113 w 5491534"/>
              <a:gd name="connsiteY4" fmla="*/ 819444 h 871826"/>
              <a:gd name="connsiteX5" fmla="*/ 0 w 5491534"/>
              <a:gd name="connsiteY5" fmla="*/ 442801 h 871826"/>
              <a:gd name="connsiteX0" fmla="*/ 0 w 5491534"/>
              <a:gd name="connsiteY0" fmla="*/ 442801 h 818707"/>
              <a:gd name="connsiteX1" fmla="*/ 2718866 w 5491534"/>
              <a:gd name="connsiteY1" fmla="*/ 16863 h 818707"/>
              <a:gd name="connsiteX2" fmla="*/ 5491534 w 5491534"/>
              <a:gd name="connsiteY2" fmla="*/ 334135 h 818707"/>
              <a:gd name="connsiteX3" fmla="*/ 5404978 w 5491534"/>
              <a:gd name="connsiteY3" fmla="*/ 817807 h 818707"/>
              <a:gd name="connsiteX4" fmla="*/ 0 w 5491534"/>
              <a:gd name="connsiteY4" fmla="*/ 442801 h 818707"/>
              <a:gd name="connsiteX0" fmla="*/ 0 w 5491534"/>
              <a:gd name="connsiteY0" fmla="*/ 129489 h 505395"/>
              <a:gd name="connsiteX1" fmla="*/ 5491534 w 5491534"/>
              <a:gd name="connsiteY1" fmla="*/ 20823 h 505395"/>
              <a:gd name="connsiteX2" fmla="*/ 5404978 w 5491534"/>
              <a:gd name="connsiteY2" fmla="*/ 504495 h 505395"/>
              <a:gd name="connsiteX3" fmla="*/ 0 w 5491534"/>
              <a:gd name="connsiteY3" fmla="*/ 129489 h 505395"/>
              <a:gd name="connsiteX0" fmla="*/ 0 w 5491534"/>
              <a:gd name="connsiteY0" fmla="*/ 129489 h 733585"/>
              <a:gd name="connsiteX1" fmla="*/ 5491534 w 5491534"/>
              <a:gd name="connsiteY1" fmla="*/ 20823 h 733585"/>
              <a:gd name="connsiteX2" fmla="*/ 5077447 w 5491534"/>
              <a:gd name="connsiteY2" fmla="*/ 733095 h 733585"/>
              <a:gd name="connsiteX3" fmla="*/ 0 w 5491534"/>
              <a:gd name="connsiteY3" fmla="*/ 129489 h 733585"/>
              <a:gd name="connsiteX0" fmla="*/ 0 w 5077455"/>
              <a:gd name="connsiteY0" fmla="*/ 624198 h 1228294"/>
              <a:gd name="connsiteX1" fmla="*/ 4181405 w 5077455"/>
              <a:gd name="connsiteY1" fmla="*/ 4544 h 1228294"/>
              <a:gd name="connsiteX2" fmla="*/ 5077447 w 5077455"/>
              <a:gd name="connsiteY2" fmla="*/ 1227804 h 1228294"/>
              <a:gd name="connsiteX3" fmla="*/ 0 w 5077455"/>
              <a:gd name="connsiteY3" fmla="*/ 624198 h 1228294"/>
              <a:gd name="connsiteX0" fmla="*/ 0 w 5077455"/>
              <a:gd name="connsiteY0" fmla="*/ 624198 h 1228294"/>
              <a:gd name="connsiteX1" fmla="*/ 4181405 w 5077455"/>
              <a:gd name="connsiteY1" fmla="*/ 4544 h 1228294"/>
              <a:gd name="connsiteX2" fmla="*/ 5077447 w 5077455"/>
              <a:gd name="connsiteY2" fmla="*/ 1227804 h 1228294"/>
              <a:gd name="connsiteX3" fmla="*/ 0 w 5077455"/>
              <a:gd name="connsiteY3" fmla="*/ 624198 h 1228294"/>
              <a:gd name="connsiteX0" fmla="*/ 0 w 5295817"/>
              <a:gd name="connsiteY0" fmla="*/ 624198 h 703369"/>
              <a:gd name="connsiteX1" fmla="*/ 4181405 w 5295817"/>
              <a:gd name="connsiteY1" fmla="*/ 4544 h 703369"/>
              <a:gd name="connsiteX2" fmla="*/ 5295809 w 5295817"/>
              <a:gd name="connsiteY2" fmla="*/ 703369 h 703369"/>
              <a:gd name="connsiteX3" fmla="*/ 0 w 5295817"/>
              <a:gd name="connsiteY3" fmla="*/ 624198 h 703369"/>
              <a:gd name="connsiteX0" fmla="*/ 0 w 5320442"/>
              <a:gd name="connsiteY0" fmla="*/ 624198 h 703369"/>
              <a:gd name="connsiteX1" fmla="*/ 4181405 w 5320442"/>
              <a:gd name="connsiteY1" fmla="*/ 4544 h 703369"/>
              <a:gd name="connsiteX2" fmla="*/ 5295809 w 5320442"/>
              <a:gd name="connsiteY2" fmla="*/ 703369 h 703369"/>
              <a:gd name="connsiteX3" fmla="*/ 0 w 5320442"/>
              <a:gd name="connsiteY3" fmla="*/ 624198 h 703369"/>
              <a:gd name="connsiteX0" fmla="*/ 0 w 5600711"/>
              <a:gd name="connsiteY0" fmla="*/ 106998 h 186169"/>
              <a:gd name="connsiteX1" fmla="*/ 5600711 w 5600711"/>
              <a:gd name="connsiteY1" fmla="*/ 25227 h 186169"/>
              <a:gd name="connsiteX2" fmla="*/ 5295809 w 5600711"/>
              <a:gd name="connsiteY2" fmla="*/ 186169 h 186169"/>
              <a:gd name="connsiteX3" fmla="*/ 0 w 5600711"/>
              <a:gd name="connsiteY3" fmla="*/ 106998 h 186169"/>
              <a:gd name="connsiteX0" fmla="*/ 0 w 5396947"/>
              <a:gd name="connsiteY0" fmla="*/ 137337 h 216508"/>
              <a:gd name="connsiteX1" fmla="*/ 5309051 w 5396947"/>
              <a:gd name="connsiteY1" fmla="*/ 19643 h 216508"/>
              <a:gd name="connsiteX2" fmla="*/ 5295809 w 5396947"/>
              <a:gd name="connsiteY2" fmla="*/ 216508 h 216508"/>
              <a:gd name="connsiteX3" fmla="*/ 0 w 5396947"/>
              <a:gd name="connsiteY3" fmla="*/ 137337 h 216508"/>
              <a:gd name="connsiteX0" fmla="*/ 0 w 5480289"/>
              <a:gd name="connsiteY0" fmla="*/ 137337 h 245899"/>
              <a:gd name="connsiteX1" fmla="*/ 5309051 w 5480289"/>
              <a:gd name="connsiteY1" fmla="*/ 19643 h 245899"/>
              <a:gd name="connsiteX2" fmla="*/ 5401867 w 5480289"/>
              <a:gd name="connsiteY2" fmla="*/ 245899 h 245899"/>
              <a:gd name="connsiteX3" fmla="*/ 0 w 5480289"/>
              <a:gd name="connsiteY3" fmla="*/ 137337 h 245899"/>
              <a:gd name="connsiteX0" fmla="*/ 0 w 5402395"/>
              <a:gd name="connsiteY0" fmla="*/ 137337 h 245899"/>
              <a:gd name="connsiteX1" fmla="*/ 5309051 w 5402395"/>
              <a:gd name="connsiteY1" fmla="*/ 19643 h 245899"/>
              <a:gd name="connsiteX2" fmla="*/ 5401867 w 5402395"/>
              <a:gd name="connsiteY2" fmla="*/ 245899 h 245899"/>
              <a:gd name="connsiteX3" fmla="*/ 0 w 5402395"/>
              <a:gd name="connsiteY3" fmla="*/ 137337 h 245899"/>
              <a:gd name="connsiteX0" fmla="*/ 0 w 5415101"/>
              <a:gd name="connsiteY0" fmla="*/ 140207 h 248769"/>
              <a:gd name="connsiteX1" fmla="*/ 5415101 w 5415101"/>
              <a:gd name="connsiteY1" fmla="*/ 19247 h 248769"/>
              <a:gd name="connsiteX2" fmla="*/ 5401867 w 5415101"/>
              <a:gd name="connsiteY2" fmla="*/ 248769 h 248769"/>
              <a:gd name="connsiteX3" fmla="*/ 0 w 5415101"/>
              <a:gd name="connsiteY3" fmla="*/ 140207 h 248769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5101" h="229522">
                <a:moveTo>
                  <a:pt x="0" y="120960"/>
                </a:moveTo>
                <a:lnTo>
                  <a:pt x="5415101" y="0"/>
                </a:lnTo>
                <a:cubicBezTo>
                  <a:pt x="5412519" y="191842"/>
                  <a:pt x="5410684" y="70145"/>
                  <a:pt x="5401867" y="229522"/>
                </a:cubicBezTo>
                <a:lnTo>
                  <a:pt x="0" y="12096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8B28A71-F87B-F45F-C220-E5C277AC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61" t="10825" r="85891" b="58010"/>
          <a:stretch/>
        </p:blipFill>
        <p:spPr>
          <a:xfrm>
            <a:off x="4430154" y="2497728"/>
            <a:ext cx="428312" cy="1028642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CDE29EEF-FDD0-829B-F469-163E441802D6}"/>
              </a:ext>
            </a:extLst>
          </p:cNvPr>
          <p:cNvSpPr>
            <a:spLocks noChangeAspect="1"/>
          </p:cNvSpPr>
          <p:nvPr/>
        </p:nvSpPr>
        <p:spPr>
          <a:xfrm>
            <a:off x="174496" y="1687336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2619D-8766-EBF5-1F56-771FC99672C8}"/>
              </a:ext>
            </a:extLst>
          </p:cNvPr>
          <p:cNvSpPr>
            <a:spLocks noChangeAspect="1"/>
          </p:cNvSpPr>
          <p:nvPr/>
        </p:nvSpPr>
        <p:spPr>
          <a:xfrm>
            <a:off x="179164" y="2095207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7B4F45-19AA-BEEF-0C6C-EB498B2444B4}"/>
              </a:ext>
            </a:extLst>
          </p:cNvPr>
          <p:cNvSpPr>
            <a:spLocks noChangeAspect="1"/>
          </p:cNvSpPr>
          <p:nvPr/>
        </p:nvSpPr>
        <p:spPr>
          <a:xfrm>
            <a:off x="179164" y="2503078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BCEAB-D728-6FFC-705F-64C59407C846}"/>
              </a:ext>
            </a:extLst>
          </p:cNvPr>
          <p:cNvSpPr>
            <a:spLocks noChangeAspect="1"/>
          </p:cNvSpPr>
          <p:nvPr/>
        </p:nvSpPr>
        <p:spPr>
          <a:xfrm>
            <a:off x="171129" y="2904896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0BC1C5-3840-5F38-5FBF-F4A92856AE38}"/>
              </a:ext>
            </a:extLst>
          </p:cNvPr>
          <p:cNvSpPr>
            <a:spLocks noChangeAspect="1"/>
          </p:cNvSpPr>
          <p:nvPr/>
        </p:nvSpPr>
        <p:spPr>
          <a:xfrm>
            <a:off x="179164" y="3306714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D9D5B2-EC91-0BAE-EA7B-2F5C1E9AE308}"/>
              </a:ext>
            </a:extLst>
          </p:cNvPr>
          <p:cNvSpPr>
            <a:spLocks noChangeAspect="1"/>
          </p:cNvSpPr>
          <p:nvPr/>
        </p:nvSpPr>
        <p:spPr>
          <a:xfrm>
            <a:off x="179164" y="3708532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793F0E-E798-D915-FCAA-ADB2137AADFD}"/>
              </a:ext>
            </a:extLst>
          </p:cNvPr>
          <p:cNvSpPr>
            <a:spLocks noChangeAspect="1"/>
          </p:cNvSpPr>
          <p:nvPr/>
        </p:nvSpPr>
        <p:spPr>
          <a:xfrm>
            <a:off x="179164" y="4110350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D7F3A3-0277-D6B3-1BD3-3EA024C5DA7B}"/>
              </a:ext>
            </a:extLst>
          </p:cNvPr>
          <p:cNvSpPr>
            <a:spLocks noChangeAspect="1"/>
          </p:cNvSpPr>
          <p:nvPr/>
        </p:nvSpPr>
        <p:spPr>
          <a:xfrm>
            <a:off x="171129" y="4512168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B29BF0-DBA3-C08B-13BE-C967E58CE595}"/>
              </a:ext>
            </a:extLst>
          </p:cNvPr>
          <p:cNvSpPr>
            <a:spLocks noChangeAspect="1"/>
          </p:cNvSpPr>
          <p:nvPr/>
        </p:nvSpPr>
        <p:spPr>
          <a:xfrm>
            <a:off x="489435" y="1687336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887193-30BC-3B63-A3BE-A1F5A4CF9623}"/>
              </a:ext>
            </a:extLst>
          </p:cNvPr>
          <p:cNvSpPr>
            <a:spLocks noChangeAspect="1"/>
          </p:cNvSpPr>
          <p:nvPr/>
        </p:nvSpPr>
        <p:spPr>
          <a:xfrm>
            <a:off x="494103" y="2095207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31372A5-36B0-2A89-DE52-B5A68B63C5D6}"/>
              </a:ext>
            </a:extLst>
          </p:cNvPr>
          <p:cNvSpPr>
            <a:spLocks noChangeAspect="1"/>
          </p:cNvSpPr>
          <p:nvPr/>
        </p:nvSpPr>
        <p:spPr>
          <a:xfrm>
            <a:off x="494103" y="2503078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10DD2F-0330-0A22-2294-41B0D7A9106C}"/>
              </a:ext>
            </a:extLst>
          </p:cNvPr>
          <p:cNvSpPr>
            <a:spLocks noChangeAspect="1"/>
          </p:cNvSpPr>
          <p:nvPr/>
        </p:nvSpPr>
        <p:spPr>
          <a:xfrm>
            <a:off x="486068" y="2904896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561AD8-3E5E-16E2-B8CE-89455DDBC333}"/>
              </a:ext>
            </a:extLst>
          </p:cNvPr>
          <p:cNvSpPr>
            <a:spLocks noChangeAspect="1"/>
          </p:cNvSpPr>
          <p:nvPr/>
        </p:nvSpPr>
        <p:spPr>
          <a:xfrm>
            <a:off x="494103" y="3306714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85640D-F4BA-BBB9-78C6-C07A03B5D64D}"/>
              </a:ext>
            </a:extLst>
          </p:cNvPr>
          <p:cNvSpPr>
            <a:spLocks noChangeAspect="1"/>
          </p:cNvSpPr>
          <p:nvPr/>
        </p:nvSpPr>
        <p:spPr>
          <a:xfrm>
            <a:off x="494103" y="3708532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B43BC19-B0C2-E170-8DA0-104E9D5AB03C}"/>
              </a:ext>
            </a:extLst>
          </p:cNvPr>
          <p:cNvSpPr>
            <a:spLocks noChangeAspect="1"/>
          </p:cNvSpPr>
          <p:nvPr/>
        </p:nvSpPr>
        <p:spPr>
          <a:xfrm>
            <a:off x="494103" y="4110350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DBDC7B-8271-B127-507F-70B090A5BAB6}"/>
              </a:ext>
            </a:extLst>
          </p:cNvPr>
          <p:cNvSpPr>
            <a:spLocks noChangeAspect="1"/>
          </p:cNvSpPr>
          <p:nvPr/>
        </p:nvSpPr>
        <p:spPr>
          <a:xfrm>
            <a:off x="486068" y="4512168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DED7C02-7A8C-18CF-D597-7598E27D9EFC}"/>
              </a:ext>
            </a:extLst>
          </p:cNvPr>
          <p:cNvSpPr>
            <a:spLocks noChangeAspect="1"/>
          </p:cNvSpPr>
          <p:nvPr/>
        </p:nvSpPr>
        <p:spPr>
          <a:xfrm>
            <a:off x="819456" y="1687336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F84C669-E421-FD2B-9BDD-716599E3FBD0}"/>
              </a:ext>
            </a:extLst>
          </p:cNvPr>
          <p:cNvSpPr>
            <a:spLocks noChangeAspect="1"/>
          </p:cNvSpPr>
          <p:nvPr/>
        </p:nvSpPr>
        <p:spPr>
          <a:xfrm>
            <a:off x="824124" y="2095207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2BD64F-016F-1D5F-A1C8-64823409F862}"/>
              </a:ext>
            </a:extLst>
          </p:cNvPr>
          <p:cNvSpPr>
            <a:spLocks noChangeAspect="1"/>
          </p:cNvSpPr>
          <p:nvPr/>
        </p:nvSpPr>
        <p:spPr>
          <a:xfrm>
            <a:off x="824124" y="2503078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0412462-45CA-81B8-AB13-E9701CA7B26D}"/>
              </a:ext>
            </a:extLst>
          </p:cNvPr>
          <p:cNvSpPr>
            <a:spLocks noChangeAspect="1"/>
          </p:cNvSpPr>
          <p:nvPr/>
        </p:nvSpPr>
        <p:spPr>
          <a:xfrm>
            <a:off x="816089" y="2904896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14269B8-FB1E-ED43-D776-D48B23A3FF47}"/>
              </a:ext>
            </a:extLst>
          </p:cNvPr>
          <p:cNvSpPr>
            <a:spLocks noChangeAspect="1"/>
          </p:cNvSpPr>
          <p:nvPr/>
        </p:nvSpPr>
        <p:spPr>
          <a:xfrm>
            <a:off x="824124" y="3306714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D813084-CD4B-FFB7-1E53-8211734BB510}"/>
              </a:ext>
            </a:extLst>
          </p:cNvPr>
          <p:cNvSpPr>
            <a:spLocks noChangeAspect="1"/>
          </p:cNvSpPr>
          <p:nvPr/>
        </p:nvSpPr>
        <p:spPr>
          <a:xfrm>
            <a:off x="824124" y="3708532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CA522AE-6662-FFA5-3727-EB38D8A0C0BE}"/>
              </a:ext>
            </a:extLst>
          </p:cNvPr>
          <p:cNvSpPr>
            <a:spLocks noChangeAspect="1"/>
          </p:cNvSpPr>
          <p:nvPr/>
        </p:nvSpPr>
        <p:spPr>
          <a:xfrm>
            <a:off x="824124" y="4110350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D6AB78A-23F3-2BD8-4765-7CA1417A5C13}"/>
              </a:ext>
            </a:extLst>
          </p:cNvPr>
          <p:cNvSpPr>
            <a:spLocks noChangeAspect="1"/>
          </p:cNvSpPr>
          <p:nvPr/>
        </p:nvSpPr>
        <p:spPr>
          <a:xfrm>
            <a:off x="816089" y="4512168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622121A-D4D7-565C-43AB-C5C77BFBA636}"/>
              </a:ext>
            </a:extLst>
          </p:cNvPr>
          <p:cNvSpPr>
            <a:spLocks noChangeAspect="1"/>
          </p:cNvSpPr>
          <p:nvPr/>
        </p:nvSpPr>
        <p:spPr>
          <a:xfrm>
            <a:off x="1141501" y="1687336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6845249-6392-431B-ACCB-DFE9C9BBFD4D}"/>
              </a:ext>
            </a:extLst>
          </p:cNvPr>
          <p:cNvSpPr>
            <a:spLocks noChangeAspect="1"/>
          </p:cNvSpPr>
          <p:nvPr/>
        </p:nvSpPr>
        <p:spPr>
          <a:xfrm>
            <a:off x="1146169" y="2095207"/>
            <a:ext cx="182880" cy="182880"/>
          </a:xfrm>
          <a:prstGeom prst="ellipse">
            <a:avLst/>
          </a:prstGeom>
          <a:solidFill>
            <a:srgbClr val="00F6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D0F2191-0B05-AE25-B194-23F614D1180F}"/>
              </a:ext>
            </a:extLst>
          </p:cNvPr>
          <p:cNvSpPr>
            <a:spLocks noChangeAspect="1"/>
          </p:cNvSpPr>
          <p:nvPr/>
        </p:nvSpPr>
        <p:spPr>
          <a:xfrm>
            <a:off x="1146169" y="2503078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C7B89C-8201-12FC-63C7-6F169D95E6F7}"/>
              </a:ext>
            </a:extLst>
          </p:cNvPr>
          <p:cNvSpPr>
            <a:spLocks noChangeAspect="1"/>
          </p:cNvSpPr>
          <p:nvPr/>
        </p:nvSpPr>
        <p:spPr>
          <a:xfrm>
            <a:off x="1138134" y="2904896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478DC7D-FE5F-EA01-3FD6-3D48969E290B}"/>
              </a:ext>
            </a:extLst>
          </p:cNvPr>
          <p:cNvSpPr>
            <a:spLocks noChangeAspect="1"/>
          </p:cNvSpPr>
          <p:nvPr/>
        </p:nvSpPr>
        <p:spPr>
          <a:xfrm>
            <a:off x="1146169" y="3306714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ED0BA44-9B73-B752-A4A8-EBAA2CE3393E}"/>
              </a:ext>
            </a:extLst>
          </p:cNvPr>
          <p:cNvSpPr>
            <a:spLocks noChangeAspect="1"/>
          </p:cNvSpPr>
          <p:nvPr/>
        </p:nvSpPr>
        <p:spPr>
          <a:xfrm>
            <a:off x="1146169" y="3708532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F492EAC-DBA8-8DA2-83AF-6021725E3F81}"/>
              </a:ext>
            </a:extLst>
          </p:cNvPr>
          <p:cNvSpPr>
            <a:spLocks noChangeAspect="1"/>
          </p:cNvSpPr>
          <p:nvPr/>
        </p:nvSpPr>
        <p:spPr>
          <a:xfrm>
            <a:off x="1146169" y="4110350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7FF66A-56F3-1E8A-E789-8277C4197F8B}"/>
              </a:ext>
            </a:extLst>
          </p:cNvPr>
          <p:cNvSpPr>
            <a:spLocks noChangeAspect="1"/>
          </p:cNvSpPr>
          <p:nvPr/>
        </p:nvSpPr>
        <p:spPr>
          <a:xfrm>
            <a:off x="1138134" y="4512168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2AA8C79-7B1D-216E-32F4-64F7156BD02D}"/>
              </a:ext>
            </a:extLst>
          </p:cNvPr>
          <p:cNvSpPr>
            <a:spLocks noChangeAspect="1"/>
          </p:cNvSpPr>
          <p:nvPr/>
        </p:nvSpPr>
        <p:spPr>
          <a:xfrm>
            <a:off x="1456440" y="1687336"/>
            <a:ext cx="182880" cy="182880"/>
          </a:xfrm>
          <a:prstGeom prst="ellipse">
            <a:avLst/>
          </a:prstGeom>
          <a:solidFill>
            <a:srgbClr val="00F6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CC87C6-286F-48FA-072C-664BB4F57BA7}"/>
              </a:ext>
            </a:extLst>
          </p:cNvPr>
          <p:cNvSpPr>
            <a:spLocks noChangeAspect="1"/>
          </p:cNvSpPr>
          <p:nvPr/>
        </p:nvSpPr>
        <p:spPr>
          <a:xfrm>
            <a:off x="1461108" y="2095207"/>
            <a:ext cx="182880" cy="182880"/>
          </a:xfrm>
          <a:prstGeom prst="ellipse">
            <a:avLst/>
          </a:prstGeom>
          <a:solidFill>
            <a:srgbClr val="00F6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9DBCF89-7D98-E7F7-3713-A9FC20D7F36A}"/>
              </a:ext>
            </a:extLst>
          </p:cNvPr>
          <p:cNvSpPr>
            <a:spLocks noChangeAspect="1"/>
          </p:cNvSpPr>
          <p:nvPr/>
        </p:nvSpPr>
        <p:spPr>
          <a:xfrm>
            <a:off x="1461108" y="2503078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B6B1C35-62DA-0AB9-4B36-1681800BDEBF}"/>
              </a:ext>
            </a:extLst>
          </p:cNvPr>
          <p:cNvSpPr>
            <a:spLocks noChangeAspect="1"/>
          </p:cNvSpPr>
          <p:nvPr/>
        </p:nvSpPr>
        <p:spPr>
          <a:xfrm>
            <a:off x="1453073" y="2904896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603D54D-EAD9-D601-5D60-4C6446C83805}"/>
              </a:ext>
            </a:extLst>
          </p:cNvPr>
          <p:cNvSpPr>
            <a:spLocks noChangeAspect="1"/>
          </p:cNvSpPr>
          <p:nvPr/>
        </p:nvSpPr>
        <p:spPr>
          <a:xfrm>
            <a:off x="1461108" y="3306714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02CC060-7277-06D3-39BF-1D30EB949F82}"/>
              </a:ext>
            </a:extLst>
          </p:cNvPr>
          <p:cNvSpPr>
            <a:spLocks noChangeAspect="1"/>
          </p:cNvSpPr>
          <p:nvPr/>
        </p:nvSpPr>
        <p:spPr>
          <a:xfrm>
            <a:off x="1461108" y="3708532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B604556-3DA8-6B68-A810-5BEB68704AD7}"/>
              </a:ext>
            </a:extLst>
          </p:cNvPr>
          <p:cNvSpPr>
            <a:spLocks noChangeAspect="1"/>
          </p:cNvSpPr>
          <p:nvPr/>
        </p:nvSpPr>
        <p:spPr>
          <a:xfrm>
            <a:off x="1461108" y="4110350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6BF999A-E5F9-01DF-F94A-4769EB56947A}"/>
              </a:ext>
            </a:extLst>
          </p:cNvPr>
          <p:cNvSpPr>
            <a:spLocks noChangeAspect="1"/>
          </p:cNvSpPr>
          <p:nvPr/>
        </p:nvSpPr>
        <p:spPr>
          <a:xfrm>
            <a:off x="1453073" y="4512168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0F8FB3F-9E00-1DC5-26A0-BAF9D6C24E2C}"/>
              </a:ext>
            </a:extLst>
          </p:cNvPr>
          <p:cNvSpPr>
            <a:spLocks noChangeAspect="1"/>
          </p:cNvSpPr>
          <p:nvPr/>
        </p:nvSpPr>
        <p:spPr>
          <a:xfrm>
            <a:off x="1786461" y="1687336"/>
            <a:ext cx="182880" cy="182880"/>
          </a:xfrm>
          <a:prstGeom prst="ellipse">
            <a:avLst/>
          </a:prstGeom>
          <a:solidFill>
            <a:srgbClr val="00F6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9FE1668-840F-9D6B-38A0-FEBB5730E655}"/>
              </a:ext>
            </a:extLst>
          </p:cNvPr>
          <p:cNvSpPr>
            <a:spLocks noChangeAspect="1"/>
          </p:cNvSpPr>
          <p:nvPr/>
        </p:nvSpPr>
        <p:spPr>
          <a:xfrm>
            <a:off x="1791129" y="2095207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5ABBEE6-11F9-67E8-35CC-C7C3A4B33B8C}"/>
              </a:ext>
            </a:extLst>
          </p:cNvPr>
          <p:cNvSpPr>
            <a:spLocks noChangeAspect="1"/>
          </p:cNvSpPr>
          <p:nvPr/>
        </p:nvSpPr>
        <p:spPr>
          <a:xfrm>
            <a:off x="1791129" y="2503078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A941966-5D5C-17E6-928D-C166565BFE23}"/>
              </a:ext>
            </a:extLst>
          </p:cNvPr>
          <p:cNvSpPr>
            <a:spLocks noChangeAspect="1"/>
          </p:cNvSpPr>
          <p:nvPr/>
        </p:nvSpPr>
        <p:spPr>
          <a:xfrm>
            <a:off x="1783094" y="2904896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FD32677-06C7-1CF8-B7F8-907E56470FC2}"/>
              </a:ext>
            </a:extLst>
          </p:cNvPr>
          <p:cNvSpPr>
            <a:spLocks noChangeAspect="1"/>
          </p:cNvSpPr>
          <p:nvPr/>
        </p:nvSpPr>
        <p:spPr>
          <a:xfrm>
            <a:off x="1791129" y="3306714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B18F7BC-C467-D5C1-60B4-6A657EF763B3}"/>
              </a:ext>
            </a:extLst>
          </p:cNvPr>
          <p:cNvSpPr>
            <a:spLocks noChangeAspect="1"/>
          </p:cNvSpPr>
          <p:nvPr/>
        </p:nvSpPr>
        <p:spPr>
          <a:xfrm>
            <a:off x="1791129" y="3708532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65CEABA-56AF-0C33-AE24-68DABBCE5A30}"/>
              </a:ext>
            </a:extLst>
          </p:cNvPr>
          <p:cNvSpPr>
            <a:spLocks noChangeAspect="1"/>
          </p:cNvSpPr>
          <p:nvPr/>
        </p:nvSpPr>
        <p:spPr>
          <a:xfrm>
            <a:off x="1791129" y="4110350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8A6437C-B0C1-77C4-128C-E5F79CB44C5A}"/>
              </a:ext>
            </a:extLst>
          </p:cNvPr>
          <p:cNvSpPr>
            <a:spLocks noChangeAspect="1"/>
          </p:cNvSpPr>
          <p:nvPr/>
        </p:nvSpPr>
        <p:spPr>
          <a:xfrm>
            <a:off x="1783094" y="4512168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BACFEF80-6869-CFB4-A400-2BFCF0A2B6F2}"/>
              </a:ext>
            </a:extLst>
          </p:cNvPr>
          <p:cNvSpPr>
            <a:spLocks noChangeAspect="1"/>
          </p:cNvSpPr>
          <p:nvPr/>
        </p:nvSpPr>
        <p:spPr>
          <a:xfrm>
            <a:off x="2059662" y="1674262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F2A8AB9-EF2F-DD8D-9F11-F40456605E12}"/>
              </a:ext>
            </a:extLst>
          </p:cNvPr>
          <p:cNvSpPr>
            <a:spLocks noChangeAspect="1"/>
          </p:cNvSpPr>
          <p:nvPr/>
        </p:nvSpPr>
        <p:spPr>
          <a:xfrm>
            <a:off x="2064330" y="2082133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2BD92FA-EAB2-6C0A-CC67-1E6C6DBC289F}"/>
              </a:ext>
            </a:extLst>
          </p:cNvPr>
          <p:cNvSpPr>
            <a:spLocks noChangeAspect="1"/>
          </p:cNvSpPr>
          <p:nvPr/>
        </p:nvSpPr>
        <p:spPr>
          <a:xfrm>
            <a:off x="2064330" y="2490004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FE94BFB-22BE-020A-4C2C-19D05C504CDA}"/>
              </a:ext>
            </a:extLst>
          </p:cNvPr>
          <p:cNvSpPr>
            <a:spLocks noChangeAspect="1"/>
          </p:cNvSpPr>
          <p:nvPr/>
        </p:nvSpPr>
        <p:spPr>
          <a:xfrm>
            <a:off x="2056295" y="2891822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CA800D9-3824-0376-CEAE-EE41DD94ECE6}"/>
              </a:ext>
            </a:extLst>
          </p:cNvPr>
          <p:cNvSpPr>
            <a:spLocks noChangeAspect="1"/>
          </p:cNvSpPr>
          <p:nvPr/>
        </p:nvSpPr>
        <p:spPr>
          <a:xfrm>
            <a:off x="2064330" y="3293640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51BA9F03-AD63-1F87-6015-651637CADBD8}"/>
              </a:ext>
            </a:extLst>
          </p:cNvPr>
          <p:cNvSpPr>
            <a:spLocks noChangeAspect="1"/>
          </p:cNvSpPr>
          <p:nvPr/>
        </p:nvSpPr>
        <p:spPr>
          <a:xfrm>
            <a:off x="2064330" y="3695458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601144B-7855-ED74-CD9C-9685DC7C3BD0}"/>
              </a:ext>
            </a:extLst>
          </p:cNvPr>
          <p:cNvSpPr>
            <a:spLocks noChangeAspect="1"/>
          </p:cNvSpPr>
          <p:nvPr/>
        </p:nvSpPr>
        <p:spPr>
          <a:xfrm>
            <a:off x="2064330" y="4097276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5B8969B-FFD6-0AEE-6C06-EA5470AD25F6}"/>
              </a:ext>
            </a:extLst>
          </p:cNvPr>
          <p:cNvSpPr>
            <a:spLocks noChangeAspect="1"/>
          </p:cNvSpPr>
          <p:nvPr/>
        </p:nvSpPr>
        <p:spPr>
          <a:xfrm>
            <a:off x="2056295" y="4499094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2C572F00-571A-9300-C09F-762B694D891E}"/>
              </a:ext>
            </a:extLst>
          </p:cNvPr>
          <p:cNvSpPr>
            <a:spLocks noChangeAspect="1"/>
          </p:cNvSpPr>
          <p:nvPr/>
        </p:nvSpPr>
        <p:spPr>
          <a:xfrm>
            <a:off x="2374601" y="1674262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BFDF565-2D20-B884-89C2-5BF3C40C6DB4}"/>
              </a:ext>
            </a:extLst>
          </p:cNvPr>
          <p:cNvSpPr>
            <a:spLocks noChangeAspect="1"/>
          </p:cNvSpPr>
          <p:nvPr/>
        </p:nvSpPr>
        <p:spPr>
          <a:xfrm>
            <a:off x="2379269" y="2082133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431D710D-D167-0961-4768-652B5C762C88}"/>
              </a:ext>
            </a:extLst>
          </p:cNvPr>
          <p:cNvSpPr>
            <a:spLocks noChangeAspect="1"/>
          </p:cNvSpPr>
          <p:nvPr/>
        </p:nvSpPr>
        <p:spPr>
          <a:xfrm>
            <a:off x="2379269" y="2490004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D968D7BB-2763-2D16-8F98-A54C6E438C4B}"/>
              </a:ext>
            </a:extLst>
          </p:cNvPr>
          <p:cNvSpPr>
            <a:spLocks noChangeAspect="1"/>
          </p:cNvSpPr>
          <p:nvPr/>
        </p:nvSpPr>
        <p:spPr>
          <a:xfrm>
            <a:off x="2371234" y="2891822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4F883995-F67F-DBC8-88DF-0709F5E387AD}"/>
              </a:ext>
            </a:extLst>
          </p:cNvPr>
          <p:cNvSpPr>
            <a:spLocks noChangeAspect="1"/>
          </p:cNvSpPr>
          <p:nvPr/>
        </p:nvSpPr>
        <p:spPr>
          <a:xfrm>
            <a:off x="2379269" y="3293640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175EDB24-315D-E463-0614-050C26854D97}"/>
              </a:ext>
            </a:extLst>
          </p:cNvPr>
          <p:cNvSpPr>
            <a:spLocks noChangeAspect="1"/>
          </p:cNvSpPr>
          <p:nvPr/>
        </p:nvSpPr>
        <p:spPr>
          <a:xfrm>
            <a:off x="2379269" y="3695458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7C026BF9-CBAF-B6E4-4FC4-416D1949A30A}"/>
              </a:ext>
            </a:extLst>
          </p:cNvPr>
          <p:cNvSpPr>
            <a:spLocks noChangeAspect="1"/>
          </p:cNvSpPr>
          <p:nvPr/>
        </p:nvSpPr>
        <p:spPr>
          <a:xfrm>
            <a:off x="2379269" y="4097276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D0FBCA06-E725-4882-03A8-06486A52744C}"/>
              </a:ext>
            </a:extLst>
          </p:cNvPr>
          <p:cNvSpPr>
            <a:spLocks noChangeAspect="1"/>
          </p:cNvSpPr>
          <p:nvPr/>
        </p:nvSpPr>
        <p:spPr>
          <a:xfrm>
            <a:off x="2371234" y="4499094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554909AB-19D5-769B-A513-21171492F68C}"/>
              </a:ext>
            </a:extLst>
          </p:cNvPr>
          <p:cNvSpPr>
            <a:spLocks noChangeAspect="1"/>
          </p:cNvSpPr>
          <p:nvPr/>
        </p:nvSpPr>
        <p:spPr>
          <a:xfrm>
            <a:off x="2704622" y="1674262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6E8AB82-D12B-AD24-9B1D-EEF6E3A0F005}"/>
              </a:ext>
            </a:extLst>
          </p:cNvPr>
          <p:cNvSpPr>
            <a:spLocks noChangeAspect="1"/>
          </p:cNvSpPr>
          <p:nvPr/>
        </p:nvSpPr>
        <p:spPr>
          <a:xfrm>
            <a:off x="2709290" y="2082133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7F097BB8-2C8B-025A-53DD-701BEB057B8C}"/>
              </a:ext>
            </a:extLst>
          </p:cNvPr>
          <p:cNvSpPr>
            <a:spLocks noChangeAspect="1"/>
          </p:cNvSpPr>
          <p:nvPr/>
        </p:nvSpPr>
        <p:spPr>
          <a:xfrm>
            <a:off x="2709290" y="2490004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6901FD8-61B2-838C-572B-5A1812BE0FBA}"/>
              </a:ext>
            </a:extLst>
          </p:cNvPr>
          <p:cNvSpPr>
            <a:spLocks noChangeAspect="1"/>
          </p:cNvSpPr>
          <p:nvPr/>
        </p:nvSpPr>
        <p:spPr>
          <a:xfrm>
            <a:off x="2701255" y="2891822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05238032-EA93-2939-9762-2BB8F27D99D8}"/>
              </a:ext>
            </a:extLst>
          </p:cNvPr>
          <p:cNvSpPr>
            <a:spLocks noChangeAspect="1"/>
          </p:cNvSpPr>
          <p:nvPr/>
        </p:nvSpPr>
        <p:spPr>
          <a:xfrm>
            <a:off x="2709290" y="3293640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54688B9B-F873-7E3B-4113-5C7614CD9867}"/>
              </a:ext>
            </a:extLst>
          </p:cNvPr>
          <p:cNvSpPr>
            <a:spLocks noChangeAspect="1"/>
          </p:cNvSpPr>
          <p:nvPr/>
        </p:nvSpPr>
        <p:spPr>
          <a:xfrm>
            <a:off x="2709290" y="3695458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E6D06473-BB12-3B5B-14B8-0010465C3B7A}"/>
              </a:ext>
            </a:extLst>
          </p:cNvPr>
          <p:cNvSpPr>
            <a:spLocks noChangeAspect="1"/>
          </p:cNvSpPr>
          <p:nvPr/>
        </p:nvSpPr>
        <p:spPr>
          <a:xfrm>
            <a:off x="2709290" y="4097276"/>
            <a:ext cx="182880" cy="1828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BAAF4BDB-D922-C59E-4224-F31FFBDBAB7F}"/>
              </a:ext>
            </a:extLst>
          </p:cNvPr>
          <p:cNvSpPr>
            <a:spLocks noChangeAspect="1"/>
          </p:cNvSpPr>
          <p:nvPr/>
        </p:nvSpPr>
        <p:spPr>
          <a:xfrm>
            <a:off x="2701255" y="4499094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3E0082D-5DEF-4211-BF95-0B1EDF7C904F}"/>
              </a:ext>
            </a:extLst>
          </p:cNvPr>
          <p:cNvSpPr>
            <a:spLocks noChangeAspect="1"/>
          </p:cNvSpPr>
          <p:nvPr/>
        </p:nvSpPr>
        <p:spPr>
          <a:xfrm>
            <a:off x="3026667" y="1674262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2330838-36BE-9722-0967-D4975860FCB9}"/>
              </a:ext>
            </a:extLst>
          </p:cNvPr>
          <p:cNvSpPr>
            <a:spLocks noChangeAspect="1"/>
          </p:cNvSpPr>
          <p:nvPr/>
        </p:nvSpPr>
        <p:spPr>
          <a:xfrm>
            <a:off x="3031335" y="2082133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896051D-11DE-4752-744A-42A6A8453769}"/>
              </a:ext>
            </a:extLst>
          </p:cNvPr>
          <p:cNvSpPr>
            <a:spLocks noChangeAspect="1"/>
          </p:cNvSpPr>
          <p:nvPr/>
        </p:nvSpPr>
        <p:spPr>
          <a:xfrm>
            <a:off x="3031335" y="2490004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72367E8-D684-338E-57D7-3059FE573EF6}"/>
              </a:ext>
            </a:extLst>
          </p:cNvPr>
          <p:cNvSpPr>
            <a:spLocks noChangeAspect="1"/>
          </p:cNvSpPr>
          <p:nvPr/>
        </p:nvSpPr>
        <p:spPr>
          <a:xfrm>
            <a:off x="3023300" y="2891822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409DA3A-CC96-82F5-844E-C160F11A7B20}"/>
              </a:ext>
            </a:extLst>
          </p:cNvPr>
          <p:cNvSpPr>
            <a:spLocks noChangeAspect="1"/>
          </p:cNvSpPr>
          <p:nvPr/>
        </p:nvSpPr>
        <p:spPr>
          <a:xfrm>
            <a:off x="3031335" y="3293640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7D4A9B2C-979E-8BE3-2AF7-01276ED49EB1}"/>
              </a:ext>
            </a:extLst>
          </p:cNvPr>
          <p:cNvSpPr>
            <a:spLocks noChangeAspect="1"/>
          </p:cNvSpPr>
          <p:nvPr/>
        </p:nvSpPr>
        <p:spPr>
          <a:xfrm>
            <a:off x="3031335" y="3695458"/>
            <a:ext cx="182880" cy="1828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0EA290BE-E615-A655-133A-7BF919ED95FE}"/>
              </a:ext>
            </a:extLst>
          </p:cNvPr>
          <p:cNvSpPr>
            <a:spLocks noChangeAspect="1"/>
          </p:cNvSpPr>
          <p:nvPr/>
        </p:nvSpPr>
        <p:spPr>
          <a:xfrm>
            <a:off x="3031335" y="4097276"/>
            <a:ext cx="182880" cy="182880"/>
          </a:xfrm>
          <a:prstGeom prst="ellipse">
            <a:avLst/>
          </a:prstGeom>
          <a:solidFill>
            <a:srgbClr val="010EE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BA28F5E-0D3B-DDF7-94F0-2B8BB7877359}"/>
              </a:ext>
            </a:extLst>
          </p:cNvPr>
          <p:cNvSpPr>
            <a:spLocks noChangeAspect="1"/>
          </p:cNvSpPr>
          <p:nvPr/>
        </p:nvSpPr>
        <p:spPr>
          <a:xfrm>
            <a:off x="3023300" y="4499094"/>
            <a:ext cx="182880" cy="1828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DB33531B-5064-AF9C-3489-E9178CAC1531}"/>
              </a:ext>
            </a:extLst>
          </p:cNvPr>
          <p:cNvSpPr>
            <a:spLocks noChangeAspect="1"/>
          </p:cNvSpPr>
          <p:nvPr/>
        </p:nvSpPr>
        <p:spPr>
          <a:xfrm>
            <a:off x="3341606" y="1674262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B0EF2D5D-21C3-76B8-7849-F135D950C09B}"/>
              </a:ext>
            </a:extLst>
          </p:cNvPr>
          <p:cNvSpPr>
            <a:spLocks noChangeAspect="1"/>
          </p:cNvSpPr>
          <p:nvPr/>
        </p:nvSpPr>
        <p:spPr>
          <a:xfrm>
            <a:off x="3346274" y="2082133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30617EF0-479B-B564-6FC1-166E2954B564}"/>
              </a:ext>
            </a:extLst>
          </p:cNvPr>
          <p:cNvSpPr>
            <a:spLocks noChangeAspect="1"/>
          </p:cNvSpPr>
          <p:nvPr/>
        </p:nvSpPr>
        <p:spPr>
          <a:xfrm>
            <a:off x="3346274" y="2490004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C0F5C503-174F-8882-AD10-B7E70BEC9E17}"/>
              </a:ext>
            </a:extLst>
          </p:cNvPr>
          <p:cNvSpPr>
            <a:spLocks noChangeAspect="1"/>
          </p:cNvSpPr>
          <p:nvPr/>
        </p:nvSpPr>
        <p:spPr>
          <a:xfrm>
            <a:off x="3338239" y="2891822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F605F038-C4C4-B13F-2B68-47FC7D7AA055}"/>
              </a:ext>
            </a:extLst>
          </p:cNvPr>
          <p:cNvSpPr>
            <a:spLocks noChangeAspect="1"/>
          </p:cNvSpPr>
          <p:nvPr/>
        </p:nvSpPr>
        <p:spPr>
          <a:xfrm>
            <a:off x="3346274" y="3293640"/>
            <a:ext cx="182880" cy="1828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8E1415FE-10C9-F1EE-B389-62C9F1CA9F87}"/>
              </a:ext>
            </a:extLst>
          </p:cNvPr>
          <p:cNvSpPr>
            <a:spLocks noChangeAspect="1"/>
          </p:cNvSpPr>
          <p:nvPr/>
        </p:nvSpPr>
        <p:spPr>
          <a:xfrm>
            <a:off x="3346274" y="3695458"/>
            <a:ext cx="182880" cy="182880"/>
          </a:xfrm>
          <a:prstGeom prst="ellipse">
            <a:avLst/>
          </a:prstGeom>
          <a:solidFill>
            <a:srgbClr val="010EE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3B1343A-AABA-8D54-22EA-D5D6E3DA1240}"/>
              </a:ext>
            </a:extLst>
          </p:cNvPr>
          <p:cNvSpPr>
            <a:spLocks noChangeAspect="1"/>
          </p:cNvSpPr>
          <p:nvPr/>
        </p:nvSpPr>
        <p:spPr>
          <a:xfrm>
            <a:off x="3346274" y="4097276"/>
            <a:ext cx="182880" cy="182880"/>
          </a:xfrm>
          <a:prstGeom prst="ellipse">
            <a:avLst/>
          </a:prstGeom>
          <a:solidFill>
            <a:srgbClr val="010EE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EA6C756-7DCE-CBB9-6279-F3C25CD55867}"/>
              </a:ext>
            </a:extLst>
          </p:cNvPr>
          <p:cNvSpPr>
            <a:spLocks noChangeAspect="1"/>
          </p:cNvSpPr>
          <p:nvPr/>
        </p:nvSpPr>
        <p:spPr>
          <a:xfrm>
            <a:off x="3338239" y="4499094"/>
            <a:ext cx="182880" cy="182880"/>
          </a:xfrm>
          <a:prstGeom prst="ellipse">
            <a:avLst/>
          </a:prstGeom>
          <a:solidFill>
            <a:srgbClr val="010EE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A2594631-EAC2-D93D-80A5-AE98D141AEE1}"/>
              </a:ext>
            </a:extLst>
          </p:cNvPr>
          <p:cNvSpPr>
            <a:spLocks noChangeAspect="1"/>
          </p:cNvSpPr>
          <p:nvPr/>
        </p:nvSpPr>
        <p:spPr>
          <a:xfrm>
            <a:off x="3671627" y="1674262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47486F4B-07AB-6978-1FBA-EA9EE2C06071}"/>
              </a:ext>
            </a:extLst>
          </p:cNvPr>
          <p:cNvSpPr>
            <a:spLocks noChangeAspect="1"/>
          </p:cNvSpPr>
          <p:nvPr/>
        </p:nvSpPr>
        <p:spPr>
          <a:xfrm>
            <a:off x="3676295" y="2082133"/>
            <a:ext cx="182880" cy="1828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5EE0F687-726A-EC69-9424-5697126EC4D2}"/>
              </a:ext>
            </a:extLst>
          </p:cNvPr>
          <p:cNvSpPr>
            <a:spLocks noChangeAspect="1"/>
          </p:cNvSpPr>
          <p:nvPr/>
        </p:nvSpPr>
        <p:spPr>
          <a:xfrm>
            <a:off x="3676295" y="2490004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02A49720-0ED3-4DC1-2DA1-AD20686AEA8B}"/>
              </a:ext>
            </a:extLst>
          </p:cNvPr>
          <p:cNvSpPr>
            <a:spLocks noChangeAspect="1"/>
          </p:cNvSpPr>
          <p:nvPr/>
        </p:nvSpPr>
        <p:spPr>
          <a:xfrm>
            <a:off x="3668260" y="2891822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6F1F1339-00BE-5120-AD48-27DA5356BCF8}"/>
              </a:ext>
            </a:extLst>
          </p:cNvPr>
          <p:cNvSpPr>
            <a:spLocks noChangeAspect="1"/>
          </p:cNvSpPr>
          <p:nvPr/>
        </p:nvSpPr>
        <p:spPr>
          <a:xfrm>
            <a:off x="3676295" y="3293640"/>
            <a:ext cx="182880" cy="1828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4366CEB-8AC0-C6A8-A488-3D4336E31B4A}"/>
              </a:ext>
            </a:extLst>
          </p:cNvPr>
          <p:cNvSpPr>
            <a:spLocks noChangeAspect="1"/>
          </p:cNvSpPr>
          <p:nvPr/>
        </p:nvSpPr>
        <p:spPr>
          <a:xfrm>
            <a:off x="3676295" y="3695458"/>
            <a:ext cx="182880" cy="182880"/>
          </a:xfrm>
          <a:prstGeom prst="ellipse">
            <a:avLst/>
          </a:prstGeom>
          <a:solidFill>
            <a:srgbClr val="010EE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CC4696AA-7346-9C11-C12D-A1FC158612D6}"/>
              </a:ext>
            </a:extLst>
          </p:cNvPr>
          <p:cNvSpPr>
            <a:spLocks noChangeAspect="1"/>
          </p:cNvSpPr>
          <p:nvPr/>
        </p:nvSpPr>
        <p:spPr>
          <a:xfrm>
            <a:off x="3676295" y="4097276"/>
            <a:ext cx="182880" cy="182880"/>
          </a:xfrm>
          <a:prstGeom prst="ellipse">
            <a:avLst/>
          </a:prstGeom>
          <a:solidFill>
            <a:srgbClr val="010EE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06EA5151-D667-A14F-179F-AACFCA97C65A}"/>
              </a:ext>
            </a:extLst>
          </p:cNvPr>
          <p:cNvSpPr>
            <a:spLocks noChangeAspect="1"/>
          </p:cNvSpPr>
          <p:nvPr/>
        </p:nvSpPr>
        <p:spPr>
          <a:xfrm>
            <a:off x="3668260" y="4499094"/>
            <a:ext cx="182880" cy="182880"/>
          </a:xfrm>
          <a:prstGeom prst="ellipse">
            <a:avLst/>
          </a:prstGeom>
          <a:solidFill>
            <a:srgbClr val="010EE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4">
            <a:extLst>
              <a:ext uri="{FF2B5EF4-FFF2-40B4-BE49-F238E27FC236}">
                <a16:creationId xmlns:a16="http://schemas.microsoft.com/office/drawing/2014/main" id="{1FACD45B-9946-723E-9745-5AC6CD8C03A9}"/>
              </a:ext>
            </a:extLst>
          </p:cNvPr>
          <p:cNvSpPr/>
          <p:nvPr/>
        </p:nvSpPr>
        <p:spPr>
          <a:xfrm>
            <a:off x="3525226" y="2205843"/>
            <a:ext cx="2919017" cy="1928963"/>
          </a:xfrm>
          <a:custGeom>
            <a:avLst/>
            <a:gdLst>
              <a:gd name="connsiteX0" fmla="*/ 0 w 5391081"/>
              <a:gd name="connsiteY0" fmla="*/ 0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0 w 5391081"/>
              <a:gd name="connsiteY4" fmla="*/ 0 h 1990431"/>
              <a:gd name="connsiteX0" fmla="*/ 539646 w 5391081"/>
              <a:gd name="connsiteY0" fmla="*/ 794479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539646 w 5391081"/>
              <a:gd name="connsiteY4" fmla="*/ 794479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78438 w 5439539"/>
              <a:gd name="connsiteY0" fmla="*/ 914400 h 1990431"/>
              <a:gd name="connsiteX1" fmla="*/ 5439539 w 5439539"/>
              <a:gd name="connsiteY1" fmla="*/ 0 h 1990431"/>
              <a:gd name="connsiteX2" fmla="*/ 5439539 w 5439539"/>
              <a:gd name="connsiteY2" fmla="*/ 1990431 h 1990431"/>
              <a:gd name="connsiteX3" fmla="*/ 48458 w 5439539"/>
              <a:gd name="connsiteY3" fmla="*/ 1990431 h 1990431"/>
              <a:gd name="connsiteX4" fmla="*/ 78438 w 5439539"/>
              <a:gd name="connsiteY4" fmla="*/ 914400 h 1990431"/>
              <a:gd name="connsiteX0" fmla="*/ 79843 w 5425446"/>
              <a:gd name="connsiteY0" fmla="*/ 991891 h 1990431"/>
              <a:gd name="connsiteX1" fmla="*/ 5425446 w 5425446"/>
              <a:gd name="connsiteY1" fmla="*/ 0 h 1990431"/>
              <a:gd name="connsiteX2" fmla="*/ 5425446 w 5425446"/>
              <a:gd name="connsiteY2" fmla="*/ 1990431 h 1990431"/>
              <a:gd name="connsiteX3" fmla="*/ 34365 w 5425446"/>
              <a:gd name="connsiteY3" fmla="*/ 1990431 h 1990431"/>
              <a:gd name="connsiteX4" fmla="*/ 79843 w 5425446"/>
              <a:gd name="connsiteY4" fmla="*/ 991891 h 1990431"/>
              <a:gd name="connsiteX0" fmla="*/ 79843 w 5425446"/>
              <a:gd name="connsiteY0" fmla="*/ 991891 h 1990431"/>
              <a:gd name="connsiteX1" fmla="*/ 1582156 w 5425446"/>
              <a:gd name="connsiteY1" fmla="*/ 1274181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836908 h 1835448"/>
              <a:gd name="connsiteX1" fmla="*/ 2357071 w 5425446"/>
              <a:gd name="connsiteY1" fmla="*/ 243544 h 1835448"/>
              <a:gd name="connsiteX2" fmla="*/ 5409948 w 5425446"/>
              <a:gd name="connsiteY2" fmla="*/ 0 h 1835448"/>
              <a:gd name="connsiteX3" fmla="*/ 5425446 w 5425446"/>
              <a:gd name="connsiteY3" fmla="*/ 1835448 h 1835448"/>
              <a:gd name="connsiteX4" fmla="*/ 34365 w 5425446"/>
              <a:gd name="connsiteY4" fmla="*/ 1835448 h 1835448"/>
              <a:gd name="connsiteX5" fmla="*/ 79843 w 5425446"/>
              <a:gd name="connsiteY5" fmla="*/ 836908 h 1835448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43936"/>
              <a:gd name="connsiteX1" fmla="*/ 2357071 w 5479691"/>
              <a:gd name="connsiteY1" fmla="*/ 344283 h 1943936"/>
              <a:gd name="connsiteX2" fmla="*/ 5479691 w 5479691"/>
              <a:gd name="connsiteY2" fmla="*/ 0 h 1943936"/>
              <a:gd name="connsiteX3" fmla="*/ 5123229 w 5479691"/>
              <a:gd name="connsiteY3" fmla="*/ 1943936 h 1943936"/>
              <a:gd name="connsiteX4" fmla="*/ 34365 w 5479691"/>
              <a:gd name="connsiteY4" fmla="*/ 1936187 h 1943936"/>
              <a:gd name="connsiteX5" fmla="*/ 79843 w 5479691"/>
              <a:gd name="connsiteY5" fmla="*/ 937647 h 1943936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71941 w 5479691"/>
              <a:gd name="connsiteY3" fmla="*/ 1866445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21949 w 5421797"/>
              <a:gd name="connsiteY0" fmla="*/ 937647 h 1866445"/>
              <a:gd name="connsiteX1" fmla="*/ 2299177 w 5421797"/>
              <a:gd name="connsiteY1" fmla="*/ 344283 h 1866445"/>
              <a:gd name="connsiteX2" fmla="*/ 5421797 w 5421797"/>
              <a:gd name="connsiteY2" fmla="*/ 0 h 1866445"/>
              <a:gd name="connsiteX3" fmla="*/ 5414047 w 5421797"/>
              <a:gd name="connsiteY3" fmla="*/ 1866445 h 1866445"/>
              <a:gd name="connsiteX4" fmla="*/ 2332213 w 5421797"/>
              <a:gd name="connsiteY4" fmla="*/ 1657217 h 1866445"/>
              <a:gd name="connsiteX5" fmla="*/ 21949 w 5421797"/>
              <a:gd name="connsiteY5" fmla="*/ 937647 h 1866445"/>
              <a:gd name="connsiteX0" fmla="*/ 36637 w 5436485"/>
              <a:gd name="connsiteY0" fmla="*/ 937647 h 1866445"/>
              <a:gd name="connsiteX1" fmla="*/ 2313865 w 5436485"/>
              <a:gd name="connsiteY1" fmla="*/ 344283 h 1866445"/>
              <a:gd name="connsiteX2" fmla="*/ 5436485 w 5436485"/>
              <a:gd name="connsiteY2" fmla="*/ 0 h 1866445"/>
              <a:gd name="connsiteX3" fmla="*/ 5428735 w 5436485"/>
              <a:gd name="connsiteY3" fmla="*/ 1866445 h 1866445"/>
              <a:gd name="connsiteX4" fmla="*/ 2346901 w 5436485"/>
              <a:gd name="connsiteY4" fmla="*/ 1657217 h 1866445"/>
              <a:gd name="connsiteX5" fmla="*/ 36637 w 5436485"/>
              <a:gd name="connsiteY5" fmla="*/ 937647 h 1866445"/>
              <a:gd name="connsiteX0" fmla="*/ 35939 w 5435787"/>
              <a:gd name="connsiteY0" fmla="*/ 937647 h 1866445"/>
              <a:gd name="connsiteX1" fmla="*/ 2313167 w 5435787"/>
              <a:gd name="connsiteY1" fmla="*/ 344283 h 1866445"/>
              <a:gd name="connsiteX2" fmla="*/ 5435787 w 5435787"/>
              <a:gd name="connsiteY2" fmla="*/ 0 h 1866445"/>
              <a:gd name="connsiteX3" fmla="*/ 5428037 w 5435787"/>
              <a:gd name="connsiteY3" fmla="*/ 1866445 h 1866445"/>
              <a:gd name="connsiteX4" fmla="*/ 2384949 w 5435787"/>
              <a:gd name="connsiteY4" fmla="*/ 1331753 h 1866445"/>
              <a:gd name="connsiteX5" fmla="*/ 35939 w 5435787"/>
              <a:gd name="connsiteY5" fmla="*/ 937647 h 1866445"/>
              <a:gd name="connsiteX0" fmla="*/ 36495 w 5436343"/>
              <a:gd name="connsiteY0" fmla="*/ 937647 h 1866445"/>
              <a:gd name="connsiteX1" fmla="*/ 2313723 w 5436343"/>
              <a:gd name="connsiteY1" fmla="*/ 344283 h 1866445"/>
              <a:gd name="connsiteX2" fmla="*/ 5436343 w 5436343"/>
              <a:gd name="connsiteY2" fmla="*/ 0 h 1866445"/>
              <a:gd name="connsiteX3" fmla="*/ 5428593 w 5436343"/>
              <a:gd name="connsiteY3" fmla="*/ 1866445 h 1866445"/>
              <a:gd name="connsiteX4" fmla="*/ 2354508 w 5436343"/>
              <a:gd name="connsiteY4" fmla="*/ 1533231 h 1866445"/>
              <a:gd name="connsiteX5" fmla="*/ 36495 w 5436343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562711 w 5399848"/>
              <a:gd name="connsiteY4" fmla="*/ 1352927 h 1866445"/>
              <a:gd name="connsiteX5" fmla="*/ 0 w 5399848"/>
              <a:gd name="connsiteY5" fmla="*/ 937647 h 1866445"/>
              <a:gd name="connsiteX0" fmla="*/ 0 w 5399848"/>
              <a:gd name="connsiteY0" fmla="*/ 937647 h 1469367"/>
              <a:gd name="connsiteX1" fmla="*/ 2277228 w 5399848"/>
              <a:gd name="connsiteY1" fmla="*/ 344283 h 1469367"/>
              <a:gd name="connsiteX2" fmla="*/ 5399848 w 5399848"/>
              <a:gd name="connsiteY2" fmla="*/ 0 h 1469367"/>
              <a:gd name="connsiteX3" fmla="*/ 5392098 w 5399848"/>
              <a:gd name="connsiteY3" fmla="*/ 1454321 h 1469367"/>
              <a:gd name="connsiteX4" fmla="*/ 2562711 w 5399848"/>
              <a:gd name="connsiteY4" fmla="*/ 1352927 h 1469367"/>
              <a:gd name="connsiteX5" fmla="*/ 0 w 5399848"/>
              <a:gd name="connsiteY5" fmla="*/ 937647 h 1469367"/>
              <a:gd name="connsiteX0" fmla="*/ 0 w 5399848"/>
              <a:gd name="connsiteY0" fmla="*/ 937647 h 1454321"/>
              <a:gd name="connsiteX1" fmla="*/ 2277228 w 5399848"/>
              <a:gd name="connsiteY1" fmla="*/ 344283 h 1454321"/>
              <a:gd name="connsiteX2" fmla="*/ 5399848 w 5399848"/>
              <a:gd name="connsiteY2" fmla="*/ 0 h 1454321"/>
              <a:gd name="connsiteX3" fmla="*/ 5392098 w 5399848"/>
              <a:gd name="connsiteY3" fmla="*/ 1454321 h 1454321"/>
              <a:gd name="connsiteX4" fmla="*/ 2614227 w 5399848"/>
              <a:gd name="connsiteY4" fmla="*/ 1211259 h 1454321"/>
              <a:gd name="connsiteX5" fmla="*/ 0 w 5399848"/>
              <a:gd name="connsiteY5" fmla="*/ 937647 h 1454321"/>
              <a:gd name="connsiteX0" fmla="*/ 0 w 5418057"/>
              <a:gd name="connsiteY0" fmla="*/ 937647 h 1332260"/>
              <a:gd name="connsiteX1" fmla="*/ 2277228 w 5418057"/>
              <a:gd name="connsiteY1" fmla="*/ 344283 h 1332260"/>
              <a:gd name="connsiteX2" fmla="*/ 5399848 w 5418057"/>
              <a:gd name="connsiteY2" fmla="*/ 0 h 1332260"/>
              <a:gd name="connsiteX3" fmla="*/ 5417856 w 5418057"/>
              <a:gd name="connsiteY3" fmla="*/ 1325532 h 1332260"/>
              <a:gd name="connsiteX4" fmla="*/ 2614227 w 5418057"/>
              <a:gd name="connsiteY4" fmla="*/ 1211259 h 1332260"/>
              <a:gd name="connsiteX5" fmla="*/ 0 w 5418057"/>
              <a:gd name="connsiteY5" fmla="*/ 937647 h 1332260"/>
              <a:gd name="connsiteX0" fmla="*/ 0 w 5418057"/>
              <a:gd name="connsiteY0" fmla="*/ 937647 h 1363275"/>
              <a:gd name="connsiteX1" fmla="*/ 2277228 w 5418057"/>
              <a:gd name="connsiteY1" fmla="*/ 344283 h 1363275"/>
              <a:gd name="connsiteX2" fmla="*/ 5399848 w 5418057"/>
              <a:gd name="connsiteY2" fmla="*/ 0 h 1363275"/>
              <a:gd name="connsiteX3" fmla="*/ 5417856 w 5418057"/>
              <a:gd name="connsiteY3" fmla="*/ 1325532 h 1363275"/>
              <a:gd name="connsiteX4" fmla="*/ 2614227 w 5418057"/>
              <a:gd name="connsiteY4" fmla="*/ 1211259 h 1363275"/>
              <a:gd name="connsiteX5" fmla="*/ 0 w 5418057"/>
              <a:gd name="connsiteY5" fmla="*/ 937647 h 1363275"/>
              <a:gd name="connsiteX0" fmla="*/ 0 w 5418275"/>
              <a:gd name="connsiteY0" fmla="*/ 660882 h 1086510"/>
              <a:gd name="connsiteX1" fmla="*/ 2277228 w 5418275"/>
              <a:gd name="connsiteY1" fmla="*/ 67518 h 1086510"/>
              <a:gd name="connsiteX2" fmla="*/ 5412727 w 5418275"/>
              <a:gd name="connsiteY2" fmla="*/ 83843 h 1086510"/>
              <a:gd name="connsiteX3" fmla="*/ 5417856 w 5418275"/>
              <a:gd name="connsiteY3" fmla="*/ 1048767 h 1086510"/>
              <a:gd name="connsiteX4" fmla="*/ 2614227 w 5418275"/>
              <a:gd name="connsiteY4" fmla="*/ 934494 h 1086510"/>
              <a:gd name="connsiteX5" fmla="*/ 0 w 5418275"/>
              <a:gd name="connsiteY5" fmla="*/ 660882 h 1086510"/>
              <a:gd name="connsiteX0" fmla="*/ 0 w 5418275"/>
              <a:gd name="connsiteY0" fmla="*/ 577039 h 1002667"/>
              <a:gd name="connsiteX1" fmla="*/ 2521926 w 5418275"/>
              <a:gd name="connsiteY1" fmla="*/ 344283 h 1002667"/>
              <a:gd name="connsiteX2" fmla="*/ 5412727 w 5418275"/>
              <a:gd name="connsiteY2" fmla="*/ 0 h 1002667"/>
              <a:gd name="connsiteX3" fmla="*/ 5417856 w 5418275"/>
              <a:gd name="connsiteY3" fmla="*/ 964924 h 1002667"/>
              <a:gd name="connsiteX4" fmla="*/ 2614227 w 5418275"/>
              <a:gd name="connsiteY4" fmla="*/ 850651 h 1002667"/>
              <a:gd name="connsiteX5" fmla="*/ 0 w 5418275"/>
              <a:gd name="connsiteY5" fmla="*/ 577039 h 1002667"/>
              <a:gd name="connsiteX0" fmla="*/ 0 w 5418275"/>
              <a:gd name="connsiteY0" fmla="*/ 577039 h 1002667"/>
              <a:gd name="connsiteX1" fmla="*/ 2521926 w 5418275"/>
              <a:gd name="connsiteY1" fmla="*/ 344283 h 1002667"/>
              <a:gd name="connsiteX2" fmla="*/ 5412727 w 5418275"/>
              <a:gd name="connsiteY2" fmla="*/ 0 h 1002667"/>
              <a:gd name="connsiteX3" fmla="*/ 5417856 w 5418275"/>
              <a:gd name="connsiteY3" fmla="*/ 964924 h 1002667"/>
              <a:gd name="connsiteX4" fmla="*/ 2614227 w 5418275"/>
              <a:gd name="connsiteY4" fmla="*/ 850651 h 1002667"/>
              <a:gd name="connsiteX5" fmla="*/ 0 w 5418275"/>
              <a:gd name="connsiteY5" fmla="*/ 577039 h 1002667"/>
              <a:gd name="connsiteX0" fmla="*/ 0 w 5418275"/>
              <a:gd name="connsiteY0" fmla="*/ 486887 h 912515"/>
              <a:gd name="connsiteX1" fmla="*/ 2521926 w 5418275"/>
              <a:gd name="connsiteY1" fmla="*/ 254131 h 912515"/>
              <a:gd name="connsiteX2" fmla="*/ 5412727 w 5418275"/>
              <a:gd name="connsiteY2" fmla="*/ 0 h 912515"/>
              <a:gd name="connsiteX3" fmla="*/ 5417856 w 5418275"/>
              <a:gd name="connsiteY3" fmla="*/ 874772 h 912515"/>
              <a:gd name="connsiteX4" fmla="*/ 2614227 w 5418275"/>
              <a:gd name="connsiteY4" fmla="*/ 760499 h 912515"/>
              <a:gd name="connsiteX5" fmla="*/ 0 w 5418275"/>
              <a:gd name="connsiteY5" fmla="*/ 486887 h 912515"/>
              <a:gd name="connsiteX0" fmla="*/ 0 w 5418275"/>
              <a:gd name="connsiteY0" fmla="*/ 487343 h 912971"/>
              <a:gd name="connsiteX1" fmla="*/ 2521926 w 5418275"/>
              <a:gd name="connsiteY1" fmla="*/ 254587 h 912971"/>
              <a:gd name="connsiteX2" fmla="*/ 5412727 w 5418275"/>
              <a:gd name="connsiteY2" fmla="*/ 456 h 912971"/>
              <a:gd name="connsiteX3" fmla="*/ 5417856 w 5418275"/>
              <a:gd name="connsiteY3" fmla="*/ 875228 h 912971"/>
              <a:gd name="connsiteX4" fmla="*/ 2614227 w 5418275"/>
              <a:gd name="connsiteY4" fmla="*/ 760955 h 912971"/>
              <a:gd name="connsiteX5" fmla="*/ 0 w 5418275"/>
              <a:gd name="connsiteY5" fmla="*/ 487343 h 912971"/>
              <a:gd name="connsiteX0" fmla="*/ 0 w 5418275"/>
              <a:gd name="connsiteY0" fmla="*/ 500334 h 925962"/>
              <a:gd name="connsiteX1" fmla="*/ 2521926 w 5418275"/>
              <a:gd name="connsiteY1" fmla="*/ 267578 h 925962"/>
              <a:gd name="connsiteX2" fmla="*/ 5412727 w 5418275"/>
              <a:gd name="connsiteY2" fmla="*/ 13447 h 925962"/>
              <a:gd name="connsiteX3" fmla="*/ 5417856 w 5418275"/>
              <a:gd name="connsiteY3" fmla="*/ 888219 h 925962"/>
              <a:gd name="connsiteX4" fmla="*/ 2614227 w 5418275"/>
              <a:gd name="connsiteY4" fmla="*/ 773946 h 925962"/>
              <a:gd name="connsiteX5" fmla="*/ 0 w 5418275"/>
              <a:gd name="connsiteY5" fmla="*/ 500334 h 925962"/>
              <a:gd name="connsiteX0" fmla="*/ 0 w 5418275"/>
              <a:gd name="connsiteY0" fmla="*/ 490578 h 916206"/>
              <a:gd name="connsiteX1" fmla="*/ 1839345 w 5418275"/>
              <a:gd name="connsiteY1" fmla="*/ 309338 h 916206"/>
              <a:gd name="connsiteX2" fmla="*/ 5412727 w 5418275"/>
              <a:gd name="connsiteY2" fmla="*/ 3691 h 916206"/>
              <a:gd name="connsiteX3" fmla="*/ 5417856 w 5418275"/>
              <a:gd name="connsiteY3" fmla="*/ 878463 h 916206"/>
              <a:gd name="connsiteX4" fmla="*/ 2614227 w 5418275"/>
              <a:gd name="connsiteY4" fmla="*/ 764190 h 916206"/>
              <a:gd name="connsiteX5" fmla="*/ 0 w 5418275"/>
              <a:gd name="connsiteY5" fmla="*/ 490578 h 916206"/>
              <a:gd name="connsiteX0" fmla="*/ 0 w 5418275"/>
              <a:gd name="connsiteY0" fmla="*/ 490578 h 916206"/>
              <a:gd name="connsiteX1" fmla="*/ 1839345 w 5418275"/>
              <a:gd name="connsiteY1" fmla="*/ 309338 h 916206"/>
              <a:gd name="connsiteX2" fmla="*/ 5412727 w 5418275"/>
              <a:gd name="connsiteY2" fmla="*/ 3691 h 916206"/>
              <a:gd name="connsiteX3" fmla="*/ 5417856 w 5418275"/>
              <a:gd name="connsiteY3" fmla="*/ 878463 h 916206"/>
              <a:gd name="connsiteX4" fmla="*/ 2614227 w 5418275"/>
              <a:gd name="connsiteY4" fmla="*/ 764190 h 916206"/>
              <a:gd name="connsiteX5" fmla="*/ 0 w 5418275"/>
              <a:gd name="connsiteY5" fmla="*/ 490578 h 916206"/>
              <a:gd name="connsiteX0" fmla="*/ 0 w 5418275"/>
              <a:gd name="connsiteY0" fmla="*/ 497094 h 922722"/>
              <a:gd name="connsiteX1" fmla="*/ 1749193 w 5418275"/>
              <a:gd name="connsiteY1" fmla="*/ 277217 h 922722"/>
              <a:gd name="connsiteX2" fmla="*/ 5412727 w 5418275"/>
              <a:gd name="connsiteY2" fmla="*/ 10207 h 922722"/>
              <a:gd name="connsiteX3" fmla="*/ 5417856 w 5418275"/>
              <a:gd name="connsiteY3" fmla="*/ 884979 h 922722"/>
              <a:gd name="connsiteX4" fmla="*/ 2614227 w 5418275"/>
              <a:gd name="connsiteY4" fmla="*/ 770706 h 922722"/>
              <a:gd name="connsiteX5" fmla="*/ 0 w 5418275"/>
              <a:gd name="connsiteY5" fmla="*/ 497094 h 922722"/>
              <a:gd name="connsiteX0" fmla="*/ 0 w 5418275"/>
              <a:gd name="connsiteY0" fmla="*/ 487443 h 913071"/>
              <a:gd name="connsiteX1" fmla="*/ 1749193 w 5418275"/>
              <a:gd name="connsiteY1" fmla="*/ 267566 h 913071"/>
              <a:gd name="connsiteX2" fmla="*/ 5412727 w 5418275"/>
              <a:gd name="connsiteY2" fmla="*/ 556 h 913071"/>
              <a:gd name="connsiteX3" fmla="*/ 5417856 w 5418275"/>
              <a:gd name="connsiteY3" fmla="*/ 875328 h 913071"/>
              <a:gd name="connsiteX4" fmla="*/ 2614227 w 5418275"/>
              <a:gd name="connsiteY4" fmla="*/ 761055 h 913071"/>
              <a:gd name="connsiteX5" fmla="*/ 0 w 5418275"/>
              <a:gd name="connsiteY5" fmla="*/ 487443 h 913071"/>
              <a:gd name="connsiteX0" fmla="*/ 0 w 5418275"/>
              <a:gd name="connsiteY0" fmla="*/ 494657 h 920285"/>
              <a:gd name="connsiteX1" fmla="*/ 1736315 w 5418275"/>
              <a:gd name="connsiteY1" fmla="*/ 184628 h 920285"/>
              <a:gd name="connsiteX2" fmla="*/ 5412727 w 5418275"/>
              <a:gd name="connsiteY2" fmla="*/ 7770 h 920285"/>
              <a:gd name="connsiteX3" fmla="*/ 5417856 w 5418275"/>
              <a:gd name="connsiteY3" fmla="*/ 882542 h 920285"/>
              <a:gd name="connsiteX4" fmla="*/ 2614227 w 5418275"/>
              <a:gd name="connsiteY4" fmla="*/ 768269 h 920285"/>
              <a:gd name="connsiteX5" fmla="*/ 0 w 5418275"/>
              <a:gd name="connsiteY5" fmla="*/ 494657 h 920285"/>
              <a:gd name="connsiteX0" fmla="*/ 0 w 5418275"/>
              <a:gd name="connsiteY0" fmla="*/ 494657 h 920285"/>
              <a:gd name="connsiteX1" fmla="*/ 1736315 w 5418275"/>
              <a:gd name="connsiteY1" fmla="*/ 184628 h 920285"/>
              <a:gd name="connsiteX2" fmla="*/ 5412727 w 5418275"/>
              <a:gd name="connsiteY2" fmla="*/ 7770 h 920285"/>
              <a:gd name="connsiteX3" fmla="*/ 5417856 w 5418275"/>
              <a:gd name="connsiteY3" fmla="*/ 882542 h 920285"/>
              <a:gd name="connsiteX4" fmla="*/ 2614227 w 5418275"/>
              <a:gd name="connsiteY4" fmla="*/ 768269 h 920285"/>
              <a:gd name="connsiteX5" fmla="*/ 0 w 5418275"/>
              <a:gd name="connsiteY5" fmla="*/ 494657 h 920285"/>
              <a:gd name="connsiteX0" fmla="*/ 0 w 5418057"/>
              <a:gd name="connsiteY0" fmla="*/ 590372 h 1016000"/>
              <a:gd name="connsiteX1" fmla="*/ 1736315 w 5418057"/>
              <a:gd name="connsiteY1" fmla="*/ 280343 h 1016000"/>
              <a:gd name="connsiteX2" fmla="*/ 5399849 w 5418057"/>
              <a:gd name="connsiteY2" fmla="*/ 454 h 1016000"/>
              <a:gd name="connsiteX3" fmla="*/ 5417856 w 5418057"/>
              <a:gd name="connsiteY3" fmla="*/ 978257 h 1016000"/>
              <a:gd name="connsiteX4" fmla="*/ 2614227 w 5418057"/>
              <a:gd name="connsiteY4" fmla="*/ 863984 h 1016000"/>
              <a:gd name="connsiteX5" fmla="*/ 0 w 5418057"/>
              <a:gd name="connsiteY5" fmla="*/ 590372 h 1016000"/>
              <a:gd name="connsiteX0" fmla="*/ 0 w 5418057"/>
              <a:gd name="connsiteY0" fmla="*/ 589918 h 1015546"/>
              <a:gd name="connsiteX1" fmla="*/ 1736315 w 5418057"/>
              <a:gd name="connsiteY1" fmla="*/ 279889 h 1015546"/>
              <a:gd name="connsiteX2" fmla="*/ 5399849 w 5418057"/>
              <a:gd name="connsiteY2" fmla="*/ 0 h 1015546"/>
              <a:gd name="connsiteX3" fmla="*/ 5417856 w 5418057"/>
              <a:gd name="connsiteY3" fmla="*/ 977803 h 1015546"/>
              <a:gd name="connsiteX4" fmla="*/ 2614227 w 5418057"/>
              <a:gd name="connsiteY4" fmla="*/ 863530 h 1015546"/>
              <a:gd name="connsiteX5" fmla="*/ 0 w 5418057"/>
              <a:gd name="connsiteY5" fmla="*/ 589918 h 1015546"/>
              <a:gd name="connsiteX0" fmla="*/ 0 w 5418057"/>
              <a:gd name="connsiteY0" fmla="*/ 589918 h 981587"/>
              <a:gd name="connsiteX1" fmla="*/ 1736315 w 5418057"/>
              <a:gd name="connsiteY1" fmla="*/ 279889 h 981587"/>
              <a:gd name="connsiteX2" fmla="*/ 5399849 w 5418057"/>
              <a:gd name="connsiteY2" fmla="*/ 0 h 981587"/>
              <a:gd name="connsiteX3" fmla="*/ 5417856 w 5418057"/>
              <a:gd name="connsiteY3" fmla="*/ 977803 h 981587"/>
              <a:gd name="connsiteX4" fmla="*/ 1764221 w 5418057"/>
              <a:gd name="connsiteY4" fmla="*/ 721863 h 981587"/>
              <a:gd name="connsiteX5" fmla="*/ 0 w 5418057"/>
              <a:gd name="connsiteY5" fmla="*/ 589918 h 981587"/>
              <a:gd name="connsiteX0" fmla="*/ 0 w 5418057"/>
              <a:gd name="connsiteY0" fmla="*/ 589918 h 981587"/>
              <a:gd name="connsiteX1" fmla="*/ 1736315 w 5418057"/>
              <a:gd name="connsiteY1" fmla="*/ 279889 h 981587"/>
              <a:gd name="connsiteX2" fmla="*/ 5399849 w 5418057"/>
              <a:gd name="connsiteY2" fmla="*/ 0 h 981587"/>
              <a:gd name="connsiteX3" fmla="*/ 5417856 w 5418057"/>
              <a:gd name="connsiteY3" fmla="*/ 977803 h 981587"/>
              <a:gd name="connsiteX4" fmla="*/ 1764221 w 5418057"/>
              <a:gd name="connsiteY4" fmla="*/ 721863 h 981587"/>
              <a:gd name="connsiteX5" fmla="*/ 0 w 5418057"/>
              <a:gd name="connsiteY5" fmla="*/ 589918 h 981587"/>
              <a:gd name="connsiteX0" fmla="*/ 0 w 5418057"/>
              <a:gd name="connsiteY0" fmla="*/ 589918 h 980017"/>
              <a:gd name="connsiteX1" fmla="*/ 1736315 w 5418057"/>
              <a:gd name="connsiteY1" fmla="*/ 279889 h 980017"/>
              <a:gd name="connsiteX2" fmla="*/ 5399849 w 5418057"/>
              <a:gd name="connsiteY2" fmla="*/ 0 h 980017"/>
              <a:gd name="connsiteX3" fmla="*/ 5417856 w 5418057"/>
              <a:gd name="connsiteY3" fmla="*/ 977803 h 980017"/>
              <a:gd name="connsiteX4" fmla="*/ 1764221 w 5418057"/>
              <a:gd name="connsiteY4" fmla="*/ 721863 h 980017"/>
              <a:gd name="connsiteX5" fmla="*/ 0 w 5418057"/>
              <a:gd name="connsiteY5" fmla="*/ 589918 h 980017"/>
              <a:gd name="connsiteX0" fmla="*/ 0 w 5405396"/>
              <a:gd name="connsiteY0" fmla="*/ 589918 h 856502"/>
              <a:gd name="connsiteX1" fmla="*/ 1736315 w 5405396"/>
              <a:gd name="connsiteY1" fmla="*/ 279889 h 856502"/>
              <a:gd name="connsiteX2" fmla="*/ 5399849 w 5405396"/>
              <a:gd name="connsiteY2" fmla="*/ 0 h 856502"/>
              <a:gd name="connsiteX3" fmla="*/ 5404977 w 5405396"/>
              <a:gd name="connsiteY3" fmla="*/ 836135 h 856502"/>
              <a:gd name="connsiteX4" fmla="*/ 1764221 w 5405396"/>
              <a:gd name="connsiteY4" fmla="*/ 721863 h 856502"/>
              <a:gd name="connsiteX5" fmla="*/ 0 w 5405396"/>
              <a:gd name="connsiteY5" fmla="*/ 589918 h 856502"/>
              <a:gd name="connsiteX0" fmla="*/ 0 w 5405396"/>
              <a:gd name="connsiteY0" fmla="*/ 589918 h 912899"/>
              <a:gd name="connsiteX1" fmla="*/ 1736315 w 5405396"/>
              <a:gd name="connsiteY1" fmla="*/ 279889 h 912899"/>
              <a:gd name="connsiteX2" fmla="*/ 5399849 w 5405396"/>
              <a:gd name="connsiteY2" fmla="*/ 0 h 912899"/>
              <a:gd name="connsiteX3" fmla="*/ 5404977 w 5405396"/>
              <a:gd name="connsiteY3" fmla="*/ 836135 h 912899"/>
              <a:gd name="connsiteX4" fmla="*/ 1764221 w 5405396"/>
              <a:gd name="connsiteY4" fmla="*/ 721863 h 912899"/>
              <a:gd name="connsiteX5" fmla="*/ 0 w 5405396"/>
              <a:gd name="connsiteY5" fmla="*/ 589918 h 912899"/>
              <a:gd name="connsiteX0" fmla="*/ 0 w 5405396"/>
              <a:gd name="connsiteY0" fmla="*/ 589918 h 836135"/>
              <a:gd name="connsiteX1" fmla="*/ 1736315 w 5405396"/>
              <a:gd name="connsiteY1" fmla="*/ 279889 h 836135"/>
              <a:gd name="connsiteX2" fmla="*/ 5399849 w 5405396"/>
              <a:gd name="connsiteY2" fmla="*/ 0 h 836135"/>
              <a:gd name="connsiteX3" fmla="*/ 5404977 w 5405396"/>
              <a:gd name="connsiteY3" fmla="*/ 836135 h 836135"/>
              <a:gd name="connsiteX4" fmla="*/ 1764221 w 5405396"/>
              <a:gd name="connsiteY4" fmla="*/ 721863 h 836135"/>
              <a:gd name="connsiteX5" fmla="*/ 0 w 5405396"/>
              <a:gd name="connsiteY5" fmla="*/ 589918 h 836135"/>
              <a:gd name="connsiteX0" fmla="*/ 0 w 5405396"/>
              <a:gd name="connsiteY0" fmla="*/ 589918 h 857449"/>
              <a:gd name="connsiteX1" fmla="*/ 1736315 w 5405396"/>
              <a:gd name="connsiteY1" fmla="*/ 279889 h 857449"/>
              <a:gd name="connsiteX2" fmla="*/ 5399849 w 5405396"/>
              <a:gd name="connsiteY2" fmla="*/ 0 h 857449"/>
              <a:gd name="connsiteX3" fmla="*/ 5404977 w 5405396"/>
              <a:gd name="connsiteY3" fmla="*/ 836135 h 857449"/>
              <a:gd name="connsiteX4" fmla="*/ 1764221 w 5405396"/>
              <a:gd name="connsiteY4" fmla="*/ 721863 h 857449"/>
              <a:gd name="connsiteX5" fmla="*/ 0 w 5405396"/>
              <a:gd name="connsiteY5" fmla="*/ 589918 h 857449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764221 w 5405396"/>
              <a:gd name="connsiteY4" fmla="*/ 72186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06026 w 5405396"/>
              <a:gd name="connsiteY4" fmla="*/ 773377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06026 w 5405396"/>
              <a:gd name="connsiteY4" fmla="*/ 773377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53545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53545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53545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83685"/>
              <a:gd name="connsiteX1" fmla="*/ 1581768 w 5405396"/>
              <a:gd name="connsiteY1" fmla="*/ 292768 h 1083685"/>
              <a:gd name="connsiteX2" fmla="*/ 5399849 w 5405396"/>
              <a:gd name="connsiteY2" fmla="*/ 0 h 1083685"/>
              <a:gd name="connsiteX3" fmla="*/ 5404977 w 5405396"/>
              <a:gd name="connsiteY3" fmla="*/ 1029318 h 1083685"/>
              <a:gd name="connsiteX4" fmla="*/ 2778113 w 5405396"/>
              <a:gd name="connsiteY4" fmla="*/ 966561 h 1083685"/>
              <a:gd name="connsiteX5" fmla="*/ 0 w 5405396"/>
              <a:gd name="connsiteY5" fmla="*/ 589918 h 1083685"/>
              <a:gd name="connsiteX0" fmla="*/ 0 w 5405396"/>
              <a:gd name="connsiteY0" fmla="*/ 589918 h 1083685"/>
              <a:gd name="connsiteX1" fmla="*/ 1581768 w 5405396"/>
              <a:gd name="connsiteY1" fmla="*/ 292768 h 1083685"/>
              <a:gd name="connsiteX2" fmla="*/ 5399849 w 5405396"/>
              <a:gd name="connsiteY2" fmla="*/ 0 h 1083685"/>
              <a:gd name="connsiteX3" fmla="*/ 5404977 w 5405396"/>
              <a:gd name="connsiteY3" fmla="*/ 1029318 h 1083685"/>
              <a:gd name="connsiteX4" fmla="*/ 2778113 w 5405396"/>
              <a:gd name="connsiteY4" fmla="*/ 966561 h 1083685"/>
              <a:gd name="connsiteX5" fmla="*/ 0 w 5405396"/>
              <a:gd name="connsiteY5" fmla="*/ 589918 h 1083685"/>
              <a:gd name="connsiteX0" fmla="*/ 0 w 5405396"/>
              <a:gd name="connsiteY0" fmla="*/ 589918 h 1083685"/>
              <a:gd name="connsiteX1" fmla="*/ 1581768 w 5405396"/>
              <a:gd name="connsiteY1" fmla="*/ 292768 h 1083685"/>
              <a:gd name="connsiteX2" fmla="*/ 5399849 w 5405396"/>
              <a:gd name="connsiteY2" fmla="*/ 0 h 1083685"/>
              <a:gd name="connsiteX3" fmla="*/ 5404977 w 5405396"/>
              <a:gd name="connsiteY3" fmla="*/ 1029318 h 1083685"/>
              <a:gd name="connsiteX4" fmla="*/ 2778113 w 5405396"/>
              <a:gd name="connsiteY4" fmla="*/ 966561 h 1083685"/>
              <a:gd name="connsiteX5" fmla="*/ 0 w 5405396"/>
              <a:gd name="connsiteY5" fmla="*/ 589918 h 1083685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2718866 w 5405396"/>
              <a:gd name="connsiteY1" fmla="*/ 163980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2718866 w 5405396"/>
              <a:gd name="connsiteY1" fmla="*/ 163980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2718866 w 5405396"/>
              <a:gd name="connsiteY1" fmla="*/ 163980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146"/>
              <a:gd name="connsiteY0" fmla="*/ 525524 h 964924"/>
              <a:gd name="connsiteX1" fmla="*/ 2718866 w 5405146"/>
              <a:gd name="connsiteY1" fmla="*/ 99586 h 964924"/>
              <a:gd name="connsiteX2" fmla="*/ 5382355 w 5405146"/>
              <a:gd name="connsiteY2" fmla="*/ 0 h 964924"/>
              <a:gd name="connsiteX3" fmla="*/ 5404977 w 5405146"/>
              <a:gd name="connsiteY3" fmla="*/ 964924 h 964924"/>
              <a:gd name="connsiteX4" fmla="*/ 2778113 w 5405146"/>
              <a:gd name="connsiteY4" fmla="*/ 902167 h 964924"/>
              <a:gd name="connsiteX5" fmla="*/ 0 w 5405146"/>
              <a:gd name="connsiteY5" fmla="*/ 525524 h 964924"/>
              <a:gd name="connsiteX0" fmla="*/ 0 w 5405146"/>
              <a:gd name="connsiteY0" fmla="*/ 525524 h 964924"/>
              <a:gd name="connsiteX1" fmla="*/ 2718866 w 5405146"/>
              <a:gd name="connsiteY1" fmla="*/ 99586 h 964924"/>
              <a:gd name="connsiteX2" fmla="*/ 5382355 w 5405146"/>
              <a:gd name="connsiteY2" fmla="*/ 0 h 964924"/>
              <a:gd name="connsiteX3" fmla="*/ 5404977 w 5405146"/>
              <a:gd name="connsiteY3" fmla="*/ 964924 h 964924"/>
              <a:gd name="connsiteX4" fmla="*/ 2778113 w 5405146"/>
              <a:gd name="connsiteY4" fmla="*/ 902167 h 964924"/>
              <a:gd name="connsiteX5" fmla="*/ 0 w 5405146"/>
              <a:gd name="connsiteY5" fmla="*/ 525524 h 964924"/>
              <a:gd name="connsiteX0" fmla="*/ 0 w 5405147"/>
              <a:gd name="connsiteY0" fmla="*/ 525524 h 923493"/>
              <a:gd name="connsiteX1" fmla="*/ 2718866 w 5405147"/>
              <a:gd name="connsiteY1" fmla="*/ 99586 h 923493"/>
              <a:gd name="connsiteX2" fmla="*/ 5382355 w 5405147"/>
              <a:gd name="connsiteY2" fmla="*/ 0 h 923493"/>
              <a:gd name="connsiteX3" fmla="*/ 5404978 w 5405147"/>
              <a:gd name="connsiteY3" fmla="*/ 900530 h 923493"/>
              <a:gd name="connsiteX4" fmla="*/ 2778113 w 5405147"/>
              <a:gd name="connsiteY4" fmla="*/ 902167 h 923493"/>
              <a:gd name="connsiteX5" fmla="*/ 0 w 5405147"/>
              <a:gd name="connsiteY5" fmla="*/ 525524 h 923493"/>
              <a:gd name="connsiteX0" fmla="*/ 0 w 5405147"/>
              <a:gd name="connsiteY0" fmla="*/ 525524 h 954549"/>
              <a:gd name="connsiteX1" fmla="*/ 2718866 w 5405147"/>
              <a:gd name="connsiteY1" fmla="*/ 99586 h 954549"/>
              <a:gd name="connsiteX2" fmla="*/ 5382355 w 5405147"/>
              <a:gd name="connsiteY2" fmla="*/ 0 h 954549"/>
              <a:gd name="connsiteX3" fmla="*/ 5404978 w 5405147"/>
              <a:gd name="connsiteY3" fmla="*/ 900530 h 954549"/>
              <a:gd name="connsiteX4" fmla="*/ 2778113 w 5405147"/>
              <a:gd name="connsiteY4" fmla="*/ 902167 h 954549"/>
              <a:gd name="connsiteX5" fmla="*/ 0 w 5405147"/>
              <a:gd name="connsiteY5" fmla="*/ 525524 h 954549"/>
              <a:gd name="connsiteX0" fmla="*/ 0 w 5405147"/>
              <a:gd name="connsiteY0" fmla="*/ 542972 h 971997"/>
              <a:gd name="connsiteX1" fmla="*/ 2718866 w 5405147"/>
              <a:gd name="connsiteY1" fmla="*/ 117034 h 971997"/>
              <a:gd name="connsiteX2" fmla="*/ 5382355 w 5405147"/>
              <a:gd name="connsiteY2" fmla="*/ 17448 h 971997"/>
              <a:gd name="connsiteX3" fmla="*/ 5404978 w 5405147"/>
              <a:gd name="connsiteY3" fmla="*/ 917978 h 971997"/>
              <a:gd name="connsiteX4" fmla="*/ 2778113 w 5405147"/>
              <a:gd name="connsiteY4" fmla="*/ 919615 h 971997"/>
              <a:gd name="connsiteX5" fmla="*/ 0 w 5405147"/>
              <a:gd name="connsiteY5" fmla="*/ 542972 h 971997"/>
              <a:gd name="connsiteX0" fmla="*/ 0 w 5491534"/>
              <a:gd name="connsiteY0" fmla="*/ 442801 h 871826"/>
              <a:gd name="connsiteX1" fmla="*/ 2718866 w 5491534"/>
              <a:gd name="connsiteY1" fmla="*/ 16863 h 871826"/>
              <a:gd name="connsiteX2" fmla="*/ 5491534 w 5491534"/>
              <a:gd name="connsiteY2" fmla="*/ 334135 h 871826"/>
              <a:gd name="connsiteX3" fmla="*/ 5404978 w 5491534"/>
              <a:gd name="connsiteY3" fmla="*/ 817807 h 871826"/>
              <a:gd name="connsiteX4" fmla="*/ 2778113 w 5491534"/>
              <a:gd name="connsiteY4" fmla="*/ 819444 h 871826"/>
              <a:gd name="connsiteX5" fmla="*/ 0 w 5491534"/>
              <a:gd name="connsiteY5" fmla="*/ 442801 h 871826"/>
              <a:gd name="connsiteX0" fmla="*/ 0 w 5491534"/>
              <a:gd name="connsiteY0" fmla="*/ 442801 h 818707"/>
              <a:gd name="connsiteX1" fmla="*/ 2718866 w 5491534"/>
              <a:gd name="connsiteY1" fmla="*/ 16863 h 818707"/>
              <a:gd name="connsiteX2" fmla="*/ 5491534 w 5491534"/>
              <a:gd name="connsiteY2" fmla="*/ 334135 h 818707"/>
              <a:gd name="connsiteX3" fmla="*/ 5404978 w 5491534"/>
              <a:gd name="connsiteY3" fmla="*/ 817807 h 818707"/>
              <a:gd name="connsiteX4" fmla="*/ 0 w 5491534"/>
              <a:gd name="connsiteY4" fmla="*/ 442801 h 818707"/>
              <a:gd name="connsiteX0" fmla="*/ 0 w 5491534"/>
              <a:gd name="connsiteY0" fmla="*/ 129489 h 505395"/>
              <a:gd name="connsiteX1" fmla="*/ 5491534 w 5491534"/>
              <a:gd name="connsiteY1" fmla="*/ 20823 h 505395"/>
              <a:gd name="connsiteX2" fmla="*/ 5404978 w 5491534"/>
              <a:gd name="connsiteY2" fmla="*/ 504495 h 505395"/>
              <a:gd name="connsiteX3" fmla="*/ 0 w 5491534"/>
              <a:gd name="connsiteY3" fmla="*/ 129489 h 505395"/>
              <a:gd name="connsiteX0" fmla="*/ 0 w 5491534"/>
              <a:gd name="connsiteY0" fmla="*/ 129489 h 733585"/>
              <a:gd name="connsiteX1" fmla="*/ 5491534 w 5491534"/>
              <a:gd name="connsiteY1" fmla="*/ 20823 h 733585"/>
              <a:gd name="connsiteX2" fmla="*/ 5077447 w 5491534"/>
              <a:gd name="connsiteY2" fmla="*/ 733095 h 733585"/>
              <a:gd name="connsiteX3" fmla="*/ 0 w 5491534"/>
              <a:gd name="connsiteY3" fmla="*/ 129489 h 733585"/>
              <a:gd name="connsiteX0" fmla="*/ 0 w 5077455"/>
              <a:gd name="connsiteY0" fmla="*/ 624198 h 1228294"/>
              <a:gd name="connsiteX1" fmla="*/ 4181405 w 5077455"/>
              <a:gd name="connsiteY1" fmla="*/ 4544 h 1228294"/>
              <a:gd name="connsiteX2" fmla="*/ 5077447 w 5077455"/>
              <a:gd name="connsiteY2" fmla="*/ 1227804 h 1228294"/>
              <a:gd name="connsiteX3" fmla="*/ 0 w 5077455"/>
              <a:gd name="connsiteY3" fmla="*/ 624198 h 1228294"/>
              <a:gd name="connsiteX0" fmla="*/ 0 w 5077455"/>
              <a:gd name="connsiteY0" fmla="*/ 624198 h 1228294"/>
              <a:gd name="connsiteX1" fmla="*/ 4181405 w 5077455"/>
              <a:gd name="connsiteY1" fmla="*/ 4544 h 1228294"/>
              <a:gd name="connsiteX2" fmla="*/ 5077447 w 5077455"/>
              <a:gd name="connsiteY2" fmla="*/ 1227804 h 1228294"/>
              <a:gd name="connsiteX3" fmla="*/ 0 w 5077455"/>
              <a:gd name="connsiteY3" fmla="*/ 624198 h 1228294"/>
              <a:gd name="connsiteX0" fmla="*/ 0 w 5295817"/>
              <a:gd name="connsiteY0" fmla="*/ 624198 h 703369"/>
              <a:gd name="connsiteX1" fmla="*/ 4181405 w 5295817"/>
              <a:gd name="connsiteY1" fmla="*/ 4544 h 703369"/>
              <a:gd name="connsiteX2" fmla="*/ 5295809 w 5295817"/>
              <a:gd name="connsiteY2" fmla="*/ 703369 h 703369"/>
              <a:gd name="connsiteX3" fmla="*/ 0 w 5295817"/>
              <a:gd name="connsiteY3" fmla="*/ 624198 h 703369"/>
              <a:gd name="connsiteX0" fmla="*/ 0 w 5320442"/>
              <a:gd name="connsiteY0" fmla="*/ 624198 h 703369"/>
              <a:gd name="connsiteX1" fmla="*/ 4181405 w 5320442"/>
              <a:gd name="connsiteY1" fmla="*/ 4544 h 703369"/>
              <a:gd name="connsiteX2" fmla="*/ 5295809 w 5320442"/>
              <a:gd name="connsiteY2" fmla="*/ 703369 h 703369"/>
              <a:gd name="connsiteX3" fmla="*/ 0 w 5320442"/>
              <a:gd name="connsiteY3" fmla="*/ 624198 h 703369"/>
              <a:gd name="connsiteX0" fmla="*/ 0 w 5600711"/>
              <a:gd name="connsiteY0" fmla="*/ 106998 h 186169"/>
              <a:gd name="connsiteX1" fmla="*/ 5600711 w 5600711"/>
              <a:gd name="connsiteY1" fmla="*/ 25227 h 186169"/>
              <a:gd name="connsiteX2" fmla="*/ 5295809 w 5600711"/>
              <a:gd name="connsiteY2" fmla="*/ 186169 h 186169"/>
              <a:gd name="connsiteX3" fmla="*/ 0 w 5600711"/>
              <a:gd name="connsiteY3" fmla="*/ 106998 h 186169"/>
              <a:gd name="connsiteX0" fmla="*/ 0 w 5396947"/>
              <a:gd name="connsiteY0" fmla="*/ 137337 h 216508"/>
              <a:gd name="connsiteX1" fmla="*/ 5309051 w 5396947"/>
              <a:gd name="connsiteY1" fmla="*/ 19643 h 216508"/>
              <a:gd name="connsiteX2" fmla="*/ 5295809 w 5396947"/>
              <a:gd name="connsiteY2" fmla="*/ 216508 h 216508"/>
              <a:gd name="connsiteX3" fmla="*/ 0 w 5396947"/>
              <a:gd name="connsiteY3" fmla="*/ 137337 h 216508"/>
              <a:gd name="connsiteX0" fmla="*/ 0 w 5480289"/>
              <a:gd name="connsiteY0" fmla="*/ 137337 h 245899"/>
              <a:gd name="connsiteX1" fmla="*/ 5309051 w 5480289"/>
              <a:gd name="connsiteY1" fmla="*/ 19643 h 245899"/>
              <a:gd name="connsiteX2" fmla="*/ 5401867 w 5480289"/>
              <a:gd name="connsiteY2" fmla="*/ 245899 h 245899"/>
              <a:gd name="connsiteX3" fmla="*/ 0 w 5480289"/>
              <a:gd name="connsiteY3" fmla="*/ 137337 h 245899"/>
              <a:gd name="connsiteX0" fmla="*/ 0 w 5402395"/>
              <a:gd name="connsiteY0" fmla="*/ 137337 h 245899"/>
              <a:gd name="connsiteX1" fmla="*/ 5309051 w 5402395"/>
              <a:gd name="connsiteY1" fmla="*/ 19643 h 245899"/>
              <a:gd name="connsiteX2" fmla="*/ 5401867 w 5402395"/>
              <a:gd name="connsiteY2" fmla="*/ 245899 h 245899"/>
              <a:gd name="connsiteX3" fmla="*/ 0 w 5402395"/>
              <a:gd name="connsiteY3" fmla="*/ 137337 h 245899"/>
              <a:gd name="connsiteX0" fmla="*/ 0 w 5415101"/>
              <a:gd name="connsiteY0" fmla="*/ 140207 h 248769"/>
              <a:gd name="connsiteX1" fmla="*/ 5415101 w 5415101"/>
              <a:gd name="connsiteY1" fmla="*/ 19247 h 248769"/>
              <a:gd name="connsiteX2" fmla="*/ 5401867 w 5415101"/>
              <a:gd name="connsiteY2" fmla="*/ 248769 h 248769"/>
              <a:gd name="connsiteX3" fmla="*/ 0 w 5415101"/>
              <a:gd name="connsiteY3" fmla="*/ 140207 h 248769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10632000"/>
              <a:gd name="connsiteY0" fmla="*/ 1047717 h 1156279"/>
              <a:gd name="connsiteX1" fmla="*/ 10632000 w 10632000"/>
              <a:gd name="connsiteY1" fmla="*/ 0 h 1156279"/>
              <a:gd name="connsiteX2" fmla="*/ 5401867 w 10632000"/>
              <a:gd name="connsiteY2" fmla="*/ 1156279 h 1156279"/>
              <a:gd name="connsiteX3" fmla="*/ 0 w 10632000"/>
              <a:gd name="connsiteY3" fmla="*/ 1047717 h 1156279"/>
              <a:gd name="connsiteX0" fmla="*/ 0 w 10632000"/>
              <a:gd name="connsiteY0" fmla="*/ 1047717 h 1156279"/>
              <a:gd name="connsiteX1" fmla="*/ 10632000 w 10632000"/>
              <a:gd name="connsiteY1" fmla="*/ 0 h 1156279"/>
              <a:gd name="connsiteX2" fmla="*/ 5401867 w 10632000"/>
              <a:gd name="connsiteY2" fmla="*/ 1156279 h 1156279"/>
              <a:gd name="connsiteX3" fmla="*/ 0 w 10632000"/>
              <a:gd name="connsiteY3" fmla="*/ 1047717 h 1156279"/>
              <a:gd name="connsiteX0" fmla="*/ 0 w 10719653"/>
              <a:gd name="connsiteY0" fmla="*/ 1047717 h 1699976"/>
              <a:gd name="connsiteX1" fmla="*/ 10632000 w 10719653"/>
              <a:gd name="connsiteY1" fmla="*/ 0 h 1699976"/>
              <a:gd name="connsiteX2" fmla="*/ 10719093 w 10719653"/>
              <a:gd name="connsiteY2" fmla="*/ 1699976 h 1699976"/>
              <a:gd name="connsiteX3" fmla="*/ 0 w 10719653"/>
              <a:gd name="connsiteY3" fmla="*/ 1047717 h 1699976"/>
              <a:gd name="connsiteX0" fmla="*/ 0 w 10719653"/>
              <a:gd name="connsiteY0" fmla="*/ 1047717 h 1702588"/>
              <a:gd name="connsiteX1" fmla="*/ 10632000 w 10719653"/>
              <a:gd name="connsiteY1" fmla="*/ 0 h 1702588"/>
              <a:gd name="connsiteX2" fmla="*/ 10719093 w 10719653"/>
              <a:gd name="connsiteY2" fmla="*/ 1699976 h 1702588"/>
              <a:gd name="connsiteX3" fmla="*/ 0 w 10719653"/>
              <a:gd name="connsiteY3" fmla="*/ 1047717 h 1702588"/>
              <a:gd name="connsiteX0" fmla="*/ 0 w 10719653"/>
              <a:gd name="connsiteY0" fmla="*/ 1047717 h 1702588"/>
              <a:gd name="connsiteX1" fmla="*/ 10632000 w 10719653"/>
              <a:gd name="connsiteY1" fmla="*/ 0 h 1702588"/>
              <a:gd name="connsiteX2" fmla="*/ 10719093 w 10719653"/>
              <a:gd name="connsiteY2" fmla="*/ 1699976 h 1702588"/>
              <a:gd name="connsiteX3" fmla="*/ 0 w 10719653"/>
              <a:gd name="connsiteY3" fmla="*/ 1047717 h 1702588"/>
              <a:gd name="connsiteX0" fmla="*/ 0 w 10719653"/>
              <a:gd name="connsiteY0" fmla="*/ 1047717 h 1702588"/>
              <a:gd name="connsiteX1" fmla="*/ 10632000 w 10719653"/>
              <a:gd name="connsiteY1" fmla="*/ 0 h 1702588"/>
              <a:gd name="connsiteX2" fmla="*/ 10719093 w 10719653"/>
              <a:gd name="connsiteY2" fmla="*/ 1699976 h 1702588"/>
              <a:gd name="connsiteX3" fmla="*/ 0 w 10719653"/>
              <a:gd name="connsiteY3" fmla="*/ 1047717 h 1702588"/>
              <a:gd name="connsiteX0" fmla="*/ 0 w 10719653"/>
              <a:gd name="connsiteY0" fmla="*/ 1056115 h 1710986"/>
              <a:gd name="connsiteX1" fmla="*/ 10632000 w 10719653"/>
              <a:gd name="connsiteY1" fmla="*/ 8398 h 1710986"/>
              <a:gd name="connsiteX2" fmla="*/ 10719093 w 10719653"/>
              <a:gd name="connsiteY2" fmla="*/ 1708374 h 1710986"/>
              <a:gd name="connsiteX3" fmla="*/ 0 w 10719653"/>
              <a:gd name="connsiteY3" fmla="*/ 1056115 h 1710986"/>
              <a:gd name="connsiteX0" fmla="*/ 0 w 10719653"/>
              <a:gd name="connsiteY0" fmla="*/ 949261 h 1604132"/>
              <a:gd name="connsiteX1" fmla="*/ 10632001 w 10719653"/>
              <a:gd name="connsiteY1" fmla="*/ 9224 h 1604132"/>
              <a:gd name="connsiteX2" fmla="*/ 10719093 w 10719653"/>
              <a:gd name="connsiteY2" fmla="*/ 1601520 h 1604132"/>
              <a:gd name="connsiteX3" fmla="*/ 0 w 10719653"/>
              <a:gd name="connsiteY3" fmla="*/ 949261 h 1604132"/>
              <a:gd name="connsiteX0" fmla="*/ 0 w 10719653"/>
              <a:gd name="connsiteY0" fmla="*/ 964906 h 1619777"/>
              <a:gd name="connsiteX1" fmla="*/ 10632001 w 10719653"/>
              <a:gd name="connsiteY1" fmla="*/ 24869 h 1619777"/>
              <a:gd name="connsiteX2" fmla="*/ 10719093 w 10719653"/>
              <a:gd name="connsiteY2" fmla="*/ 1617165 h 1619777"/>
              <a:gd name="connsiteX3" fmla="*/ 0 w 10719653"/>
              <a:gd name="connsiteY3" fmla="*/ 964906 h 1619777"/>
              <a:gd name="connsiteX0" fmla="*/ 0 w 10719653"/>
              <a:gd name="connsiteY0" fmla="*/ 964906 h 1620456"/>
              <a:gd name="connsiteX1" fmla="*/ 10632001 w 10719653"/>
              <a:gd name="connsiteY1" fmla="*/ 24869 h 1620456"/>
              <a:gd name="connsiteX2" fmla="*/ 10719093 w 10719653"/>
              <a:gd name="connsiteY2" fmla="*/ 1617165 h 1620456"/>
              <a:gd name="connsiteX3" fmla="*/ 0 w 10719653"/>
              <a:gd name="connsiteY3" fmla="*/ 964906 h 1620456"/>
              <a:gd name="connsiteX0" fmla="*/ 0 w 10719653"/>
              <a:gd name="connsiteY0" fmla="*/ 964906 h 1622320"/>
              <a:gd name="connsiteX1" fmla="*/ 10632001 w 10719653"/>
              <a:gd name="connsiteY1" fmla="*/ 24869 h 1622320"/>
              <a:gd name="connsiteX2" fmla="*/ 10719093 w 10719653"/>
              <a:gd name="connsiteY2" fmla="*/ 1617165 h 1622320"/>
              <a:gd name="connsiteX3" fmla="*/ 0 w 10719653"/>
              <a:gd name="connsiteY3" fmla="*/ 964906 h 1622320"/>
              <a:gd name="connsiteX0" fmla="*/ 0 w 21728166"/>
              <a:gd name="connsiteY0" fmla="*/ 671229 h 1328643"/>
              <a:gd name="connsiteX1" fmla="*/ 21728166 w 21728166"/>
              <a:gd name="connsiteY1" fmla="*/ 66198 h 1328643"/>
              <a:gd name="connsiteX2" fmla="*/ 10719093 w 21728166"/>
              <a:gd name="connsiteY2" fmla="*/ 1323488 h 1328643"/>
              <a:gd name="connsiteX3" fmla="*/ 0 w 21728166"/>
              <a:gd name="connsiteY3" fmla="*/ 671229 h 1328643"/>
              <a:gd name="connsiteX0" fmla="*/ 0 w 21728166"/>
              <a:gd name="connsiteY0" fmla="*/ 671229 h 785086"/>
              <a:gd name="connsiteX1" fmla="*/ 21728166 w 21728166"/>
              <a:gd name="connsiteY1" fmla="*/ 66198 h 785086"/>
              <a:gd name="connsiteX2" fmla="*/ 21709591 w 21728166"/>
              <a:gd name="connsiteY2" fmla="*/ 785086 h 785086"/>
              <a:gd name="connsiteX3" fmla="*/ 0 w 21728166"/>
              <a:gd name="connsiteY3" fmla="*/ 671229 h 785086"/>
              <a:gd name="connsiteX0" fmla="*/ 269147 w 21997313"/>
              <a:gd name="connsiteY0" fmla="*/ 694992 h 808849"/>
              <a:gd name="connsiteX1" fmla="*/ 10606131 w 21997313"/>
              <a:gd name="connsiteY1" fmla="*/ 77146 h 808849"/>
              <a:gd name="connsiteX2" fmla="*/ 21997313 w 21997313"/>
              <a:gd name="connsiteY2" fmla="*/ 89961 h 808849"/>
              <a:gd name="connsiteX3" fmla="*/ 21978738 w 21997313"/>
              <a:gd name="connsiteY3" fmla="*/ 808849 h 808849"/>
              <a:gd name="connsiteX4" fmla="*/ 269147 w 21997313"/>
              <a:gd name="connsiteY4" fmla="*/ 694992 h 808849"/>
              <a:gd name="connsiteX0" fmla="*/ 362982 w 22091148"/>
              <a:gd name="connsiteY0" fmla="*/ 694992 h 808849"/>
              <a:gd name="connsiteX1" fmla="*/ 8058020 w 22091148"/>
              <a:gd name="connsiteY1" fmla="*/ 77146 h 808849"/>
              <a:gd name="connsiteX2" fmla="*/ 22091148 w 22091148"/>
              <a:gd name="connsiteY2" fmla="*/ 89961 h 808849"/>
              <a:gd name="connsiteX3" fmla="*/ 22072573 w 22091148"/>
              <a:gd name="connsiteY3" fmla="*/ 808849 h 808849"/>
              <a:gd name="connsiteX4" fmla="*/ 362982 w 22091148"/>
              <a:gd name="connsiteY4" fmla="*/ 694992 h 808849"/>
              <a:gd name="connsiteX0" fmla="*/ 340447 w 22068613"/>
              <a:gd name="connsiteY0" fmla="*/ 694992 h 808849"/>
              <a:gd name="connsiteX1" fmla="*/ 8035485 w 22068613"/>
              <a:gd name="connsiteY1" fmla="*/ 77146 h 808849"/>
              <a:gd name="connsiteX2" fmla="*/ 22068613 w 22068613"/>
              <a:gd name="connsiteY2" fmla="*/ 89961 h 808849"/>
              <a:gd name="connsiteX3" fmla="*/ 22050038 w 22068613"/>
              <a:gd name="connsiteY3" fmla="*/ 808849 h 808849"/>
              <a:gd name="connsiteX4" fmla="*/ 340447 w 22068613"/>
              <a:gd name="connsiteY4" fmla="*/ 694992 h 808849"/>
              <a:gd name="connsiteX0" fmla="*/ 0 w 21728166"/>
              <a:gd name="connsiteY0" fmla="*/ 694992 h 808849"/>
              <a:gd name="connsiteX1" fmla="*/ 7695038 w 21728166"/>
              <a:gd name="connsiteY1" fmla="*/ 77146 h 808849"/>
              <a:gd name="connsiteX2" fmla="*/ 21728166 w 21728166"/>
              <a:gd name="connsiteY2" fmla="*/ 89961 h 808849"/>
              <a:gd name="connsiteX3" fmla="*/ 21709591 w 21728166"/>
              <a:gd name="connsiteY3" fmla="*/ 808849 h 808849"/>
              <a:gd name="connsiteX4" fmla="*/ 0 w 21728166"/>
              <a:gd name="connsiteY4" fmla="*/ 694992 h 808849"/>
              <a:gd name="connsiteX0" fmla="*/ 0 w 21728166"/>
              <a:gd name="connsiteY0" fmla="*/ 694992 h 808849"/>
              <a:gd name="connsiteX1" fmla="*/ 7695038 w 21728166"/>
              <a:gd name="connsiteY1" fmla="*/ 77146 h 808849"/>
              <a:gd name="connsiteX2" fmla="*/ 21728166 w 21728166"/>
              <a:gd name="connsiteY2" fmla="*/ 89961 h 808849"/>
              <a:gd name="connsiteX3" fmla="*/ 21709591 w 21728166"/>
              <a:gd name="connsiteY3" fmla="*/ 808849 h 808849"/>
              <a:gd name="connsiteX4" fmla="*/ 0 w 21728166"/>
              <a:gd name="connsiteY4" fmla="*/ 694992 h 808849"/>
              <a:gd name="connsiteX0" fmla="*/ 0 w 21728166"/>
              <a:gd name="connsiteY0" fmla="*/ 694992 h 808849"/>
              <a:gd name="connsiteX1" fmla="*/ 12450538 w 21728166"/>
              <a:gd name="connsiteY1" fmla="*/ 77146 h 808849"/>
              <a:gd name="connsiteX2" fmla="*/ 21728166 w 21728166"/>
              <a:gd name="connsiteY2" fmla="*/ 89961 h 808849"/>
              <a:gd name="connsiteX3" fmla="*/ 21709591 w 21728166"/>
              <a:gd name="connsiteY3" fmla="*/ 808849 h 808849"/>
              <a:gd name="connsiteX4" fmla="*/ 0 w 21728166"/>
              <a:gd name="connsiteY4" fmla="*/ 694992 h 808849"/>
              <a:gd name="connsiteX0" fmla="*/ 0 w 21728166"/>
              <a:gd name="connsiteY0" fmla="*/ 694992 h 808849"/>
              <a:gd name="connsiteX1" fmla="*/ 12450538 w 21728166"/>
              <a:gd name="connsiteY1" fmla="*/ 77146 h 808849"/>
              <a:gd name="connsiteX2" fmla="*/ 21728166 w 21728166"/>
              <a:gd name="connsiteY2" fmla="*/ 89961 h 808849"/>
              <a:gd name="connsiteX3" fmla="*/ 21709591 w 21728166"/>
              <a:gd name="connsiteY3" fmla="*/ 808849 h 808849"/>
              <a:gd name="connsiteX4" fmla="*/ 0 w 21728166"/>
              <a:gd name="connsiteY4" fmla="*/ 694992 h 808849"/>
              <a:gd name="connsiteX0" fmla="*/ 0 w 21728166"/>
              <a:gd name="connsiteY0" fmla="*/ 661109 h 774966"/>
              <a:gd name="connsiteX1" fmla="*/ 12450538 w 21728166"/>
              <a:gd name="connsiteY1" fmla="*/ 43263 h 774966"/>
              <a:gd name="connsiteX2" fmla="*/ 21728166 w 21728166"/>
              <a:gd name="connsiteY2" fmla="*/ 56078 h 774966"/>
              <a:gd name="connsiteX3" fmla="*/ 21709591 w 21728166"/>
              <a:gd name="connsiteY3" fmla="*/ 774966 h 774966"/>
              <a:gd name="connsiteX4" fmla="*/ 0 w 21728166"/>
              <a:gd name="connsiteY4" fmla="*/ 661109 h 774966"/>
              <a:gd name="connsiteX0" fmla="*/ 0 w 21728166"/>
              <a:gd name="connsiteY0" fmla="*/ 617846 h 731703"/>
              <a:gd name="connsiteX1" fmla="*/ 12450538 w 21728166"/>
              <a:gd name="connsiteY1" fmla="*/ 0 h 731703"/>
              <a:gd name="connsiteX2" fmla="*/ 21728166 w 21728166"/>
              <a:gd name="connsiteY2" fmla="*/ 12815 h 731703"/>
              <a:gd name="connsiteX3" fmla="*/ 21709591 w 21728166"/>
              <a:gd name="connsiteY3" fmla="*/ 731703 h 731703"/>
              <a:gd name="connsiteX4" fmla="*/ 0 w 21728166"/>
              <a:gd name="connsiteY4" fmla="*/ 617846 h 731703"/>
              <a:gd name="connsiteX0" fmla="*/ 0 w 21728166"/>
              <a:gd name="connsiteY0" fmla="*/ 617846 h 731703"/>
              <a:gd name="connsiteX1" fmla="*/ 12450538 w 21728166"/>
              <a:gd name="connsiteY1" fmla="*/ 0 h 731703"/>
              <a:gd name="connsiteX2" fmla="*/ 21728166 w 21728166"/>
              <a:gd name="connsiteY2" fmla="*/ 12815 h 731703"/>
              <a:gd name="connsiteX3" fmla="*/ 21709591 w 21728166"/>
              <a:gd name="connsiteY3" fmla="*/ 731703 h 731703"/>
              <a:gd name="connsiteX4" fmla="*/ 9068851 w 21728166"/>
              <a:gd name="connsiteY4" fmla="*/ 658047 h 731703"/>
              <a:gd name="connsiteX5" fmla="*/ 0 w 21728166"/>
              <a:gd name="connsiteY5" fmla="*/ 617846 h 731703"/>
              <a:gd name="connsiteX0" fmla="*/ 0 w 21728166"/>
              <a:gd name="connsiteY0" fmla="*/ 617846 h 1172520"/>
              <a:gd name="connsiteX1" fmla="*/ 12450538 w 21728166"/>
              <a:gd name="connsiteY1" fmla="*/ 0 h 1172520"/>
              <a:gd name="connsiteX2" fmla="*/ 21728166 w 21728166"/>
              <a:gd name="connsiteY2" fmla="*/ 12815 h 1172520"/>
              <a:gd name="connsiteX3" fmla="*/ 21709591 w 21728166"/>
              <a:gd name="connsiteY3" fmla="*/ 731703 h 1172520"/>
              <a:gd name="connsiteX4" fmla="*/ 8857499 w 21728166"/>
              <a:gd name="connsiteY4" fmla="*/ 1172520 h 1172520"/>
              <a:gd name="connsiteX5" fmla="*/ 0 w 21728166"/>
              <a:gd name="connsiteY5" fmla="*/ 617846 h 1172520"/>
              <a:gd name="connsiteX0" fmla="*/ 0 w 21728166"/>
              <a:gd name="connsiteY0" fmla="*/ 617846 h 1189755"/>
              <a:gd name="connsiteX1" fmla="*/ 12450538 w 21728166"/>
              <a:gd name="connsiteY1" fmla="*/ 0 h 1189755"/>
              <a:gd name="connsiteX2" fmla="*/ 21728166 w 21728166"/>
              <a:gd name="connsiteY2" fmla="*/ 12815 h 1189755"/>
              <a:gd name="connsiteX3" fmla="*/ 21709591 w 21728166"/>
              <a:gd name="connsiteY3" fmla="*/ 731703 h 1189755"/>
              <a:gd name="connsiteX4" fmla="*/ 8857499 w 21728166"/>
              <a:gd name="connsiteY4" fmla="*/ 1172520 h 1189755"/>
              <a:gd name="connsiteX5" fmla="*/ 0 w 21728166"/>
              <a:gd name="connsiteY5" fmla="*/ 617846 h 1189755"/>
              <a:gd name="connsiteX0" fmla="*/ 0 w 21728166"/>
              <a:gd name="connsiteY0" fmla="*/ 617846 h 1189755"/>
              <a:gd name="connsiteX1" fmla="*/ 12450538 w 21728166"/>
              <a:gd name="connsiteY1" fmla="*/ 0 h 1189755"/>
              <a:gd name="connsiteX2" fmla="*/ 21728166 w 21728166"/>
              <a:gd name="connsiteY2" fmla="*/ 12815 h 1189755"/>
              <a:gd name="connsiteX3" fmla="*/ 21709591 w 21728166"/>
              <a:gd name="connsiteY3" fmla="*/ 731703 h 1189755"/>
              <a:gd name="connsiteX4" fmla="*/ 8857499 w 21728166"/>
              <a:gd name="connsiteY4" fmla="*/ 1172520 h 1189755"/>
              <a:gd name="connsiteX5" fmla="*/ 0 w 21728166"/>
              <a:gd name="connsiteY5" fmla="*/ 617846 h 1189755"/>
              <a:gd name="connsiteX0" fmla="*/ 0 w 21728166"/>
              <a:gd name="connsiteY0" fmla="*/ 617846 h 1189755"/>
              <a:gd name="connsiteX1" fmla="*/ 12450538 w 21728166"/>
              <a:gd name="connsiteY1" fmla="*/ 0 h 1189755"/>
              <a:gd name="connsiteX2" fmla="*/ 21728166 w 21728166"/>
              <a:gd name="connsiteY2" fmla="*/ 12815 h 1189755"/>
              <a:gd name="connsiteX3" fmla="*/ 21709591 w 21728166"/>
              <a:gd name="connsiteY3" fmla="*/ 731703 h 1189755"/>
              <a:gd name="connsiteX4" fmla="*/ 8857499 w 21728166"/>
              <a:gd name="connsiteY4" fmla="*/ 1172520 h 1189755"/>
              <a:gd name="connsiteX5" fmla="*/ 0 w 21728166"/>
              <a:gd name="connsiteY5" fmla="*/ 617846 h 1189755"/>
              <a:gd name="connsiteX0" fmla="*/ 0 w 21728166"/>
              <a:gd name="connsiteY0" fmla="*/ 617846 h 1178156"/>
              <a:gd name="connsiteX1" fmla="*/ 12450538 w 21728166"/>
              <a:gd name="connsiteY1" fmla="*/ 0 h 1178156"/>
              <a:gd name="connsiteX2" fmla="*/ 21728166 w 21728166"/>
              <a:gd name="connsiteY2" fmla="*/ 12815 h 1178156"/>
              <a:gd name="connsiteX3" fmla="*/ 21709591 w 21728166"/>
              <a:gd name="connsiteY3" fmla="*/ 731703 h 1178156"/>
              <a:gd name="connsiteX4" fmla="*/ 10759703 w 21728166"/>
              <a:gd name="connsiteY4" fmla="*/ 1160556 h 1178156"/>
              <a:gd name="connsiteX5" fmla="*/ 0 w 21728166"/>
              <a:gd name="connsiteY5" fmla="*/ 617846 h 1178156"/>
              <a:gd name="connsiteX0" fmla="*/ 0 w 21728166"/>
              <a:gd name="connsiteY0" fmla="*/ 617846 h 1181270"/>
              <a:gd name="connsiteX1" fmla="*/ 12450538 w 21728166"/>
              <a:gd name="connsiteY1" fmla="*/ 0 h 1181270"/>
              <a:gd name="connsiteX2" fmla="*/ 21728166 w 21728166"/>
              <a:gd name="connsiteY2" fmla="*/ 12815 h 1181270"/>
              <a:gd name="connsiteX3" fmla="*/ 21709591 w 21728166"/>
              <a:gd name="connsiteY3" fmla="*/ 731703 h 1181270"/>
              <a:gd name="connsiteX4" fmla="*/ 10759703 w 21728166"/>
              <a:gd name="connsiteY4" fmla="*/ 1160556 h 1181270"/>
              <a:gd name="connsiteX5" fmla="*/ 0 w 21728166"/>
              <a:gd name="connsiteY5" fmla="*/ 617846 h 1181270"/>
              <a:gd name="connsiteX0" fmla="*/ 0 w 21728166"/>
              <a:gd name="connsiteY0" fmla="*/ 617846 h 1181270"/>
              <a:gd name="connsiteX1" fmla="*/ 12450538 w 21728166"/>
              <a:gd name="connsiteY1" fmla="*/ 0 h 1181270"/>
              <a:gd name="connsiteX2" fmla="*/ 21728166 w 21728166"/>
              <a:gd name="connsiteY2" fmla="*/ 12815 h 1181270"/>
              <a:gd name="connsiteX3" fmla="*/ 21709591 w 21728166"/>
              <a:gd name="connsiteY3" fmla="*/ 731703 h 1181270"/>
              <a:gd name="connsiteX4" fmla="*/ 10759703 w 21728166"/>
              <a:gd name="connsiteY4" fmla="*/ 1160556 h 1181270"/>
              <a:gd name="connsiteX5" fmla="*/ 0 w 21728166"/>
              <a:gd name="connsiteY5" fmla="*/ 617846 h 1181270"/>
              <a:gd name="connsiteX0" fmla="*/ 0 w 21728166"/>
              <a:gd name="connsiteY0" fmla="*/ 617846 h 1684148"/>
              <a:gd name="connsiteX1" fmla="*/ 12450538 w 21728166"/>
              <a:gd name="connsiteY1" fmla="*/ 0 h 1684148"/>
              <a:gd name="connsiteX2" fmla="*/ 21728166 w 21728166"/>
              <a:gd name="connsiteY2" fmla="*/ 12815 h 1684148"/>
              <a:gd name="connsiteX3" fmla="*/ 21472617 w 21728166"/>
              <a:gd name="connsiteY3" fmla="*/ 1684148 h 1684148"/>
              <a:gd name="connsiteX4" fmla="*/ 10759703 w 21728166"/>
              <a:gd name="connsiteY4" fmla="*/ 1160556 h 1684148"/>
              <a:gd name="connsiteX5" fmla="*/ 0 w 21728166"/>
              <a:gd name="connsiteY5" fmla="*/ 617846 h 1684148"/>
              <a:gd name="connsiteX0" fmla="*/ 0 w 21728166"/>
              <a:gd name="connsiteY0" fmla="*/ 617846 h 1684148"/>
              <a:gd name="connsiteX1" fmla="*/ 12450538 w 21728166"/>
              <a:gd name="connsiteY1" fmla="*/ 0 h 1684148"/>
              <a:gd name="connsiteX2" fmla="*/ 21728166 w 21728166"/>
              <a:gd name="connsiteY2" fmla="*/ 12815 h 1684148"/>
              <a:gd name="connsiteX3" fmla="*/ 21472617 w 21728166"/>
              <a:gd name="connsiteY3" fmla="*/ 1684148 h 1684148"/>
              <a:gd name="connsiteX4" fmla="*/ 10759703 w 21728166"/>
              <a:gd name="connsiteY4" fmla="*/ 1160556 h 1684148"/>
              <a:gd name="connsiteX5" fmla="*/ 0 w 21728166"/>
              <a:gd name="connsiteY5" fmla="*/ 617846 h 1684148"/>
              <a:gd name="connsiteX0" fmla="*/ 0 w 21728166"/>
              <a:gd name="connsiteY0" fmla="*/ 617846 h 1729751"/>
              <a:gd name="connsiteX1" fmla="*/ 12450538 w 21728166"/>
              <a:gd name="connsiteY1" fmla="*/ 0 h 1729751"/>
              <a:gd name="connsiteX2" fmla="*/ 21728166 w 21728166"/>
              <a:gd name="connsiteY2" fmla="*/ 12815 h 1729751"/>
              <a:gd name="connsiteX3" fmla="*/ 21472617 w 21728166"/>
              <a:gd name="connsiteY3" fmla="*/ 1684148 h 1729751"/>
              <a:gd name="connsiteX4" fmla="*/ 11352142 w 21728166"/>
              <a:gd name="connsiteY4" fmla="*/ 1509338 h 1729751"/>
              <a:gd name="connsiteX5" fmla="*/ 0 w 21728166"/>
              <a:gd name="connsiteY5" fmla="*/ 617846 h 1729751"/>
              <a:gd name="connsiteX0" fmla="*/ 0 w 21728166"/>
              <a:gd name="connsiteY0" fmla="*/ 617846 h 1729751"/>
              <a:gd name="connsiteX1" fmla="*/ 12450538 w 21728166"/>
              <a:gd name="connsiteY1" fmla="*/ 0 h 1729751"/>
              <a:gd name="connsiteX2" fmla="*/ 21728166 w 21728166"/>
              <a:gd name="connsiteY2" fmla="*/ 12815 h 1729751"/>
              <a:gd name="connsiteX3" fmla="*/ 21472617 w 21728166"/>
              <a:gd name="connsiteY3" fmla="*/ 1684148 h 1729751"/>
              <a:gd name="connsiteX4" fmla="*/ 11352142 w 21728166"/>
              <a:gd name="connsiteY4" fmla="*/ 1509338 h 1729751"/>
              <a:gd name="connsiteX5" fmla="*/ 0 w 21728166"/>
              <a:gd name="connsiteY5" fmla="*/ 617846 h 1729751"/>
              <a:gd name="connsiteX0" fmla="*/ 0 w 21728166"/>
              <a:gd name="connsiteY0" fmla="*/ 617846 h 1684148"/>
              <a:gd name="connsiteX1" fmla="*/ 12450538 w 21728166"/>
              <a:gd name="connsiteY1" fmla="*/ 0 h 1684148"/>
              <a:gd name="connsiteX2" fmla="*/ 21728166 w 21728166"/>
              <a:gd name="connsiteY2" fmla="*/ 12815 h 1684148"/>
              <a:gd name="connsiteX3" fmla="*/ 21472617 w 21728166"/>
              <a:gd name="connsiteY3" fmla="*/ 1684148 h 1684148"/>
              <a:gd name="connsiteX4" fmla="*/ 11352142 w 21728166"/>
              <a:gd name="connsiteY4" fmla="*/ 1509338 h 1684148"/>
              <a:gd name="connsiteX5" fmla="*/ 0 w 21728166"/>
              <a:gd name="connsiteY5" fmla="*/ 617846 h 1684148"/>
              <a:gd name="connsiteX0" fmla="*/ 0 w 21728166"/>
              <a:gd name="connsiteY0" fmla="*/ 617846 h 1550001"/>
              <a:gd name="connsiteX1" fmla="*/ 12450538 w 21728166"/>
              <a:gd name="connsiteY1" fmla="*/ 0 h 1550001"/>
              <a:gd name="connsiteX2" fmla="*/ 21728166 w 21728166"/>
              <a:gd name="connsiteY2" fmla="*/ 12815 h 1550001"/>
              <a:gd name="connsiteX3" fmla="*/ 21472617 w 21728166"/>
              <a:gd name="connsiteY3" fmla="*/ 1550001 h 1550001"/>
              <a:gd name="connsiteX4" fmla="*/ 11352142 w 21728166"/>
              <a:gd name="connsiteY4" fmla="*/ 1509338 h 1550001"/>
              <a:gd name="connsiteX5" fmla="*/ 0 w 21728166"/>
              <a:gd name="connsiteY5" fmla="*/ 617846 h 1550001"/>
              <a:gd name="connsiteX0" fmla="*/ 0 w 25098924"/>
              <a:gd name="connsiteY0" fmla="*/ 633110 h 1550001"/>
              <a:gd name="connsiteX1" fmla="*/ 15821296 w 25098924"/>
              <a:gd name="connsiteY1" fmla="*/ 0 h 1550001"/>
              <a:gd name="connsiteX2" fmla="*/ 25098924 w 25098924"/>
              <a:gd name="connsiteY2" fmla="*/ 12815 h 1550001"/>
              <a:gd name="connsiteX3" fmla="*/ 24843375 w 25098924"/>
              <a:gd name="connsiteY3" fmla="*/ 1550001 h 1550001"/>
              <a:gd name="connsiteX4" fmla="*/ 14722900 w 25098924"/>
              <a:gd name="connsiteY4" fmla="*/ 1509338 h 1550001"/>
              <a:gd name="connsiteX5" fmla="*/ 0 w 25098924"/>
              <a:gd name="connsiteY5" fmla="*/ 633110 h 1550001"/>
              <a:gd name="connsiteX0" fmla="*/ 0 w 25098924"/>
              <a:gd name="connsiteY0" fmla="*/ 633110 h 1550001"/>
              <a:gd name="connsiteX1" fmla="*/ 15821296 w 25098924"/>
              <a:gd name="connsiteY1" fmla="*/ 0 h 1550001"/>
              <a:gd name="connsiteX2" fmla="*/ 25098924 w 25098924"/>
              <a:gd name="connsiteY2" fmla="*/ 12815 h 1550001"/>
              <a:gd name="connsiteX3" fmla="*/ 24843375 w 25098924"/>
              <a:gd name="connsiteY3" fmla="*/ 1550001 h 1550001"/>
              <a:gd name="connsiteX4" fmla="*/ 14722900 w 25098924"/>
              <a:gd name="connsiteY4" fmla="*/ 1509338 h 1550001"/>
              <a:gd name="connsiteX5" fmla="*/ 0 w 25098924"/>
              <a:gd name="connsiteY5" fmla="*/ 633110 h 1550001"/>
              <a:gd name="connsiteX0" fmla="*/ 0 w 25098924"/>
              <a:gd name="connsiteY0" fmla="*/ 633110 h 1550001"/>
              <a:gd name="connsiteX1" fmla="*/ 15821296 w 25098924"/>
              <a:gd name="connsiteY1" fmla="*/ 0 h 1550001"/>
              <a:gd name="connsiteX2" fmla="*/ 25098924 w 25098924"/>
              <a:gd name="connsiteY2" fmla="*/ 12815 h 1550001"/>
              <a:gd name="connsiteX3" fmla="*/ 24843375 w 25098924"/>
              <a:gd name="connsiteY3" fmla="*/ 1550001 h 1550001"/>
              <a:gd name="connsiteX4" fmla="*/ 14722900 w 25098924"/>
              <a:gd name="connsiteY4" fmla="*/ 1509338 h 1550001"/>
              <a:gd name="connsiteX5" fmla="*/ 0 w 25098924"/>
              <a:gd name="connsiteY5" fmla="*/ 633110 h 1550001"/>
              <a:gd name="connsiteX0" fmla="*/ 0 w 25098924"/>
              <a:gd name="connsiteY0" fmla="*/ 620295 h 1537186"/>
              <a:gd name="connsiteX1" fmla="*/ 13124693 w 25098924"/>
              <a:gd name="connsiteY1" fmla="*/ 48245 h 1537186"/>
              <a:gd name="connsiteX2" fmla="*/ 25098924 w 25098924"/>
              <a:gd name="connsiteY2" fmla="*/ 0 h 1537186"/>
              <a:gd name="connsiteX3" fmla="*/ 24843375 w 25098924"/>
              <a:gd name="connsiteY3" fmla="*/ 1537186 h 1537186"/>
              <a:gd name="connsiteX4" fmla="*/ 14722900 w 25098924"/>
              <a:gd name="connsiteY4" fmla="*/ 1496523 h 1537186"/>
              <a:gd name="connsiteX5" fmla="*/ 0 w 25098924"/>
              <a:gd name="connsiteY5" fmla="*/ 620295 h 1537186"/>
              <a:gd name="connsiteX0" fmla="*/ 0 w 25098924"/>
              <a:gd name="connsiteY0" fmla="*/ 620295 h 1537186"/>
              <a:gd name="connsiteX1" fmla="*/ 13124693 w 25098924"/>
              <a:gd name="connsiteY1" fmla="*/ 48245 h 1537186"/>
              <a:gd name="connsiteX2" fmla="*/ 25098924 w 25098924"/>
              <a:gd name="connsiteY2" fmla="*/ 0 h 1537186"/>
              <a:gd name="connsiteX3" fmla="*/ 24843375 w 25098924"/>
              <a:gd name="connsiteY3" fmla="*/ 1537186 h 1537186"/>
              <a:gd name="connsiteX4" fmla="*/ 14722900 w 25098924"/>
              <a:gd name="connsiteY4" fmla="*/ 1496523 h 1537186"/>
              <a:gd name="connsiteX5" fmla="*/ 0 w 25098924"/>
              <a:gd name="connsiteY5" fmla="*/ 620295 h 1537186"/>
              <a:gd name="connsiteX0" fmla="*/ 0 w 25098924"/>
              <a:gd name="connsiteY0" fmla="*/ 620295 h 1537186"/>
              <a:gd name="connsiteX1" fmla="*/ 13124693 w 25098924"/>
              <a:gd name="connsiteY1" fmla="*/ 48245 h 1537186"/>
              <a:gd name="connsiteX2" fmla="*/ 25098924 w 25098924"/>
              <a:gd name="connsiteY2" fmla="*/ 0 h 1537186"/>
              <a:gd name="connsiteX3" fmla="*/ 24843375 w 25098924"/>
              <a:gd name="connsiteY3" fmla="*/ 1537186 h 1537186"/>
              <a:gd name="connsiteX4" fmla="*/ 14722900 w 25098924"/>
              <a:gd name="connsiteY4" fmla="*/ 1496523 h 1537186"/>
              <a:gd name="connsiteX5" fmla="*/ 0 w 25098924"/>
              <a:gd name="connsiteY5" fmla="*/ 620295 h 1537186"/>
              <a:gd name="connsiteX0" fmla="*/ 0 w 25098924"/>
              <a:gd name="connsiteY0" fmla="*/ 620295 h 1537186"/>
              <a:gd name="connsiteX1" fmla="*/ 13124693 w 25098924"/>
              <a:gd name="connsiteY1" fmla="*/ 48245 h 1537186"/>
              <a:gd name="connsiteX2" fmla="*/ 25098924 w 25098924"/>
              <a:gd name="connsiteY2" fmla="*/ 0 h 1537186"/>
              <a:gd name="connsiteX3" fmla="*/ 24843375 w 25098924"/>
              <a:gd name="connsiteY3" fmla="*/ 1537186 h 1537186"/>
              <a:gd name="connsiteX4" fmla="*/ 14722900 w 25098924"/>
              <a:gd name="connsiteY4" fmla="*/ 1496523 h 1537186"/>
              <a:gd name="connsiteX5" fmla="*/ 0 w 25098924"/>
              <a:gd name="connsiteY5" fmla="*/ 620295 h 1537186"/>
              <a:gd name="connsiteX0" fmla="*/ 0 w 25098924"/>
              <a:gd name="connsiteY0" fmla="*/ 620295 h 1537186"/>
              <a:gd name="connsiteX1" fmla="*/ 13124693 w 25098924"/>
              <a:gd name="connsiteY1" fmla="*/ 48245 h 1537186"/>
              <a:gd name="connsiteX2" fmla="*/ 25098924 w 25098924"/>
              <a:gd name="connsiteY2" fmla="*/ 0 h 1537186"/>
              <a:gd name="connsiteX3" fmla="*/ 24843375 w 25098924"/>
              <a:gd name="connsiteY3" fmla="*/ 1537186 h 1537186"/>
              <a:gd name="connsiteX4" fmla="*/ 14722900 w 25098924"/>
              <a:gd name="connsiteY4" fmla="*/ 1496523 h 1537186"/>
              <a:gd name="connsiteX5" fmla="*/ 0 w 25098924"/>
              <a:gd name="connsiteY5" fmla="*/ 620295 h 1537186"/>
              <a:gd name="connsiteX0" fmla="*/ 0 w 25098924"/>
              <a:gd name="connsiteY0" fmla="*/ 620295 h 1537186"/>
              <a:gd name="connsiteX1" fmla="*/ 13124693 w 25098924"/>
              <a:gd name="connsiteY1" fmla="*/ 48245 h 1537186"/>
              <a:gd name="connsiteX2" fmla="*/ 25098924 w 25098924"/>
              <a:gd name="connsiteY2" fmla="*/ 0 h 1537186"/>
              <a:gd name="connsiteX3" fmla="*/ 24843375 w 25098924"/>
              <a:gd name="connsiteY3" fmla="*/ 1537186 h 1537186"/>
              <a:gd name="connsiteX4" fmla="*/ 11621802 w 25098924"/>
              <a:gd name="connsiteY4" fmla="*/ 1481259 h 1537186"/>
              <a:gd name="connsiteX5" fmla="*/ 0 w 25098924"/>
              <a:gd name="connsiteY5" fmla="*/ 620295 h 1537186"/>
              <a:gd name="connsiteX0" fmla="*/ 0 w 25098924"/>
              <a:gd name="connsiteY0" fmla="*/ 620295 h 1551079"/>
              <a:gd name="connsiteX1" fmla="*/ 13124693 w 25098924"/>
              <a:gd name="connsiteY1" fmla="*/ 48245 h 1551079"/>
              <a:gd name="connsiteX2" fmla="*/ 25098924 w 25098924"/>
              <a:gd name="connsiteY2" fmla="*/ 0 h 1551079"/>
              <a:gd name="connsiteX3" fmla="*/ 24843375 w 25098924"/>
              <a:gd name="connsiteY3" fmla="*/ 1537186 h 1551079"/>
              <a:gd name="connsiteX4" fmla="*/ 11621802 w 25098924"/>
              <a:gd name="connsiteY4" fmla="*/ 1481259 h 1551079"/>
              <a:gd name="connsiteX5" fmla="*/ 0 w 25098924"/>
              <a:gd name="connsiteY5" fmla="*/ 620295 h 1551079"/>
              <a:gd name="connsiteX0" fmla="*/ 0 w 25098924"/>
              <a:gd name="connsiteY0" fmla="*/ 620295 h 1621298"/>
              <a:gd name="connsiteX1" fmla="*/ 13124693 w 25098924"/>
              <a:gd name="connsiteY1" fmla="*/ 48245 h 1621298"/>
              <a:gd name="connsiteX2" fmla="*/ 25098924 w 25098924"/>
              <a:gd name="connsiteY2" fmla="*/ 0 h 1621298"/>
              <a:gd name="connsiteX3" fmla="*/ 24843375 w 25098924"/>
              <a:gd name="connsiteY3" fmla="*/ 1537186 h 1621298"/>
              <a:gd name="connsiteX4" fmla="*/ 10947655 w 25098924"/>
              <a:gd name="connsiteY4" fmla="*/ 1557585 h 1621298"/>
              <a:gd name="connsiteX5" fmla="*/ 0 w 25098924"/>
              <a:gd name="connsiteY5" fmla="*/ 620295 h 1621298"/>
              <a:gd name="connsiteX0" fmla="*/ 0 w 25098924"/>
              <a:gd name="connsiteY0" fmla="*/ 620295 h 1561937"/>
              <a:gd name="connsiteX1" fmla="*/ 13124693 w 25098924"/>
              <a:gd name="connsiteY1" fmla="*/ 48245 h 1561937"/>
              <a:gd name="connsiteX2" fmla="*/ 25098924 w 25098924"/>
              <a:gd name="connsiteY2" fmla="*/ 0 h 1561937"/>
              <a:gd name="connsiteX3" fmla="*/ 24843375 w 25098924"/>
              <a:gd name="connsiteY3" fmla="*/ 1537186 h 1561937"/>
              <a:gd name="connsiteX4" fmla="*/ 10947655 w 25098924"/>
              <a:gd name="connsiteY4" fmla="*/ 1557585 h 1561937"/>
              <a:gd name="connsiteX5" fmla="*/ 0 w 25098924"/>
              <a:gd name="connsiteY5" fmla="*/ 620295 h 1561937"/>
              <a:gd name="connsiteX0" fmla="*/ 0 w 25098924"/>
              <a:gd name="connsiteY0" fmla="*/ 620295 h 1561937"/>
              <a:gd name="connsiteX1" fmla="*/ 13124693 w 25098924"/>
              <a:gd name="connsiteY1" fmla="*/ 48245 h 1561937"/>
              <a:gd name="connsiteX2" fmla="*/ 25098924 w 25098924"/>
              <a:gd name="connsiteY2" fmla="*/ 0 h 1561937"/>
              <a:gd name="connsiteX3" fmla="*/ 24843375 w 25098924"/>
              <a:gd name="connsiteY3" fmla="*/ 1537186 h 1561937"/>
              <a:gd name="connsiteX4" fmla="*/ 10947655 w 25098924"/>
              <a:gd name="connsiteY4" fmla="*/ 1557585 h 1561937"/>
              <a:gd name="connsiteX5" fmla="*/ 0 w 25098924"/>
              <a:gd name="connsiteY5" fmla="*/ 620295 h 1561937"/>
              <a:gd name="connsiteX0" fmla="*/ 0 w 25098924"/>
              <a:gd name="connsiteY0" fmla="*/ 620295 h 1561937"/>
              <a:gd name="connsiteX1" fmla="*/ 13124693 w 25098924"/>
              <a:gd name="connsiteY1" fmla="*/ 48245 h 1561937"/>
              <a:gd name="connsiteX2" fmla="*/ 25098924 w 25098924"/>
              <a:gd name="connsiteY2" fmla="*/ 0 h 1561937"/>
              <a:gd name="connsiteX3" fmla="*/ 24843375 w 25098924"/>
              <a:gd name="connsiteY3" fmla="*/ 1537186 h 1561937"/>
              <a:gd name="connsiteX4" fmla="*/ 10947655 w 25098924"/>
              <a:gd name="connsiteY4" fmla="*/ 1557585 h 1561937"/>
              <a:gd name="connsiteX5" fmla="*/ 0 w 25098924"/>
              <a:gd name="connsiteY5" fmla="*/ 620295 h 1561937"/>
              <a:gd name="connsiteX0" fmla="*/ 0 w 25098924"/>
              <a:gd name="connsiteY0" fmla="*/ 620295 h 1561937"/>
              <a:gd name="connsiteX1" fmla="*/ 13124693 w 25098924"/>
              <a:gd name="connsiteY1" fmla="*/ 48245 h 1561937"/>
              <a:gd name="connsiteX2" fmla="*/ 25098924 w 25098924"/>
              <a:gd name="connsiteY2" fmla="*/ 0 h 1561937"/>
              <a:gd name="connsiteX3" fmla="*/ 24843375 w 25098924"/>
              <a:gd name="connsiteY3" fmla="*/ 1537186 h 1561937"/>
              <a:gd name="connsiteX4" fmla="*/ 10947655 w 25098924"/>
              <a:gd name="connsiteY4" fmla="*/ 1557585 h 1561937"/>
              <a:gd name="connsiteX5" fmla="*/ 0 w 25098924"/>
              <a:gd name="connsiteY5" fmla="*/ 620295 h 1561937"/>
              <a:gd name="connsiteX0" fmla="*/ 0 w 25638245"/>
              <a:gd name="connsiteY0" fmla="*/ 879800 h 1821442"/>
              <a:gd name="connsiteX1" fmla="*/ 13124693 w 25638245"/>
              <a:gd name="connsiteY1" fmla="*/ 307750 h 1821442"/>
              <a:gd name="connsiteX2" fmla="*/ 25638245 w 25638245"/>
              <a:gd name="connsiteY2" fmla="*/ 0 h 1821442"/>
              <a:gd name="connsiteX3" fmla="*/ 24843375 w 25638245"/>
              <a:gd name="connsiteY3" fmla="*/ 1796691 h 1821442"/>
              <a:gd name="connsiteX4" fmla="*/ 10947655 w 25638245"/>
              <a:gd name="connsiteY4" fmla="*/ 1817090 h 1821442"/>
              <a:gd name="connsiteX5" fmla="*/ 0 w 25638245"/>
              <a:gd name="connsiteY5" fmla="*/ 879800 h 1821442"/>
              <a:gd name="connsiteX0" fmla="*/ 0 w 25638245"/>
              <a:gd name="connsiteY0" fmla="*/ 908125 h 1849767"/>
              <a:gd name="connsiteX1" fmla="*/ 13124693 w 25638245"/>
              <a:gd name="connsiteY1" fmla="*/ 336075 h 1849767"/>
              <a:gd name="connsiteX2" fmla="*/ 25638245 w 25638245"/>
              <a:gd name="connsiteY2" fmla="*/ 28325 h 1849767"/>
              <a:gd name="connsiteX3" fmla="*/ 24843375 w 25638245"/>
              <a:gd name="connsiteY3" fmla="*/ 1825016 h 1849767"/>
              <a:gd name="connsiteX4" fmla="*/ 10947655 w 25638245"/>
              <a:gd name="connsiteY4" fmla="*/ 1845415 h 1849767"/>
              <a:gd name="connsiteX5" fmla="*/ 0 w 25638245"/>
              <a:gd name="connsiteY5" fmla="*/ 908125 h 1849767"/>
              <a:gd name="connsiteX0" fmla="*/ 0 w 25638245"/>
              <a:gd name="connsiteY0" fmla="*/ 907157 h 1848799"/>
              <a:gd name="connsiteX1" fmla="*/ 11237072 w 25638245"/>
              <a:gd name="connsiteY1" fmla="*/ 350372 h 1848799"/>
              <a:gd name="connsiteX2" fmla="*/ 25638245 w 25638245"/>
              <a:gd name="connsiteY2" fmla="*/ 27357 h 1848799"/>
              <a:gd name="connsiteX3" fmla="*/ 24843375 w 25638245"/>
              <a:gd name="connsiteY3" fmla="*/ 1824048 h 1848799"/>
              <a:gd name="connsiteX4" fmla="*/ 10947655 w 25638245"/>
              <a:gd name="connsiteY4" fmla="*/ 1844447 h 1848799"/>
              <a:gd name="connsiteX5" fmla="*/ 0 w 25638245"/>
              <a:gd name="connsiteY5" fmla="*/ 907157 h 1848799"/>
              <a:gd name="connsiteX0" fmla="*/ 0 w 25638245"/>
              <a:gd name="connsiteY0" fmla="*/ 907157 h 1848799"/>
              <a:gd name="connsiteX1" fmla="*/ 11237072 w 25638245"/>
              <a:gd name="connsiteY1" fmla="*/ 350372 h 1848799"/>
              <a:gd name="connsiteX2" fmla="*/ 25638245 w 25638245"/>
              <a:gd name="connsiteY2" fmla="*/ 27357 h 1848799"/>
              <a:gd name="connsiteX3" fmla="*/ 24843375 w 25638245"/>
              <a:gd name="connsiteY3" fmla="*/ 1824048 h 1848799"/>
              <a:gd name="connsiteX4" fmla="*/ 10947655 w 25638245"/>
              <a:gd name="connsiteY4" fmla="*/ 1844447 h 1848799"/>
              <a:gd name="connsiteX5" fmla="*/ 0 w 25638245"/>
              <a:gd name="connsiteY5" fmla="*/ 907157 h 1848799"/>
              <a:gd name="connsiteX0" fmla="*/ 0 w 25638245"/>
              <a:gd name="connsiteY0" fmla="*/ 907157 h 1848799"/>
              <a:gd name="connsiteX1" fmla="*/ 11237072 w 25638245"/>
              <a:gd name="connsiteY1" fmla="*/ 350372 h 1848799"/>
              <a:gd name="connsiteX2" fmla="*/ 25638245 w 25638245"/>
              <a:gd name="connsiteY2" fmla="*/ 27357 h 1848799"/>
              <a:gd name="connsiteX3" fmla="*/ 24843375 w 25638245"/>
              <a:gd name="connsiteY3" fmla="*/ 1824048 h 1848799"/>
              <a:gd name="connsiteX4" fmla="*/ 10947655 w 25638245"/>
              <a:gd name="connsiteY4" fmla="*/ 1844447 h 1848799"/>
              <a:gd name="connsiteX5" fmla="*/ 0 w 25638245"/>
              <a:gd name="connsiteY5" fmla="*/ 907157 h 1848799"/>
              <a:gd name="connsiteX0" fmla="*/ 0 w 25638245"/>
              <a:gd name="connsiteY0" fmla="*/ 889402 h 1831044"/>
              <a:gd name="connsiteX1" fmla="*/ 11237072 w 25638245"/>
              <a:gd name="connsiteY1" fmla="*/ 332617 h 1831044"/>
              <a:gd name="connsiteX2" fmla="*/ 25638245 w 25638245"/>
              <a:gd name="connsiteY2" fmla="*/ 9602 h 1831044"/>
              <a:gd name="connsiteX3" fmla="*/ 24843375 w 25638245"/>
              <a:gd name="connsiteY3" fmla="*/ 1806293 h 1831044"/>
              <a:gd name="connsiteX4" fmla="*/ 10947655 w 25638245"/>
              <a:gd name="connsiteY4" fmla="*/ 1826692 h 1831044"/>
              <a:gd name="connsiteX5" fmla="*/ 0 w 25638245"/>
              <a:gd name="connsiteY5" fmla="*/ 889402 h 1831044"/>
              <a:gd name="connsiteX0" fmla="*/ 0 w 25638245"/>
              <a:gd name="connsiteY0" fmla="*/ 890353 h 1831995"/>
              <a:gd name="connsiteX1" fmla="*/ 12046052 w 25638245"/>
              <a:gd name="connsiteY1" fmla="*/ 303038 h 1831995"/>
              <a:gd name="connsiteX2" fmla="*/ 25638245 w 25638245"/>
              <a:gd name="connsiteY2" fmla="*/ 10553 h 1831995"/>
              <a:gd name="connsiteX3" fmla="*/ 24843375 w 25638245"/>
              <a:gd name="connsiteY3" fmla="*/ 1807244 h 1831995"/>
              <a:gd name="connsiteX4" fmla="*/ 10947655 w 25638245"/>
              <a:gd name="connsiteY4" fmla="*/ 1827643 h 1831995"/>
              <a:gd name="connsiteX5" fmla="*/ 0 w 25638245"/>
              <a:gd name="connsiteY5" fmla="*/ 890353 h 1831995"/>
              <a:gd name="connsiteX0" fmla="*/ 0 w 24964099"/>
              <a:gd name="connsiteY0" fmla="*/ 875639 h 1817281"/>
              <a:gd name="connsiteX1" fmla="*/ 12046052 w 24964099"/>
              <a:gd name="connsiteY1" fmla="*/ 288324 h 1817281"/>
              <a:gd name="connsiteX2" fmla="*/ 24964099 w 24964099"/>
              <a:gd name="connsiteY2" fmla="*/ 11104 h 1817281"/>
              <a:gd name="connsiteX3" fmla="*/ 24843375 w 24964099"/>
              <a:gd name="connsiteY3" fmla="*/ 1792530 h 1817281"/>
              <a:gd name="connsiteX4" fmla="*/ 10947655 w 24964099"/>
              <a:gd name="connsiteY4" fmla="*/ 1812929 h 1817281"/>
              <a:gd name="connsiteX5" fmla="*/ 0 w 24964099"/>
              <a:gd name="connsiteY5" fmla="*/ 875639 h 1817281"/>
              <a:gd name="connsiteX0" fmla="*/ 0 w 24964099"/>
              <a:gd name="connsiteY0" fmla="*/ 911476 h 1853118"/>
              <a:gd name="connsiteX1" fmla="*/ 12315713 w 24964099"/>
              <a:gd name="connsiteY1" fmla="*/ 79922 h 1853118"/>
              <a:gd name="connsiteX2" fmla="*/ 24964099 w 24964099"/>
              <a:gd name="connsiteY2" fmla="*/ 46941 h 1853118"/>
              <a:gd name="connsiteX3" fmla="*/ 24843375 w 24964099"/>
              <a:gd name="connsiteY3" fmla="*/ 1828367 h 1853118"/>
              <a:gd name="connsiteX4" fmla="*/ 10947655 w 24964099"/>
              <a:gd name="connsiteY4" fmla="*/ 1848766 h 1853118"/>
              <a:gd name="connsiteX5" fmla="*/ 0 w 24964099"/>
              <a:gd name="connsiteY5" fmla="*/ 911476 h 1853118"/>
              <a:gd name="connsiteX0" fmla="*/ 0 w 24964099"/>
              <a:gd name="connsiteY0" fmla="*/ 911476 h 1853118"/>
              <a:gd name="connsiteX1" fmla="*/ 12315713 w 24964099"/>
              <a:gd name="connsiteY1" fmla="*/ 79922 h 1853118"/>
              <a:gd name="connsiteX2" fmla="*/ 24964099 w 24964099"/>
              <a:gd name="connsiteY2" fmla="*/ 46941 h 1853118"/>
              <a:gd name="connsiteX3" fmla="*/ 24843375 w 24964099"/>
              <a:gd name="connsiteY3" fmla="*/ 1828367 h 1853118"/>
              <a:gd name="connsiteX4" fmla="*/ 10947655 w 24964099"/>
              <a:gd name="connsiteY4" fmla="*/ 1848766 h 1853118"/>
              <a:gd name="connsiteX5" fmla="*/ 0 w 24964099"/>
              <a:gd name="connsiteY5" fmla="*/ 911476 h 1853118"/>
              <a:gd name="connsiteX0" fmla="*/ 0 w 24964099"/>
              <a:gd name="connsiteY0" fmla="*/ 897823 h 1839465"/>
              <a:gd name="connsiteX1" fmla="*/ 12315713 w 24964099"/>
              <a:gd name="connsiteY1" fmla="*/ 66269 h 1839465"/>
              <a:gd name="connsiteX2" fmla="*/ 24964099 w 24964099"/>
              <a:gd name="connsiteY2" fmla="*/ 33288 h 1839465"/>
              <a:gd name="connsiteX3" fmla="*/ 24843375 w 24964099"/>
              <a:gd name="connsiteY3" fmla="*/ 1814714 h 1839465"/>
              <a:gd name="connsiteX4" fmla="*/ 10947655 w 24964099"/>
              <a:gd name="connsiteY4" fmla="*/ 1835113 h 1839465"/>
              <a:gd name="connsiteX5" fmla="*/ 0 w 24964099"/>
              <a:gd name="connsiteY5" fmla="*/ 897823 h 1839465"/>
              <a:gd name="connsiteX0" fmla="*/ 0 w 24964099"/>
              <a:gd name="connsiteY0" fmla="*/ 909243 h 1850885"/>
              <a:gd name="connsiteX1" fmla="*/ 9619110 w 24964099"/>
              <a:gd name="connsiteY1" fmla="*/ 47158 h 1850885"/>
              <a:gd name="connsiteX2" fmla="*/ 24964099 w 24964099"/>
              <a:gd name="connsiteY2" fmla="*/ 44708 h 1850885"/>
              <a:gd name="connsiteX3" fmla="*/ 24843375 w 24964099"/>
              <a:gd name="connsiteY3" fmla="*/ 1826134 h 1850885"/>
              <a:gd name="connsiteX4" fmla="*/ 10947655 w 24964099"/>
              <a:gd name="connsiteY4" fmla="*/ 1846533 h 1850885"/>
              <a:gd name="connsiteX5" fmla="*/ 0 w 24964099"/>
              <a:gd name="connsiteY5" fmla="*/ 909243 h 1850885"/>
              <a:gd name="connsiteX0" fmla="*/ 0 w 24964099"/>
              <a:gd name="connsiteY0" fmla="*/ 909243 h 1850885"/>
              <a:gd name="connsiteX1" fmla="*/ 9619110 w 24964099"/>
              <a:gd name="connsiteY1" fmla="*/ 47158 h 1850885"/>
              <a:gd name="connsiteX2" fmla="*/ 24964099 w 24964099"/>
              <a:gd name="connsiteY2" fmla="*/ 44708 h 1850885"/>
              <a:gd name="connsiteX3" fmla="*/ 24843375 w 24964099"/>
              <a:gd name="connsiteY3" fmla="*/ 1826134 h 1850885"/>
              <a:gd name="connsiteX4" fmla="*/ 10947655 w 24964099"/>
              <a:gd name="connsiteY4" fmla="*/ 1846533 h 1850885"/>
              <a:gd name="connsiteX5" fmla="*/ 0 w 24964099"/>
              <a:gd name="connsiteY5" fmla="*/ 909243 h 1850885"/>
              <a:gd name="connsiteX0" fmla="*/ 0 w 24964099"/>
              <a:gd name="connsiteY0" fmla="*/ 926083 h 1867725"/>
              <a:gd name="connsiteX1" fmla="*/ 8001148 w 24964099"/>
              <a:gd name="connsiteY1" fmla="*/ 33468 h 1867725"/>
              <a:gd name="connsiteX2" fmla="*/ 24964099 w 24964099"/>
              <a:gd name="connsiteY2" fmla="*/ 61548 h 1867725"/>
              <a:gd name="connsiteX3" fmla="*/ 24843375 w 24964099"/>
              <a:gd name="connsiteY3" fmla="*/ 1842974 h 1867725"/>
              <a:gd name="connsiteX4" fmla="*/ 10947655 w 24964099"/>
              <a:gd name="connsiteY4" fmla="*/ 1863373 h 1867725"/>
              <a:gd name="connsiteX5" fmla="*/ 0 w 24964099"/>
              <a:gd name="connsiteY5" fmla="*/ 926083 h 1867725"/>
              <a:gd name="connsiteX0" fmla="*/ 0 w 24964099"/>
              <a:gd name="connsiteY0" fmla="*/ 926083 h 1867725"/>
              <a:gd name="connsiteX1" fmla="*/ 8001148 w 24964099"/>
              <a:gd name="connsiteY1" fmla="*/ 33468 h 1867725"/>
              <a:gd name="connsiteX2" fmla="*/ 24964099 w 24964099"/>
              <a:gd name="connsiteY2" fmla="*/ 61548 h 1867725"/>
              <a:gd name="connsiteX3" fmla="*/ 24843375 w 24964099"/>
              <a:gd name="connsiteY3" fmla="*/ 1842974 h 1867725"/>
              <a:gd name="connsiteX4" fmla="*/ 10947655 w 24964099"/>
              <a:gd name="connsiteY4" fmla="*/ 1863373 h 1867725"/>
              <a:gd name="connsiteX5" fmla="*/ 0 w 24964099"/>
              <a:gd name="connsiteY5" fmla="*/ 926083 h 186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64099" h="1867725">
                <a:moveTo>
                  <a:pt x="0" y="926083"/>
                </a:moveTo>
                <a:cubicBezTo>
                  <a:pt x="4069885" y="313589"/>
                  <a:pt x="5607841" y="355855"/>
                  <a:pt x="8001148" y="33468"/>
                </a:cubicBezTo>
                <a:cubicBezTo>
                  <a:pt x="10149887" y="-23320"/>
                  <a:pt x="10276152" y="-3785"/>
                  <a:pt x="24964099" y="61548"/>
                </a:cubicBezTo>
                <a:cubicBezTo>
                  <a:pt x="24961517" y="253390"/>
                  <a:pt x="24852192" y="1683597"/>
                  <a:pt x="24843375" y="1842974"/>
                </a:cubicBezTo>
                <a:lnTo>
                  <a:pt x="10947655" y="1863373"/>
                </a:lnTo>
                <a:cubicBezTo>
                  <a:pt x="5930414" y="1913699"/>
                  <a:pt x="5783940" y="1523130"/>
                  <a:pt x="0" y="926083"/>
                </a:cubicBezTo>
                <a:close/>
              </a:path>
            </a:pathLst>
          </a:custGeom>
          <a:solidFill>
            <a:srgbClr val="F4B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4">
            <a:extLst>
              <a:ext uri="{FF2B5EF4-FFF2-40B4-BE49-F238E27FC236}">
                <a16:creationId xmlns:a16="http://schemas.microsoft.com/office/drawing/2014/main" id="{A288CD01-6121-5456-2E0E-4947D0E4D50E}"/>
              </a:ext>
            </a:extLst>
          </p:cNvPr>
          <p:cNvSpPr/>
          <p:nvPr/>
        </p:nvSpPr>
        <p:spPr>
          <a:xfrm>
            <a:off x="4530515" y="2301768"/>
            <a:ext cx="1934002" cy="1482710"/>
          </a:xfrm>
          <a:custGeom>
            <a:avLst/>
            <a:gdLst>
              <a:gd name="connsiteX0" fmla="*/ 0 w 5391081"/>
              <a:gd name="connsiteY0" fmla="*/ 0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0 w 5391081"/>
              <a:gd name="connsiteY4" fmla="*/ 0 h 1990431"/>
              <a:gd name="connsiteX0" fmla="*/ 539646 w 5391081"/>
              <a:gd name="connsiteY0" fmla="*/ 794479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539646 w 5391081"/>
              <a:gd name="connsiteY4" fmla="*/ 794479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1379095 w 5391081"/>
              <a:gd name="connsiteY0" fmla="*/ 974361 h 1990431"/>
              <a:gd name="connsiteX1" fmla="*/ 5391081 w 5391081"/>
              <a:gd name="connsiteY1" fmla="*/ 0 h 1990431"/>
              <a:gd name="connsiteX2" fmla="*/ 5391081 w 5391081"/>
              <a:gd name="connsiteY2" fmla="*/ 1990431 h 1990431"/>
              <a:gd name="connsiteX3" fmla="*/ 0 w 5391081"/>
              <a:gd name="connsiteY3" fmla="*/ 1990431 h 1990431"/>
              <a:gd name="connsiteX4" fmla="*/ 1379095 w 5391081"/>
              <a:gd name="connsiteY4" fmla="*/ 974361 h 1990431"/>
              <a:gd name="connsiteX0" fmla="*/ 78438 w 5439539"/>
              <a:gd name="connsiteY0" fmla="*/ 914400 h 1990431"/>
              <a:gd name="connsiteX1" fmla="*/ 5439539 w 5439539"/>
              <a:gd name="connsiteY1" fmla="*/ 0 h 1990431"/>
              <a:gd name="connsiteX2" fmla="*/ 5439539 w 5439539"/>
              <a:gd name="connsiteY2" fmla="*/ 1990431 h 1990431"/>
              <a:gd name="connsiteX3" fmla="*/ 48458 w 5439539"/>
              <a:gd name="connsiteY3" fmla="*/ 1990431 h 1990431"/>
              <a:gd name="connsiteX4" fmla="*/ 78438 w 5439539"/>
              <a:gd name="connsiteY4" fmla="*/ 914400 h 1990431"/>
              <a:gd name="connsiteX0" fmla="*/ 79843 w 5425446"/>
              <a:gd name="connsiteY0" fmla="*/ 991891 h 1990431"/>
              <a:gd name="connsiteX1" fmla="*/ 5425446 w 5425446"/>
              <a:gd name="connsiteY1" fmla="*/ 0 h 1990431"/>
              <a:gd name="connsiteX2" fmla="*/ 5425446 w 5425446"/>
              <a:gd name="connsiteY2" fmla="*/ 1990431 h 1990431"/>
              <a:gd name="connsiteX3" fmla="*/ 34365 w 5425446"/>
              <a:gd name="connsiteY3" fmla="*/ 1990431 h 1990431"/>
              <a:gd name="connsiteX4" fmla="*/ 79843 w 5425446"/>
              <a:gd name="connsiteY4" fmla="*/ 991891 h 1990431"/>
              <a:gd name="connsiteX0" fmla="*/ 79843 w 5425446"/>
              <a:gd name="connsiteY0" fmla="*/ 991891 h 1990431"/>
              <a:gd name="connsiteX1" fmla="*/ 1582156 w 5425446"/>
              <a:gd name="connsiteY1" fmla="*/ 1274181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991891 h 1990431"/>
              <a:gd name="connsiteX1" fmla="*/ 2357071 w 5425446"/>
              <a:gd name="connsiteY1" fmla="*/ 398527 h 1990431"/>
              <a:gd name="connsiteX2" fmla="*/ 5425446 w 5425446"/>
              <a:gd name="connsiteY2" fmla="*/ 0 h 1990431"/>
              <a:gd name="connsiteX3" fmla="*/ 5425446 w 5425446"/>
              <a:gd name="connsiteY3" fmla="*/ 1990431 h 1990431"/>
              <a:gd name="connsiteX4" fmla="*/ 34365 w 5425446"/>
              <a:gd name="connsiteY4" fmla="*/ 1990431 h 1990431"/>
              <a:gd name="connsiteX5" fmla="*/ 79843 w 5425446"/>
              <a:gd name="connsiteY5" fmla="*/ 991891 h 1990431"/>
              <a:gd name="connsiteX0" fmla="*/ 79843 w 5425446"/>
              <a:gd name="connsiteY0" fmla="*/ 836908 h 1835448"/>
              <a:gd name="connsiteX1" fmla="*/ 2357071 w 5425446"/>
              <a:gd name="connsiteY1" fmla="*/ 243544 h 1835448"/>
              <a:gd name="connsiteX2" fmla="*/ 5409948 w 5425446"/>
              <a:gd name="connsiteY2" fmla="*/ 0 h 1835448"/>
              <a:gd name="connsiteX3" fmla="*/ 5425446 w 5425446"/>
              <a:gd name="connsiteY3" fmla="*/ 1835448 h 1835448"/>
              <a:gd name="connsiteX4" fmla="*/ 34365 w 5425446"/>
              <a:gd name="connsiteY4" fmla="*/ 1835448 h 1835448"/>
              <a:gd name="connsiteX5" fmla="*/ 79843 w 5425446"/>
              <a:gd name="connsiteY5" fmla="*/ 836908 h 1835448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25446 w 5479691"/>
              <a:gd name="connsiteY3" fmla="*/ 1936187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79843 w 5479691"/>
              <a:gd name="connsiteY0" fmla="*/ 937647 h 1943936"/>
              <a:gd name="connsiteX1" fmla="*/ 2357071 w 5479691"/>
              <a:gd name="connsiteY1" fmla="*/ 344283 h 1943936"/>
              <a:gd name="connsiteX2" fmla="*/ 5479691 w 5479691"/>
              <a:gd name="connsiteY2" fmla="*/ 0 h 1943936"/>
              <a:gd name="connsiteX3" fmla="*/ 5123229 w 5479691"/>
              <a:gd name="connsiteY3" fmla="*/ 1943936 h 1943936"/>
              <a:gd name="connsiteX4" fmla="*/ 34365 w 5479691"/>
              <a:gd name="connsiteY4" fmla="*/ 1936187 h 1943936"/>
              <a:gd name="connsiteX5" fmla="*/ 79843 w 5479691"/>
              <a:gd name="connsiteY5" fmla="*/ 937647 h 1943936"/>
              <a:gd name="connsiteX0" fmla="*/ 79843 w 5479691"/>
              <a:gd name="connsiteY0" fmla="*/ 937647 h 1936187"/>
              <a:gd name="connsiteX1" fmla="*/ 2357071 w 5479691"/>
              <a:gd name="connsiteY1" fmla="*/ 344283 h 1936187"/>
              <a:gd name="connsiteX2" fmla="*/ 5479691 w 5479691"/>
              <a:gd name="connsiteY2" fmla="*/ 0 h 1936187"/>
              <a:gd name="connsiteX3" fmla="*/ 5471941 w 5479691"/>
              <a:gd name="connsiteY3" fmla="*/ 1866445 h 1936187"/>
              <a:gd name="connsiteX4" fmla="*/ 34365 w 5479691"/>
              <a:gd name="connsiteY4" fmla="*/ 1936187 h 1936187"/>
              <a:gd name="connsiteX5" fmla="*/ 79843 w 5479691"/>
              <a:gd name="connsiteY5" fmla="*/ 937647 h 1936187"/>
              <a:gd name="connsiteX0" fmla="*/ 21949 w 5421797"/>
              <a:gd name="connsiteY0" fmla="*/ 937647 h 1866445"/>
              <a:gd name="connsiteX1" fmla="*/ 2299177 w 5421797"/>
              <a:gd name="connsiteY1" fmla="*/ 344283 h 1866445"/>
              <a:gd name="connsiteX2" fmla="*/ 5421797 w 5421797"/>
              <a:gd name="connsiteY2" fmla="*/ 0 h 1866445"/>
              <a:gd name="connsiteX3" fmla="*/ 5414047 w 5421797"/>
              <a:gd name="connsiteY3" fmla="*/ 1866445 h 1866445"/>
              <a:gd name="connsiteX4" fmla="*/ 2332213 w 5421797"/>
              <a:gd name="connsiteY4" fmla="*/ 1657217 h 1866445"/>
              <a:gd name="connsiteX5" fmla="*/ 21949 w 5421797"/>
              <a:gd name="connsiteY5" fmla="*/ 937647 h 1866445"/>
              <a:gd name="connsiteX0" fmla="*/ 36637 w 5436485"/>
              <a:gd name="connsiteY0" fmla="*/ 937647 h 1866445"/>
              <a:gd name="connsiteX1" fmla="*/ 2313865 w 5436485"/>
              <a:gd name="connsiteY1" fmla="*/ 344283 h 1866445"/>
              <a:gd name="connsiteX2" fmla="*/ 5436485 w 5436485"/>
              <a:gd name="connsiteY2" fmla="*/ 0 h 1866445"/>
              <a:gd name="connsiteX3" fmla="*/ 5428735 w 5436485"/>
              <a:gd name="connsiteY3" fmla="*/ 1866445 h 1866445"/>
              <a:gd name="connsiteX4" fmla="*/ 2346901 w 5436485"/>
              <a:gd name="connsiteY4" fmla="*/ 1657217 h 1866445"/>
              <a:gd name="connsiteX5" fmla="*/ 36637 w 5436485"/>
              <a:gd name="connsiteY5" fmla="*/ 937647 h 1866445"/>
              <a:gd name="connsiteX0" fmla="*/ 35939 w 5435787"/>
              <a:gd name="connsiteY0" fmla="*/ 937647 h 1866445"/>
              <a:gd name="connsiteX1" fmla="*/ 2313167 w 5435787"/>
              <a:gd name="connsiteY1" fmla="*/ 344283 h 1866445"/>
              <a:gd name="connsiteX2" fmla="*/ 5435787 w 5435787"/>
              <a:gd name="connsiteY2" fmla="*/ 0 h 1866445"/>
              <a:gd name="connsiteX3" fmla="*/ 5428037 w 5435787"/>
              <a:gd name="connsiteY3" fmla="*/ 1866445 h 1866445"/>
              <a:gd name="connsiteX4" fmla="*/ 2384949 w 5435787"/>
              <a:gd name="connsiteY4" fmla="*/ 1331753 h 1866445"/>
              <a:gd name="connsiteX5" fmla="*/ 35939 w 5435787"/>
              <a:gd name="connsiteY5" fmla="*/ 937647 h 1866445"/>
              <a:gd name="connsiteX0" fmla="*/ 36495 w 5436343"/>
              <a:gd name="connsiteY0" fmla="*/ 937647 h 1866445"/>
              <a:gd name="connsiteX1" fmla="*/ 2313723 w 5436343"/>
              <a:gd name="connsiteY1" fmla="*/ 344283 h 1866445"/>
              <a:gd name="connsiteX2" fmla="*/ 5436343 w 5436343"/>
              <a:gd name="connsiteY2" fmla="*/ 0 h 1866445"/>
              <a:gd name="connsiteX3" fmla="*/ 5428593 w 5436343"/>
              <a:gd name="connsiteY3" fmla="*/ 1866445 h 1866445"/>
              <a:gd name="connsiteX4" fmla="*/ 2354508 w 5436343"/>
              <a:gd name="connsiteY4" fmla="*/ 1533231 h 1866445"/>
              <a:gd name="connsiteX5" fmla="*/ 36495 w 5436343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318013 w 5399848"/>
              <a:gd name="connsiteY4" fmla="*/ 1533231 h 1866445"/>
              <a:gd name="connsiteX5" fmla="*/ 0 w 5399848"/>
              <a:gd name="connsiteY5" fmla="*/ 937647 h 1866445"/>
              <a:gd name="connsiteX0" fmla="*/ 0 w 5399848"/>
              <a:gd name="connsiteY0" fmla="*/ 937647 h 1866445"/>
              <a:gd name="connsiteX1" fmla="*/ 2277228 w 5399848"/>
              <a:gd name="connsiteY1" fmla="*/ 344283 h 1866445"/>
              <a:gd name="connsiteX2" fmla="*/ 5399848 w 5399848"/>
              <a:gd name="connsiteY2" fmla="*/ 0 h 1866445"/>
              <a:gd name="connsiteX3" fmla="*/ 5392098 w 5399848"/>
              <a:gd name="connsiteY3" fmla="*/ 1866445 h 1866445"/>
              <a:gd name="connsiteX4" fmla="*/ 2562711 w 5399848"/>
              <a:gd name="connsiteY4" fmla="*/ 1352927 h 1866445"/>
              <a:gd name="connsiteX5" fmla="*/ 0 w 5399848"/>
              <a:gd name="connsiteY5" fmla="*/ 937647 h 1866445"/>
              <a:gd name="connsiteX0" fmla="*/ 0 w 5399848"/>
              <a:gd name="connsiteY0" fmla="*/ 937647 h 1469367"/>
              <a:gd name="connsiteX1" fmla="*/ 2277228 w 5399848"/>
              <a:gd name="connsiteY1" fmla="*/ 344283 h 1469367"/>
              <a:gd name="connsiteX2" fmla="*/ 5399848 w 5399848"/>
              <a:gd name="connsiteY2" fmla="*/ 0 h 1469367"/>
              <a:gd name="connsiteX3" fmla="*/ 5392098 w 5399848"/>
              <a:gd name="connsiteY3" fmla="*/ 1454321 h 1469367"/>
              <a:gd name="connsiteX4" fmla="*/ 2562711 w 5399848"/>
              <a:gd name="connsiteY4" fmla="*/ 1352927 h 1469367"/>
              <a:gd name="connsiteX5" fmla="*/ 0 w 5399848"/>
              <a:gd name="connsiteY5" fmla="*/ 937647 h 1469367"/>
              <a:gd name="connsiteX0" fmla="*/ 0 w 5399848"/>
              <a:gd name="connsiteY0" fmla="*/ 937647 h 1454321"/>
              <a:gd name="connsiteX1" fmla="*/ 2277228 w 5399848"/>
              <a:gd name="connsiteY1" fmla="*/ 344283 h 1454321"/>
              <a:gd name="connsiteX2" fmla="*/ 5399848 w 5399848"/>
              <a:gd name="connsiteY2" fmla="*/ 0 h 1454321"/>
              <a:gd name="connsiteX3" fmla="*/ 5392098 w 5399848"/>
              <a:gd name="connsiteY3" fmla="*/ 1454321 h 1454321"/>
              <a:gd name="connsiteX4" fmla="*/ 2614227 w 5399848"/>
              <a:gd name="connsiteY4" fmla="*/ 1211259 h 1454321"/>
              <a:gd name="connsiteX5" fmla="*/ 0 w 5399848"/>
              <a:gd name="connsiteY5" fmla="*/ 937647 h 1454321"/>
              <a:gd name="connsiteX0" fmla="*/ 0 w 5418057"/>
              <a:gd name="connsiteY0" fmla="*/ 937647 h 1332260"/>
              <a:gd name="connsiteX1" fmla="*/ 2277228 w 5418057"/>
              <a:gd name="connsiteY1" fmla="*/ 344283 h 1332260"/>
              <a:gd name="connsiteX2" fmla="*/ 5399848 w 5418057"/>
              <a:gd name="connsiteY2" fmla="*/ 0 h 1332260"/>
              <a:gd name="connsiteX3" fmla="*/ 5417856 w 5418057"/>
              <a:gd name="connsiteY3" fmla="*/ 1325532 h 1332260"/>
              <a:gd name="connsiteX4" fmla="*/ 2614227 w 5418057"/>
              <a:gd name="connsiteY4" fmla="*/ 1211259 h 1332260"/>
              <a:gd name="connsiteX5" fmla="*/ 0 w 5418057"/>
              <a:gd name="connsiteY5" fmla="*/ 937647 h 1332260"/>
              <a:gd name="connsiteX0" fmla="*/ 0 w 5418057"/>
              <a:gd name="connsiteY0" fmla="*/ 937647 h 1363275"/>
              <a:gd name="connsiteX1" fmla="*/ 2277228 w 5418057"/>
              <a:gd name="connsiteY1" fmla="*/ 344283 h 1363275"/>
              <a:gd name="connsiteX2" fmla="*/ 5399848 w 5418057"/>
              <a:gd name="connsiteY2" fmla="*/ 0 h 1363275"/>
              <a:gd name="connsiteX3" fmla="*/ 5417856 w 5418057"/>
              <a:gd name="connsiteY3" fmla="*/ 1325532 h 1363275"/>
              <a:gd name="connsiteX4" fmla="*/ 2614227 w 5418057"/>
              <a:gd name="connsiteY4" fmla="*/ 1211259 h 1363275"/>
              <a:gd name="connsiteX5" fmla="*/ 0 w 5418057"/>
              <a:gd name="connsiteY5" fmla="*/ 937647 h 1363275"/>
              <a:gd name="connsiteX0" fmla="*/ 0 w 5418275"/>
              <a:gd name="connsiteY0" fmla="*/ 660882 h 1086510"/>
              <a:gd name="connsiteX1" fmla="*/ 2277228 w 5418275"/>
              <a:gd name="connsiteY1" fmla="*/ 67518 h 1086510"/>
              <a:gd name="connsiteX2" fmla="*/ 5412727 w 5418275"/>
              <a:gd name="connsiteY2" fmla="*/ 83843 h 1086510"/>
              <a:gd name="connsiteX3" fmla="*/ 5417856 w 5418275"/>
              <a:gd name="connsiteY3" fmla="*/ 1048767 h 1086510"/>
              <a:gd name="connsiteX4" fmla="*/ 2614227 w 5418275"/>
              <a:gd name="connsiteY4" fmla="*/ 934494 h 1086510"/>
              <a:gd name="connsiteX5" fmla="*/ 0 w 5418275"/>
              <a:gd name="connsiteY5" fmla="*/ 660882 h 1086510"/>
              <a:gd name="connsiteX0" fmla="*/ 0 w 5418275"/>
              <a:gd name="connsiteY0" fmla="*/ 577039 h 1002667"/>
              <a:gd name="connsiteX1" fmla="*/ 2521926 w 5418275"/>
              <a:gd name="connsiteY1" fmla="*/ 344283 h 1002667"/>
              <a:gd name="connsiteX2" fmla="*/ 5412727 w 5418275"/>
              <a:gd name="connsiteY2" fmla="*/ 0 h 1002667"/>
              <a:gd name="connsiteX3" fmla="*/ 5417856 w 5418275"/>
              <a:gd name="connsiteY3" fmla="*/ 964924 h 1002667"/>
              <a:gd name="connsiteX4" fmla="*/ 2614227 w 5418275"/>
              <a:gd name="connsiteY4" fmla="*/ 850651 h 1002667"/>
              <a:gd name="connsiteX5" fmla="*/ 0 w 5418275"/>
              <a:gd name="connsiteY5" fmla="*/ 577039 h 1002667"/>
              <a:gd name="connsiteX0" fmla="*/ 0 w 5418275"/>
              <a:gd name="connsiteY0" fmla="*/ 577039 h 1002667"/>
              <a:gd name="connsiteX1" fmla="*/ 2521926 w 5418275"/>
              <a:gd name="connsiteY1" fmla="*/ 344283 h 1002667"/>
              <a:gd name="connsiteX2" fmla="*/ 5412727 w 5418275"/>
              <a:gd name="connsiteY2" fmla="*/ 0 h 1002667"/>
              <a:gd name="connsiteX3" fmla="*/ 5417856 w 5418275"/>
              <a:gd name="connsiteY3" fmla="*/ 964924 h 1002667"/>
              <a:gd name="connsiteX4" fmla="*/ 2614227 w 5418275"/>
              <a:gd name="connsiteY4" fmla="*/ 850651 h 1002667"/>
              <a:gd name="connsiteX5" fmla="*/ 0 w 5418275"/>
              <a:gd name="connsiteY5" fmla="*/ 577039 h 1002667"/>
              <a:gd name="connsiteX0" fmla="*/ 0 w 5418275"/>
              <a:gd name="connsiteY0" fmla="*/ 486887 h 912515"/>
              <a:gd name="connsiteX1" fmla="*/ 2521926 w 5418275"/>
              <a:gd name="connsiteY1" fmla="*/ 254131 h 912515"/>
              <a:gd name="connsiteX2" fmla="*/ 5412727 w 5418275"/>
              <a:gd name="connsiteY2" fmla="*/ 0 h 912515"/>
              <a:gd name="connsiteX3" fmla="*/ 5417856 w 5418275"/>
              <a:gd name="connsiteY3" fmla="*/ 874772 h 912515"/>
              <a:gd name="connsiteX4" fmla="*/ 2614227 w 5418275"/>
              <a:gd name="connsiteY4" fmla="*/ 760499 h 912515"/>
              <a:gd name="connsiteX5" fmla="*/ 0 w 5418275"/>
              <a:gd name="connsiteY5" fmla="*/ 486887 h 912515"/>
              <a:gd name="connsiteX0" fmla="*/ 0 w 5418275"/>
              <a:gd name="connsiteY0" fmla="*/ 487343 h 912971"/>
              <a:gd name="connsiteX1" fmla="*/ 2521926 w 5418275"/>
              <a:gd name="connsiteY1" fmla="*/ 254587 h 912971"/>
              <a:gd name="connsiteX2" fmla="*/ 5412727 w 5418275"/>
              <a:gd name="connsiteY2" fmla="*/ 456 h 912971"/>
              <a:gd name="connsiteX3" fmla="*/ 5417856 w 5418275"/>
              <a:gd name="connsiteY3" fmla="*/ 875228 h 912971"/>
              <a:gd name="connsiteX4" fmla="*/ 2614227 w 5418275"/>
              <a:gd name="connsiteY4" fmla="*/ 760955 h 912971"/>
              <a:gd name="connsiteX5" fmla="*/ 0 w 5418275"/>
              <a:gd name="connsiteY5" fmla="*/ 487343 h 912971"/>
              <a:gd name="connsiteX0" fmla="*/ 0 w 5418275"/>
              <a:gd name="connsiteY0" fmla="*/ 500334 h 925962"/>
              <a:gd name="connsiteX1" fmla="*/ 2521926 w 5418275"/>
              <a:gd name="connsiteY1" fmla="*/ 267578 h 925962"/>
              <a:gd name="connsiteX2" fmla="*/ 5412727 w 5418275"/>
              <a:gd name="connsiteY2" fmla="*/ 13447 h 925962"/>
              <a:gd name="connsiteX3" fmla="*/ 5417856 w 5418275"/>
              <a:gd name="connsiteY3" fmla="*/ 888219 h 925962"/>
              <a:gd name="connsiteX4" fmla="*/ 2614227 w 5418275"/>
              <a:gd name="connsiteY4" fmla="*/ 773946 h 925962"/>
              <a:gd name="connsiteX5" fmla="*/ 0 w 5418275"/>
              <a:gd name="connsiteY5" fmla="*/ 500334 h 925962"/>
              <a:gd name="connsiteX0" fmla="*/ 0 w 5418275"/>
              <a:gd name="connsiteY0" fmla="*/ 490578 h 916206"/>
              <a:gd name="connsiteX1" fmla="*/ 1839345 w 5418275"/>
              <a:gd name="connsiteY1" fmla="*/ 309338 h 916206"/>
              <a:gd name="connsiteX2" fmla="*/ 5412727 w 5418275"/>
              <a:gd name="connsiteY2" fmla="*/ 3691 h 916206"/>
              <a:gd name="connsiteX3" fmla="*/ 5417856 w 5418275"/>
              <a:gd name="connsiteY3" fmla="*/ 878463 h 916206"/>
              <a:gd name="connsiteX4" fmla="*/ 2614227 w 5418275"/>
              <a:gd name="connsiteY4" fmla="*/ 764190 h 916206"/>
              <a:gd name="connsiteX5" fmla="*/ 0 w 5418275"/>
              <a:gd name="connsiteY5" fmla="*/ 490578 h 916206"/>
              <a:gd name="connsiteX0" fmla="*/ 0 w 5418275"/>
              <a:gd name="connsiteY0" fmla="*/ 490578 h 916206"/>
              <a:gd name="connsiteX1" fmla="*/ 1839345 w 5418275"/>
              <a:gd name="connsiteY1" fmla="*/ 309338 h 916206"/>
              <a:gd name="connsiteX2" fmla="*/ 5412727 w 5418275"/>
              <a:gd name="connsiteY2" fmla="*/ 3691 h 916206"/>
              <a:gd name="connsiteX3" fmla="*/ 5417856 w 5418275"/>
              <a:gd name="connsiteY3" fmla="*/ 878463 h 916206"/>
              <a:gd name="connsiteX4" fmla="*/ 2614227 w 5418275"/>
              <a:gd name="connsiteY4" fmla="*/ 764190 h 916206"/>
              <a:gd name="connsiteX5" fmla="*/ 0 w 5418275"/>
              <a:gd name="connsiteY5" fmla="*/ 490578 h 916206"/>
              <a:gd name="connsiteX0" fmla="*/ 0 w 5418275"/>
              <a:gd name="connsiteY0" fmla="*/ 497094 h 922722"/>
              <a:gd name="connsiteX1" fmla="*/ 1749193 w 5418275"/>
              <a:gd name="connsiteY1" fmla="*/ 277217 h 922722"/>
              <a:gd name="connsiteX2" fmla="*/ 5412727 w 5418275"/>
              <a:gd name="connsiteY2" fmla="*/ 10207 h 922722"/>
              <a:gd name="connsiteX3" fmla="*/ 5417856 w 5418275"/>
              <a:gd name="connsiteY3" fmla="*/ 884979 h 922722"/>
              <a:gd name="connsiteX4" fmla="*/ 2614227 w 5418275"/>
              <a:gd name="connsiteY4" fmla="*/ 770706 h 922722"/>
              <a:gd name="connsiteX5" fmla="*/ 0 w 5418275"/>
              <a:gd name="connsiteY5" fmla="*/ 497094 h 922722"/>
              <a:gd name="connsiteX0" fmla="*/ 0 w 5418275"/>
              <a:gd name="connsiteY0" fmla="*/ 487443 h 913071"/>
              <a:gd name="connsiteX1" fmla="*/ 1749193 w 5418275"/>
              <a:gd name="connsiteY1" fmla="*/ 267566 h 913071"/>
              <a:gd name="connsiteX2" fmla="*/ 5412727 w 5418275"/>
              <a:gd name="connsiteY2" fmla="*/ 556 h 913071"/>
              <a:gd name="connsiteX3" fmla="*/ 5417856 w 5418275"/>
              <a:gd name="connsiteY3" fmla="*/ 875328 h 913071"/>
              <a:gd name="connsiteX4" fmla="*/ 2614227 w 5418275"/>
              <a:gd name="connsiteY4" fmla="*/ 761055 h 913071"/>
              <a:gd name="connsiteX5" fmla="*/ 0 w 5418275"/>
              <a:gd name="connsiteY5" fmla="*/ 487443 h 913071"/>
              <a:gd name="connsiteX0" fmla="*/ 0 w 5418275"/>
              <a:gd name="connsiteY0" fmla="*/ 494657 h 920285"/>
              <a:gd name="connsiteX1" fmla="*/ 1736315 w 5418275"/>
              <a:gd name="connsiteY1" fmla="*/ 184628 h 920285"/>
              <a:gd name="connsiteX2" fmla="*/ 5412727 w 5418275"/>
              <a:gd name="connsiteY2" fmla="*/ 7770 h 920285"/>
              <a:gd name="connsiteX3" fmla="*/ 5417856 w 5418275"/>
              <a:gd name="connsiteY3" fmla="*/ 882542 h 920285"/>
              <a:gd name="connsiteX4" fmla="*/ 2614227 w 5418275"/>
              <a:gd name="connsiteY4" fmla="*/ 768269 h 920285"/>
              <a:gd name="connsiteX5" fmla="*/ 0 w 5418275"/>
              <a:gd name="connsiteY5" fmla="*/ 494657 h 920285"/>
              <a:gd name="connsiteX0" fmla="*/ 0 w 5418275"/>
              <a:gd name="connsiteY0" fmla="*/ 494657 h 920285"/>
              <a:gd name="connsiteX1" fmla="*/ 1736315 w 5418275"/>
              <a:gd name="connsiteY1" fmla="*/ 184628 h 920285"/>
              <a:gd name="connsiteX2" fmla="*/ 5412727 w 5418275"/>
              <a:gd name="connsiteY2" fmla="*/ 7770 h 920285"/>
              <a:gd name="connsiteX3" fmla="*/ 5417856 w 5418275"/>
              <a:gd name="connsiteY3" fmla="*/ 882542 h 920285"/>
              <a:gd name="connsiteX4" fmla="*/ 2614227 w 5418275"/>
              <a:gd name="connsiteY4" fmla="*/ 768269 h 920285"/>
              <a:gd name="connsiteX5" fmla="*/ 0 w 5418275"/>
              <a:gd name="connsiteY5" fmla="*/ 494657 h 920285"/>
              <a:gd name="connsiteX0" fmla="*/ 0 w 5418057"/>
              <a:gd name="connsiteY0" fmla="*/ 590372 h 1016000"/>
              <a:gd name="connsiteX1" fmla="*/ 1736315 w 5418057"/>
              <a:gd name="connsiteY1" fmla="*/ 280343 h 1016000"/>
              <a:gd name="connsiteX2" fmla="*/ 5399849 w 5418057"/>
              <a:gd name="connsiteY2" fmla="*/ 454 h 1016000"/>
              <a:gd name="connsiteX3" fmla="*/ 5417856 w 5418057"/>
              <a:gd name="connsiteY3" fmla="*/ 978257 h 1016000"/>
              <a:gd name="connsiteX4" fmla="*/ 2614227 w 5418057"/>
              <a:gd name="connsiteY4" fmla="*/ 863984 h 1016000"/>
              <a:gd name="connsiteX5" fmla="*/ 0 w 5418057"/>
              <a:gd name="connsiteY5" fmla="*/ 590372 h 1016000"/>
              <a:gd name="connsiteX0" fmla="*/ 0 w 5418057"/>
              <a:gd name="connsiteY0" fmla="*/ 589918 h 1015546"/>
              <a:gd name="connsiteX1" fmla="*/ 1736315 w 5418057"/>
              <a:gd name="connsiteY1" fmla="*/ 279889 h 1015546"/>
              <a:gd name="connsiteX2" fmla="*/ 5399849 w 5418057"/>
              <a:gd name="connsiteY2" fmla="*/ 0 h 1015546"/>
              <a:gd name="connsiteX3" fmla="*/ 5417856 w 5418057"/>
              <a:gd name="connsiteY3" fmla="*/ 977803 h 1015546"/>
              <a:gd name="connsiteX4" fmla="*/ 2614227 w 5418057"/>
              <a:gd name="connsiteY4" fmla="*/ 863530 h 1015546"/>
              <a:gd name="connsiteX5" fmla="*/ 0 w 5418057"/>
              <a:gd name="connsiteY5" fmla="*/ 589918 h 1015546"/>
              <a:gd name="connsiteX0" fmla="*/ 0 w 5418057"/>
              <a:gd name="connsiteY0" fmla="*/ 589918 h 981587"/>
              <a:gd name="connsiteX1" fmla="*/ 1736315 w 5418057"/>
              <a:gd name="connsiteY1" fmla="*/ 279889 h 981587"/>
              <a:gd name="connsiteX2" fmla="*/ 5399849 w 5418057"/>
              <a:gd name="connsiteY2" fmla="*/ 0 h 981587"/>
              <a:gd name="connsiteX3" fmla="*/ 5417856 w 5418057"/>
              <a:gd name="connsiteY3" fmla="*/ 977803 h 981587"/>
              <a:gd name="connsiteX4" fmla="*/ 1764221 w 5418057"/>
              <a:gd name="connsiteY4" fmla="*/ 721863 h 981587"/>
              <a:gd name="connsiteX5" fmla="*/ 0 w 5418057"/>
              <a:gd name="connsiteY5" fmla="*/ 589918 h 981587"/>
              <a:gd name="connsiteX0" fmla="*/ 0 w 5418057"/>
              <a:gd name="connsiteY0" fmla="*/ 589918 h 981587"/>
              <a:gd name="connsiteX1" fmla="*/ 1736315 w 5418057"/>
              <a:gd name="connsiteY1" fmla="*/ 279889 h 981587"/>
              <a:gd name="connsiteX2" fmla="*/ 5399849 w 5418057"/>
              <a:gd name="connsiteY2" fmla="*/ 0 h 981587"/>
              <a:gd name="connsiteX3" fmla="*/ 5417856 w 5418057"/>
              <a:gd name="connsiteY3" fmla="*/ 977803 h 981587"/>
              <a:gd name="connsiteX4" fmla="*/ 1764221 w 5418057"/>
              <a:gd name="connsiteY4" fmla="*/ 721863 h 981587"/>
              <a:gd name="connsiteX5" fmla="*/ 0 w 5418057"/>
              <a:gd name="connsiteY5" fmla="*/ 589918 h 981587"/>
              <a:gd name="connsiteX0" fmla="*/ 0 w 5418057"/>
              <a:gd name="connsiteY0" fmla="*/ 589918 h 980017"/>
              <a:gd name="connsiteX1" fmla="*/ 1736315 w 5418057"/>
              <a:gd name="connsiteY1" fmla="*/ 279889 h 980017"/>
              <a:gd name="connsiteX2" fmla="*/ 5399849 w 5418057"/>
              <a:gd name="connsiteY2" fmla="*/ 0 h 980017"/>
              <a:gd name="connsiteX3" fmla="*/ 5417856 w 5418057"/>
              <a:gd name="connsiteY3" fmla="*/ 977803 h 980017"/>
              <a:gd name="connsiteX4" fmla="*/ 1764221 w 5418057"/>
              <a:gd name="connsiteY4" fmla="*/ 721863 h 980017"/>
              <a:gd name="connsiteX5" fmla="*/ 0 w 5418057"/>
              <a:gd name="connsiteY5" fmla="*/ 589918 h 980017"/>
              <a:gd name="connsiteX0" fmla="*/ 0 w 5405396"/>
              <a:gd name="connsiteY0" fmla="*/ 589918 h 856502"/>
              <a:gd name="connsiteX1" fmla="*/ 1736315 w 5405396"/>
              <a:gd name="connsiteY1" fmla="*/ 279889 h 856502"/>
              <a:gd name="connsiteX2" fmla="*/ 5399849 w 5405396"/>
              <a:gd name="connsiteY2" fmla="*/ 0 h 856502"/>
              <a:gd name="connsiteX3" fmla="*/ 5404977 w 5405396"/>
              <a:gd name="connsiteY3" fmla="*/ 836135 h 856502"/>
              <a:gd name="connsiteX4" fmla="*/ 1764221 w 5405396"/>
              <a:gd name="connsiteY4" fmla="*/ 721863 h 856502"/>
              <a:gd name="connsiteX5" fmla="*/ 0 w 5405396"/>
              <a:gd name="connsiteY5" fmla="*/ 589918 h 856502"/>
              <a:gd name="connsiteX0" fmla="*/ 0 w 5405396"/>
              <a:gd name="connsiteY0" fmla="*/ 589918 h 912899"/>
              <a:gd name="connsiteX1" fmla="*/ 1736315 w 5405396"/>
              <a:gd name="connsiteY1" fmla="*/ 279889 h 912899"/>
              <a:gd name="connsiteX2" fmla="*/ 5399849 w 5405396"/>
              <a:gd name="connsiteY2" fmla="*/ 0 h 912899"/>
              <a:gd name="connsiteX3" fmla="*/ 5404977 w 5405396"/>
              <a:gd name="connsiteY3" fmla="*/ 836135 h 912899"/>
              <a:gd name="connsiteX4" fmla="*/ 1764221 w 5405396"/>
              <a:gd name="connsiteY4" fmla="*/ 721863 h 912899"/>
              <a:gd name="connsiteX5" fmla="*/ 0 w 5405396"/>
              <a:gd name="connsiteY5" fmla="*/ 589918 h 912899"/>
              <a:gd name="connsiteX0" fmla="*/ 0 w 5405396"/>
              <a:gd name="connsiteY0" fmla="*/ 589918 h 836135"/>
              <a:gd name="connsiteX1" fmla="*/ 1736315 w 5405396"/>
              <a:gd name="connsiteY1" fmla="*/ 279889 h 836135"/>
              <a:gd name="connsiteX2" fmla="*/ 5399849 w 5405396"/>
              <a:gd name="connsiteY2" fmla="*/ 0 h 836135"/>
              <a:gd name="connsiteX3" fmla="*/ 5404977 w 5405396"/>
              <a:gd name="connsiteY3" fmla="*/ 836135 h 836135"/>
              <a:gd name="connsiteX4" fmla="*/ 1764221 w 5405396"/>
              <a:gd name="connsiteY4" fmla="*/ 721863 h 836135"/>
              <a:gd name="connsiteX5" fmla="*/ 0 w 5405396"/>
              <a:gd name="connsiteY5" fmla="*/ 589918 h 836135"/>
              <a:gd name="connsiteX0" fmla="*/ 0 w 5405396"/>
              <a:gd name="connsiteY0" fmla="*/ 589918 h 857449"/>
              <a:gd name="connsiteX1" fmla="*/ 1736315 w 5405396"/>
              <a:gd name="connsiteY1" fmla="*/ 279889 h 857449"/>
              <a:gd name="connsiteX2" fmla="*/ 5399849 w 5405396"/>
              <a:gd name="connsiteY2" fmla="*/ 0 h 857449"/>
              <a:gd name="connsiteX3" fmla="*/ 5404977 w 5405396"/>
              <a:gd name="connsiteY3" fmla="*/ 836135 h 857449"/>
              <a:gd name="connsiteX4" fmla="*/ 1764221 w 5405396"/>
              <a:gd name="connsiteY4" fmla="*/ 721863 h 857449"/>
              <a:gd name="connsiteX5" fmla="*/ 0 w 5405396"/>
              <a:gd name="connsiteY5" fmla="*/ 589918 h 857449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764221 w 5405396"/>
              <a:gd name="connsiteY4" fmla="*/ 72186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736315 w 5405396"/>
              <a:gd name="connsiteY1" fmla="*/ 279889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760499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71038 w 5405396"/>
              <a:gd name="connsiteY4" fmla="*/ 85065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06026 w 5405396"/>
              <a:gd name="connsiteY4" fmla="*/ 773377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06026 w 5405396"/>
              <a:gd name="connsiteY4" fmla="*/ 773377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623520 w 5405396"/>
              <a:gd name="connsiteY4" fmla="*/ 70898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88532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53545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53545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1553545 w 5405396"/>
              <a:gd name="connsiteY4" fmla="*/ 824893 h 1029318"/>
              <a:gd name="connsiteX5" fmla="*/ 0 w 5405396"/>
              <a:gd name="connsiteY5" fmla="*/ 589918 h 1029318"/>
              <a:gd name="connsiteX0" fmla="*/ 0 w 5405396"/>
              <a:gd name="connsiteY0" fmla="*/ 589918 h 1083685"/>
              <a:gd name="connsiteX1" fmla="*/ 1581768 w 5405396"/>
              <a:gd name="connsiteY1" fmla="*/ 292768 h 1083685"/>
              <a:gd name="connsiteX2" fmla="*/ 5399849 w 5405396"/>
              <a:gd name="connsiteY2" fmla="*/ 0 h 1083685"/>
              <a:gd name="connsiteX3" fmla="*/ 5404977 w 5405396"/>
              <a:gd name="connsiteY3" fmla="*/ 1029318 h 1083685"/>
              <a:gd name="connsiteX4" fmla="*/ 2778113 w 5405396"/>
              <a:gd name="connsiteY4" fmla="*/ 966561 h 1083685"/>
              <a:gd name="connsiteX5" fmla="*/ 0 w 5405396"/>
              <a:gd name="connsiteY5" fmla="*/ 589918 h 1083685"/>
              <a:gd name="connsiteX0" fmla="*/ 0 w 5405396"/>
              <a:gd name="connsiteY0" fmla="*/ 589918 h 1083685"/>
              <a:gd name="connsiteX1" fmla="*/ 1581768 w 5405396"/>
              <a:gd name="connsiteY1" fmla="*/ 292768 h 1083685"/>
              <a:gd name="connsiteX2" fmla="*/ 5399849 w 5405396"/>
              <a:gd name="connsiteY2" fmla="*/ 0 h 1083685"/>
              <a:gd name="connsiteX3" fmla="*/ 5404977 w 5405396"/>
              <a:gd name="connsiteY3" fmla="*/ 1029318 h 1083685"/>
              <a:gd name="connsiteX4" fmla="*/ 2778113 w 5405396"/>
              <a:gd name="connsiteY4" fmla="*/ 966561 h 1083685"/>
              <a:gd name="connsiteX5" fmla="*/ 0 w 5405396"/>
              <a:gd name="connsiteY5" fmla="*/ 589918 h 1083685"/>
              <a:gd name="connsiteX0" fmla="*/ 0 w 5405396"/>
              <a:gd name="connsiteY0" fmla="*/ 589918 h 1083685"/>
              <a:gd name="connsiteX1" fmla="*/ 1581768 w 5405396"/>
              <a:gd name="connsiteY1" fmla="*/ 292768 h 1083685"/>
              <a:gd name="connsiteX2" fmla="*/ 5399849 w 5405396"/>
              <a:gd name="connsiteY2" fmla="*/ 0 h 1083685"/>
              <a:gd name="connsiteX3" fmla="*/ 5404977 w 5405396"/>
              <a:gd name="connsiteY3" fmla="*/ 1029318 h 1083685"/>
              <a:gd name="connsiteX4" fmla="*/ 2778113 w 5405396"/>
              <a:gd name="connsiteY4" fmla="*/ 966561 h 1083685"/>
              <a:gd name="connsiteX5" fmla="*/ 0 w 5405396"/>
              <a:gd name="connsiteY5" fmla="*/ 589918 h 1083685"/>
              <a:gd name="connsiteX0" fmla="*/ 0 w 5405396"/>
              <a:gd name="connsiteY0" fmla="*/ 589918 h 1029318"/>
              <a:gd name="connsiteX1" fmla="*/ 1581768 w 5405396"/>
              <a:gd name="connsiteY1" fmla="*/ 292768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2718866 w 5405396"/>
              <a:gd name="connsiteY1" fmla="*/ 163980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2718866 w 5405396"/>
              <a:gd name="connsiteY1" fmla="*/ 163980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396"/>
              <a:gd name="connsiteY0" fmla="*/ 589918 h 1029318"/>
              <a:gd name="connsiteX1" fmla="*/ 2718866 w 5405396"/>
              <a:gd name="connsiteY1" fmla="*/ 163980 h 1029318"/>
              <a:gd name="connsiteX2" fmla="*/ 5399849 w 5405396"/>
              <a:gd name="connsiteY2" fmla="*/ 0 h 1029318"/>
              <a:gd name="connsiteX3" fmla="*/ 5404977 w 5405396"/>
              <a:gd name="connsiteY3" fmla="*/ 1029318 h 1029318"/>
              <a:gd name="connsiteX4" fmla="*/ 2778113 w 5405396"/>
              <a:gd name="connsiteY4" fmla="*/ 966561 h 1029318"/>
              <a:gd name="connsiteX5" fmla="*/ 0 w 5405396"/>
              <a:gd name="connsiteY5" fmla="*/ 589918 h 1029318"/>
              <a:gd name="connsiteX0" fmla="*/ 0 w 5405146"/>
              <a:gd name="connsiteY0" fmla="*/ 525524 h 964924"/>
              <a:gd name="connsiteX1" fmla="*/ 2718866 w 5405146"/>
              <a:gd name="connsiteY1" fmla="*/ 99586 h 964924"/>
              <a:gd name="connsiteX2" fmla="*/ 5382355 w 5405146"/>
              <a:gd name="connsiteY2" fmla="*/ 0 h 964924"/>
              <a:gd name="connsiteX3" fmla="*/ 5404977 w 5405146"/>
              <a:gd name="connsiteY3" fmla="*/ 964924 h 964924"/>
              <a:gd name="connsiteX4" fmla="*/ 2778113 w 5405146"/>
              <a:gd name="connsiteY4" fmla="*/ 902167 h 964924"/>
              <a:gd name="connsiteX5" fmla="*/ 0 w 5405146"/>
              <a:gd name="connsiteY5" fmla="*/ 525524 h 964924"/>
              <a:gd name="connsiteX0" fmla="*/ 0 w 5405146"/>
              <a:gd name="connsiteY0" fmla="*/ 525524 h 964924"/>
              <a:gd name="connsiteX1" fmla="*/ 2718866 w 5405146"/>
              <a:gd name="connsiteY1" fmla="*/ 99586 h 964924"/>
              <a:gd name="connsiteX2" fmla="*/ 5382355 w 5405146"/>
              <a:gd name="connsiteY2" fmla="*/ 0 h 964924"/>
              <a:gd name="connsiteX3" fmla="*/ 5404977 w 5405146"/>
              <a:gd name="connsiteY3" fmla="*/ 964924 h 964924"/>
              <a:gd name="connsiteX4" fmla="*/ 2778113 w 5405146"/>
              <a:gd name="connsiteY4" fmla="*/ 902167 h 964924"/>
              <a:gd name="connsiteX5" fmla="*/ 0 w 5405146"/>
              <a:gd name="connsiteY5" fmla="*/ 525524 h 964924"/>
              <a:gd name="connsiteX0" fmla="*/ 0 w 5405147"/>
              <a:gd name="connsiteY0" fmla="*/ 525524 h 923493"/>
              <a:gd name="connsiteX1" fmla="*/ 2718866 w 5405147"/>
              <a:gd name="connsiteY1" fmla="*/ 99586 h 923493"/>
              <a:gd name="connsiteX2" fmla="*/ 5382355 w 5405147"/>
              <a:gd name="connsiteY2" fmla="*/ 0 h 923493"/>
              <a:gd name="connsiteX3" fmla="*/ 5404978 w 5405147"/>
              <a:gd name="connsiteY3" fmla="*/ 900530 h 923493"/>
              <a:gd name="connsiteX4" fmla="*/ 2778113 w 5405147"/>
              <a:gd name="connsiteY4" fmla="*/ 902167 h 923493"/>
              <a:gd name="connsiteX5" fmla="*/ 0 w 5405147"/>
              <a:gd name="connsiteY5" fmla="*/ 525524 h 923493"/>
              <a:gd name="connsiteX0" fmla="*/ 0 w 5405147"/>
              <a:gd name="connsiteY0" fmla="*/ 525524 h 954549"/>
              <a:gd name="connsiteX1" fmla="*/ 2718866 w 5405147"/>
              <a:gd name="connsiteY1" fmla="*/ 99586 h 954549"/>
              <a:gd name="connsiteX2" fmla="*/ 5382355 w 5405147"/>
              <a:gd name="connsiteY2" fmla="*/ 0 h 954549"/>
              <a:gd name="connsiteX3" fmla="*/ 5404978 w 5405147"/>
              <a:gd name="connsiteY3" fmla="*/ 900530 h 954549"/>
              <a:gd name="connsiteX4" fmla="*/ 2778113 w 5405147"/>
              <a:gd name="connsiteY4" fmla="*/ 902167 h 954549"/>
              <a:gd name="connsiteX5" fmla="*/ 0 w 5405147"/>
              <a:gd name="connsiteY5" fmla="*/ 525524 h 954549"/>
              <a:gd name="connsiteX0" fmla="*/ 0 w 5405147"/>
              <a:gd name="connsiteY0" fmla="*/ 542972 h 971997"/>
              <a:gd name="connsiteX1" fmla="*/ 2718866 w 5405147"/>
              <a:gd name="connsiteY1" fmla="*/ 117034 h 971997"/>
              <a:gd name="connsiteX2" fmla="*/ 5382355 w 5405147"/>
              <a:gd name="connsiteY2" fmla="*/ 17448 h 971997"/>
              <a:gd name="connsiteX3" fmla="*/ 5404978 w 5405147"/>
              <a:gd name="connsiteY3" fmla="*/ 917978 h 971997"/>
              <a:gd name="connsiteX4" fmla="*/ 2778113 w 5405147"/>
              <a:gd name="connsiteY4" fmla="*/ 919615 h 971997"/>
              <a:gd name="connsiteX5" fmla="*/ 0 w 5405147"/>
              <a:gd name="connsiteY5" fmla="*/ 542972 h 971997"/>
              <a:gd name="connsiteX0" fmla="*/ 0 w 5491534"/>
              <a:gd name="connsiteY0" fmla="*/ 442801 h 871826"/>
              <a:gd name="connsiteX1" fmla="*/ 2718866 w 5491534"/>
              <a:gd name="connsiteY1" fmla="*/ 16863 h 871826"/>
              <a:gd name="connsiteX2" fmla="*/ 5491534 w 5491534"/>
              <a:gd name="connsiteY2" fmla="*/ 334135 h 871826"/>
              <a:gd name="connsiteX3" fmla="*/ 5404978 w 5491534"/>
              <a:gd name="connsiteY3" fmla="*/ 817807 h 871826"/>
              <a:gd name="connsiteX4" fmla="*/ 2778113 w 5491534"/>
              <a:gd name="connsiteY4" fmla="*/ 819444 h 871826"/>
              <a:gd name="connsiteX5" fmla="*/ 0 w 5491534"/>
              <a:gd name="connsiteY5" fmla="*/ 442801 h 871826"/>
              <a:gd name="connsiteX0" fmla="*/ 0 w 5491534"/>
              <a:gd name="connsiteY0" fmla="*/ 442801 h 818707"/>
              <a:gd name="connsiteX1" fmla="*/ 2718866 w 5491534"/>
              <a:gd name="connsiteY1" fmla="*/ 16863 h 818707"/>
              <a:gd name="connsiteX2" fmla="*/ 5491534 w 5491534"/>
              <a:gd name="connsiteY2" fmla="*/ 334135 h 818707"/>
              <a:gd name="connsiteX3" fmla="*/ 5404978 w 5491534"/>
              <a:gd name="connsiteY3" fmla="*/ 817807 h 818707"/>
              <a:gd name="connsiteX4" fmla="*/ 0 w 5491534"/>
              <a:gd name="connsiteY4" fmla="*/ 442801 h 818707"/>
              <a:gd name="connsiteX0" fmla="*/ 0 w 5491534"/>
              <a:gd name="connsiteY0" fmla="*/ 129489 h 505395"/>
              <a:gd name="connsiteX1" fmla="*/ 5491534 w 5491534"/>
              <a:gd name="connsiteY1" fmla="*/ 20823 h 505395"/>
              <a:gd name="connsiteX2" fmla="*/ 5404978 w 5491534"/>
              <a:gd name="connsiteY2" fmla="*/ 504495 h 505395"/>
              <a:gd name="connsiteX3" fmla="*/ 0 w 5491534"/>
              <a:gd name="connsiteY3" fmla="*/ 129489 h 505395"/>
              <a:gd name="connsiteX0" fmla="*/ 0 w 5491534"/>
              <a:gd name="connsiteY0" fmla="*/ 129489 h 733585"/>
              <a:gd name="connsiteX1" fmla="*/ 5491534 w 5491534"/>
              <a:gd name="connsiteY1" fmla="*/ 20823 h 733585"/>
              <a:gd name="connsiteX2" fmla="*/ 5077447 w 5491534"/>
              <a:gd name="connsiteY2" fmla="*/ 733095 h 733585"/>
              <a:gd name="connsiteX3" fmla="*/ 0 w 5491534"/>
              <a:gd name="connsiteY3" fmla="*/ 129489 h 733585"/>
              <a:gd name="connsiteX0" fmla="*/ 0 w 5077455"/>
              <a:gd name="connsiteY0" fmla="*/ 624198 h 1228294"/>
              <a:gd name="connsiteX1" fmla="*/ 4181405 w 5077455"/>
              <a:gd name="connsiteY1" fmla="*/ 4544 h 1228294"/>
              <a:gd name="connsiteX2" fmla="*/ 5077447 w 5077455"/>
              <a:gd name="connsiteY2" fmla="*/ 1227804 h 1228294"/>
              <a:gd name="connsiteX3" fmla="*/ 0 w 5077455"/>
              <a:gd name="connsiteY3" fmla="*/ 624198 h 1228294"/>
              <a:gd name="connsiteX0" fmla="*/ 0 w 5077455"/>
              <a:gd name="connsiteY0" fmla="*/ 624198 h 1228294"/>
              <a:gd name="connsiteX1" fmla="*/ 4181405 w 5077455"/>
              <a:gd name="connsiteY1" fmla="*/ 4544 h 1228294"/>
              <a:gd name="connsiteX2" fmla="*/ 5077447 w 5077455"/>
              <a:gd name="connsiteY2" fmla="*/ 1227804 h 1228294"/>
              <a:gd name="connsiteX3" fmla="*/ 0 w 5077455"/>
              <a:gd name="connsiteY3" fmla="*/ 624198 h 1228294"/>
              <a:gd name="connsiteX0" fmla="*/ 0 w 5295817"/>
              <a:gd name="connsiteY0" fmla="*/ 624198 h 703369"/>
              <a:gd name="connsiteX1" fmla="*/ 4181405 w 5295817"/>
              <a:gd name="connsiteY1" fmla="*/ 4544 h 703369"/>
              <a:gd name="connsiteX2" fmla="*/ 5295809 w 5295817"/>
              <a:gd name="connsiteY2" fmla="*/ 703369 h 703369"/>
              <a:gd name="connsiteX3" fmla="*/ 0 w 5295817"/>
              <a:gd name="connsiteY3" fmla="*/ 624198 h 703369"/>
              <a:gd name="connsiteX0" fmla="*/ 0 w 5320442"/>
              <a:gd name="connsiteY0" fmla="*/ 624198 h 703369"/>
              <a:gd name="connsiteX1" fmla="*/ 4181405 w 5320442"/>
              <a:gd name="connsiteY1" fmla="*/ 4544 h 703369"/>
              <a:gd name="connsiteX2" fmla="*/ 5295809 w 5320442"/>
              <a:gd name="connsiteY2" fmla="*/ 703369 h 703369"/>
              <a:gd name="connsiteX3" fmla="*/ 0 w 5320442"/>
              <a:gd name="connsiteY3" fmla="*/ 624198 h 703369"/>
              <a:gd name="connsiteX0" fmla="*/ 0 w 5600711"/>
              <a:gd name="connsiteY0" fmla="*/ 106998 h 186169"/>
              <a:gd name="connsiteX1" fmla="*/ 5600711 w 5600711"/>
              <a:gd name="connsiteY1" fmla="*/ 25227 h 186169"/>
              <a:gd name="connsiteX2" fmla="*/ 5295809 w 5600711"/>
              <a:gd name="connsiteY2" fmla="*/ 186169 h 186169"/>
              <a:gd name="connsiteX3" fmla="*/ 0 w 5600711"/>
              <a:gd name="connsiteY3" fmla="*/ 106998 h 186169"/>
              <a:gd name="connsiteX0" fmla="*/ 0 w 5396947"/>
              <a:gd name="connsiteY0" fmla="*/ 137337 h 216508"/>
              <a:gd name="connsiteX1" fmla="*/ 5309051 w 5396947"/>
              <a:gd name="connsiteY1" fmla="*/ 19643 h 216508"/>
              <a:gd name="connsiteX2" fmla="*/ 5295809 w 5396947"/>
              <a:gd name="connsiteY2" fmla="*/ 216508 h 216508"/>
              <a:gd name="connsiteX3" fmla="*/ 0 w 5396947"/>
              <a:gd name="connsiteY3" fmla="*/ 137337 h 216508"/>
              <a:gd name="connsiteX0" fmla="*/ 0 w 5480289"/>
              <a:gd name="connsiteY0" fmla="*/ 137337 h 245899"/>
              <a:gd name="connsiteX1" fmla="*/ 5309051 w 5480289"/>
              <a:gd name="connsiteY1" fmla="*/ 19643 h 245899"/>
              <a:gd name="connsiteX2" fmla="*/ 5401867 w 5480289"/>
              <a:gd name="connsiteY2" fmla="*/ 245899 h 245899"/>
              <a:gd name="connsiteX3" fmla="*/ 0 w 5480289"/>
              <a:gd name="connsiteY3" fmla="*/ 137337 h 245899"/>
              <a:gd name="connsiteX0" fmla="*/ 0 w 5402395"/>
              <a:gd name="connsiteY0" fmla="*/ 137337 h 245899"/>
              <a:gd name="connsiteX1" fmla="*/ 5309051 w 5402395"/>
              <a:gd name="connsiteY1" fmla="*/ 19643 h 245899"/>
              <a:gd name="connsiteX2" fmla="*/ 5401867 w 5402395"/>
              <a:gd name="connsiteY2" fmla="*/ 245899 h 245899"/>
              <a:gd name="connsiteX3" fmla="*/ 0 w 5402395"/>
              <a:gd name="connsiteY3" fmla="*/ 137337 h 245899"/>
              <a:gd name="connsiteX0" fmla="*/ 0 w 5415101"/>
              <a:gd name="connsiteY0" fmla="*/ 140207 h 248769"/>
              <a:gd name="connsiteX1" fmla="*/ 5415101 w 5415101"/>
              <a:gd name="connsiteY1" fmla="*/ 19247 h 248769"/>
              <a:gd name="connsiteX2" fmla="*/ 5401867 w 5415101"/>
              <a:gd name="connsiteY2" fmla="*/ 248769 h 248769"/>
              <a:gd name="connsiteX3" fmla="*/ 0 w 5415101"/>
              <a:gd name="connsiteY3" fmla="*/ 140207 h 248769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5415101"/>
              <a:gd name="connsiteY0" fmla="*/ 120960 h 229522"/>
              <a:gd name="connsiteX1" fmla="*/ 5415101 w 5415101"/>
              <a:gd name="connsiteY1" fmla="*/ 0 h 229522"/>
              <a:gd name="connsiteX2" fmla="*/ 5401867 w 5415101"/>
              <a:gd name="connsiteY2" fmla="*/ 229522 h 229522"/>
              <a:gd name="connsiteX3" fmla="*/ 0 w 5415101"/>
              <a:gd name="connsiteY3" fmla="*/ 120960 h 229522"/>
              <a:gd name="connsiteX0" fmla="*/ 0 w 10632000"/>
              <a:gd name="connsiteY0" fmla="*/ 1047717 h 1156279"/>
              <a:gd name="connsiteX1" fmla="*/ 10632000 w 10632000"/>
              <a:gd name="connsiteY1" fmla="*/ 0 h 1156279"/>
              <a:gd name="connsiteX2" fmla="*/ 5401867 w 10632000"/>
              <a:gd name="connsiteY2" fmla="*/ 1156279 h 1156279"/>
              <a:gd name="connsiteX3" fmla="*/ 0 w 10632000"/>
              <a:gd name="connsiteY3" fmla="*/ 1047717 h 1156279"/>
              <a:gd name="connsiteX0" fmla="*/ 0 w 10632000"/>
              <a:gd name="connsiteY0" fmla="*/ 1047717 h 1156279"/>
              <a:gd name="connsiteX1" fmla="*/ 10632000 w 10632000"/>
              <a:gd name="connsiteY1" fmla="*/ 0 h 1156279"/>
              <a:gd name="connsiteX2" fmla="*/ 5401867 w 10632000"/>
              <a:gd name="connsiteY2" fmla="*/ 1156279 h 1156279"/>
              <a:gd name="connsiteX3" fmla="*/ 0 w 10632000"/>
              <a:gd name="connsiteY3" fmla="*/ 1047717 h 1156279"/>
              <a:gd name="connsiteX0" fmla="*/ 0 w 10719653"/>
              <a:gd name="connsiteY0" fmla="*/ 1047717 h 1699976"/>
              <a:gd name="connsiteX1" fmla="*/ 10632000 w 10719653"/>
              <a:gd name="connsiteY1" fmla="*/ 0 h 1699976"/>
              <a:gd name="connsiteX2" fmla="*/ 10719093 w 10719653"/>
              <a:gd name="connsiteY2" fmla="*/ 1699976 h 1699976"/>
              <a:gd name="connsiteX3" fmla="*/ 0 w 10719653"/>
              <a:gd name="connsiteY3" fmla="*/ 1047717 h 1699976"/>
              <a:gd name="connsiteX0" fmla="*/ 0 w 10719653"/>
              <a:gd name="connsiteY0" fmla="*/ 1047717 h 1702588"/>
              <a:gd name="connsiteX1" fmla="*/ 10632000 w 10719653"/>
              <a:gd name="connsiteY1" fmla="*/ 0 h 1702588"/>
              <a:gd name="connsiteX2" fmla="*/ 10719093 w 10719653"/>
              <a:gd name="connsiteY2" fmla="*/ 1699976 h 1702588"/>
              <a:gd name="connsiteX3" fmla="*/ 0 w 10719653"/>
              <a:gd name="connsiteY3" fmla="*/ 1047717 h 1702588"/>
              <a:gd name="connsiteX0" fmla="*/ 0 w 10719653"/>
              <a:gd name="connsiteY0" fmla="*/ 1047717 h 1702588"/>
              <a:gd name="connsiteX1" fmla="*/ 10632000 w 10719653"/>
              <a:gd name="connsiteY1" fmla="*/ 0 h 1702588"/>
              <a:gd name="connsiteX2" fmla="*/ 10719093 w 10719653"/>
              <a:gd name="connsiteY2" fmla="*/ 1699976 h 1702588"/>
              <a:gd name="connsiteX3" fmla="*/ 0 w 10719653"/>
              <a:gd name="connsiteY3" fmla="*/ 1047717 h 1702588"/>
              <a:gd name="connsiteX0" fmla="*/ 0 w 10719653"/>
              <a:gd name="connsiteY0" fmla="*/ 1047717 h 1702588"/>
              <a:gd name="connsiteX1" fmla="*/ 10632000 w 10719653"/>
              <a:gd name="connsiteY1" fmla="*/ 0 h 1702588"/>
              <a:gd name="connsiteX2" fmla="*/ 10719093 w 10719653"/>
              <a:gd name="connsiteY2" fmla="*/ 1699976 h 1702588"/>
              <a:gd name="connsiteX3" fmla="*/ 0 w 10719653"/>
              <a:gd name="connsiteY3" fmla="*/ 1047717 h 1702588"/>
              <a:gd name="connsiteX0" fmla="*/ 0 w 10719653"/>
              <a:gd name="connsiteY0" fmla="*/ 1056115 h 1710986"/>
              <a:gd name="connsiteX1" fmla="*/ 10632000 w 10719653"/>
              <a:gd name="connsiteY1" fmla="*/ 8398 h 1710986"/>
              <a:gd name="connsiteX2" fmla="*/ 10719093 w 10719653"/>
              <a:gd name="connsiteY2" fmla="*/ 1708374 h 1710986"/>
              <a:gd name="connsiteX3" fmla="*/ 0 w 10719653"/>
              <a:gd name="connsiteY3" fmla="*/ 1056115 h 1710986"/>
              <a:gd name="connsiteX0" fmla="*/ 0 w 10719653"/>
              <a:gd name="connsiteY0" fmla="*/ 949261 h 1604132"/>
              <a:gd name="connsiteX1" fmla="*/ 10632001 w 10719653"/>
              <a:gd name="connsiteY1" fmla="*/ 9224 h 1604132"/>
              <a:gd name="connsiteX2" fmla="*/ 10719093 w 10719653"/>
              <a:gd name="connsiteY2" fmla="*/ 1601520 h 1604132"/>
              <a:gd name="connsiteX3" fmla="*/ 0 w 10719653"/>
              <a:gd name="connsiteY3" fmla="*/ 949261 h 1604132"/>
              <a:gd name="connsiteX0" fmla="*/ 0 w 10719653"/>
              <a:gd name="connsiteY0" fmla="*/ 964906 h 1619777"/>
              <a:gd name="connsiteX1" fmla="*/ 10632001 w 10719653"/>
              <a:gd name="connsiteY1" fmla="*/ 24869 h 1619777"/>
              <a:gd name="connsiteX2" fmla="*/ 10719093 w 10719653"/>
              <a:gd name="connsiteY2" fmla="*/ 1617165 h 1619777"/>
              <a:gd name="connsiteX3" fmla="*/ 0 w 10719653"/>
              <a:gd name="connsiteY3" fmla="*/ 964906 h 1619777"/>
              <a:gd name="connsiteX0" fmla="*/ 0 w 10719653"/>
              <a:gd name="connsiteY0" fmla="*/ 964906 h 1620456"/>
              <a:gd name="connsiteX1" fmla="*/ 10632001 w 10719653"/>
              <a:gd name="connsiteY1" fmla="*/ 24869 h 1620456"/>
              <a:gd name="connsiteX2" fmla="*/ 10719093 w 10719653"/>
              <a:gd name="connsiteY2" fmla="*/ 1617165 h 1620456"/>
              <a:gd name="connsiteX3" fmla="*/ 0 w 10719653"/>
              <a:gd name="connsiteY3" fmla="*/ 964906 h 1620456"/>
              <a:gd name="connsiteX0" fmla="*/ 0 w 10719653"/>
              <a:gd name="connsiteY0" fmla="*/ 964906 h 1622320"/>
              <a:gd name="connsiteX1" fmla="*/ 10632001 w 10719653"/>
              <a:gd name="connsiteY1" fmla="*/ 24869 h 1622320"/>
              <a:gd name="connsiteX2" fmla="*/ 10719093 w 10719653"/>
              <a:gd name="connsiteY2" fmla="*/ 1617165 h 1622320"/>
              <a:gd name="connsiteX3" fmla="*/ 0 w 10719653"/>
              <a:gd name="connsiteY3" fmla="*/ 964906 h 1622320"/>
              <a:gd name="connsiteX0" fmla="*/ 0 w 16674851"/>
              <a:gd name="connsiteY0" fmla="*/ 640879 h 1298293"/>
              <a:gd name="connsiteX1" fmla="*/ 16674851 w 16674851"/>
              <a:gd name="connsiteY1" fmla="*/ 76453 h 1298293"/>
              <a:gd name="connsiteX2" fmla="*/ 10719093 w 16674851"/>
              <a:gd name="connsiteY2" fmla="*/ 1293138 h 1298293"/>
              <a:gd name="connsiteX3" fmla="*/ 0 w 16674851"/>
              <a:gd name="connsiteY3" fmla="*/ 640879 h 1298293"/>
              <a:gd name="connsiteX0" fmla="*/ 0 w 16674851"/>
              <a:gd name="connsiteY0" fmla="*/ 640879 h 1075737"/>
              <a:gd name="connsiteX1" fmla="*/ 16674851 w 16674851"/>
              <a:gd name="connsiteY1" fmla="*/ 76453 h 1075737"/>
              <a:gd name="connsiteX2" fmla="*/ 16524973 w 16674851"/>
              <a:gd name="connsiteY2" fmla="*/ 1065088 h 1075737"/>
              <a:gd name="connsiteX3" fmla="*/ 0 w 16674851"/>
              <a:gd name="connsiteY3" fmla="*/ 640879 h 1075737"/>
              <a:gd name="connsiteX0" fmla="*/ 0 w 16556368"/>
              <a:gd name="connsiteY0" fmla="*/ 650730 h 1085588"/>
              <a:gd name="connsiteX1" fmla="*/ 16556368 w 16556368"/>
              <a:gd name="connsiteY1" fmla="*/ 72890 h 1085588"/>
              <a:gd name="connsiteX2" fmla="*/ 16524973 w 16556368"/>
              <a:gd name="connsiteY2" fmla="*/ 1074939 h 1085588"/>
              <a:gd name="connsiteX3" fmla="*/ 0 w 16556368"/>
              <a:gd name="connsiteY3" fmla="*/ 650730 h 1085588"/>
              <a:gd name="connsiteX0" fmla="*/ 0 w 16556368"/>
              <a:gd name="connsiteY0" fmla="*/ 650730 h 1189387"/>
              <a:gd name="connsiteX1" fmla="*/ 16556368 w 16556368"/>
              <a:gd name="connsiteY1" fmla="*/ 72890 h 1189387"/>
              <a:gd name="connsiteX2" fmla="*/ 16287999 w 16556368"/>
              <a:gd name="connsiteY2" fmla="*/ 1182257 h 1189387"/>
              <a:gd name="connsiteX3" fmla="*/ 0 w 16556368"/>
              <a:gd name="connsiteY3" fmla="*/ 650730 h 1189387"/>
              <a:gd name="connsiteX0" fmla="*/ 0 w 16556368"/>
              <a:gd name="connsiteY0" fmla="*/ 650730 h 1189387"/>
              <a:gd name="connsiteX1" fmla="*/ 16556368 w 16556368"/>
              <a:gd name="connsiteY1" fmla="*/ 72890 h 1189387"/>
              <a:gd name="connsiteX2" fmla="*/ 16287999 w 16556368"/>
              <a:gd name="connsiteY2" fmla="*/ 1182257 h 1189387"/>
              <a:gd name="connsiteX3" fmla="*/ 0 w 16556368"/>
              <a:gd name="connsiteY3" fmla="*/ 650730 h 1189387"/>
              <a:gd name="connsiteX0" fmla="*/ 0 w 16556368"/>
              <a:gd name="connsiteY0" fmla="*/ 650730 h 1196334"/>
              <a:gd name="connsiteX1" fmla="*/ 16556368 w 16556368"/>
              <a:gd name="connsiteY1" fmla="*/ 72890 h 1196334"/>
              <a:gd name="connsiteX2" fmla="*/ 16287999 w 16556368"/>
              <a:gd name="connsiteY2" fmla="*/ 1182257 h 1196334"/>
              <a:gd name="connsiteX3" fmla="*/ 0 w 16556368"/>
              <a:gd name="connsiteY3" fmla="*/ 650730 h 1196334"/>
              <a:gd name="connsiteX0" fmla="*/ 2215 w 16558583"/>
              <a:gd name="connsiteY0" fmla="*/ 607396 h 1153000"/>
              <a:gd name="connsiteX1" fmla="*/ 16558583 w 16558583"/>
              <a:gd name="connsiteY1" fmla="*/ 29556 h 1153000"/>
              <a:gd name="connsiteX2" fmla="*/ 16290214 w 16558583"/>
              <a:gd name="connsiteY2" fmla="*/ 1138923 h 1153000"/>
              <a:gd name="connsiteX3" fmla="*/ 2215 w 16558583"/>
              <a:gd name="connsiteY3" fmla="*/ 607396 h 1153000"/>
              <a:gd name="connsiteX0" fmla="*/ 2198 w 16677057"/>
              <a:gd name="connsiteY0" fmla="*/ 511165 h 1158785"/>
              <a:gd name="connsiteX1" fmla="*/ 16677057 w 16677057"/>
              <a:gd name="connsiteY1" fmla="*/ 40643 h 1158785"/>
              <a:gd name="connsiteX2" fmla="*/ 16408688 w 16677057"/>
              <a:gd name="connsiteY2" fmla="*/ 1150010 h 1158785"/>
              <a:gd name="connsiteX3" fmla="*/ 2198 w 16677057"/>
              <a:gd name="connsiteY3" fmla="*/ 511165 h 1158785"/>
              <a:gd name="connsiteX0" fmla="*/ 2198 w 16677057"/>
              <a:gd name="connsiteY0" fmla="*/ 511165 h 1165500"/>
              <a:gd name="connsiteX1" fmla="*/ 16677057 w 16677057"/>
              <a:gd name="connsiteY1" fmla="*/ 40643 h 1165500"/>
              <a:gd name="connsiteX2" fmla="*/ 16408688 w 16677057"/>
              <a:gd name="connsiteY2" fmla="*/ 1150010 h 1165500"/>
              <a:gd name="connsiteX3" fmla="*/ 2198 w 16677057"/>
              <a:gd name="connsiteY3" fmla="*/ 511165 h 1165500"/>
              <a:gd name="connsiteX0" fmla="*/ 3122 w 16677981"/>
              <a:gd name="connsiteY0" fmla="*/ 550571 h 1204906"/>
              <a:gd name="connsiteX1" fmla="*/ 16677981 w 16677981"/>
              <a:gd name="connsiteY1" fmla="*/ 80049 h 1204906"/>
              <a:gd name="connsiteX2" fmla="*/ 16409612 w 16677981"/>
              <a:gd name="connsiteY2" fmla="*/ 1189416 h 1204906"/>
              <a:gd name="connsiteX3" fmla="*/ 3122 w 16677981"/>
              <a:gd name="connsiteY3" fmla="*/ 550571 h 1204906"/>
              <a:gd name="connsiteX0" fmla="*/ 0 w 16674859"/>
              <a:gd name="connsiteY0" fmla="*/ 589406 h 1243741"/>
              <a:gd name="connsiteX1" fmla="*/ 16674859 w 16674859"/>
              <a:gd name="connsiteY1" fmla="*/ 118884 h 1243741"/>
              <a:gd name="connsiteX2" fmla="*/ 16406490 w 16674859"/>
              <a:gd name="connsiteY2" fmla="*/ 1228251 h 1243741"/>
              <a:gd name="connsiteX3" fmla="*/ 0 w 16674859"/>
              <a:gd name="connsiteY3" fmla="*/ 589406 h 1243741"/>
              <a:gd name="connsiteX0" fmla="*/ 165751 w 16840610"/>
              <a:gd name="connsiteY0" fmla="*/ 646589 h 1300924"/>
              <a:gd name="connsiteX1" fmla="*/ 8610357 w 16840610"/>
              <a:gd name="connsiteY1" fmla="*/ 48463 h 1300924"/>
              <a:gd name="connsiteX2" fmla="*/ 16840610 w 16840610"/>
              <a:gd name="connsiteY2" fmla="*/ 176067 h 1300924"/>
              <a:gd name="connsiteX3" fmla="*/ 16572241 w 16840610"/>
              <a:gd name="connsiteY3" fmla="*/ 1285434 h 1300924"/>
              <a:gd name="connsiteX4" fmla="*/ 165751 w 16840610"/>
              <a:gd name="connsiteY4" fmla="*/ 646589 h 1300924"/>
              <a:gd name="connsiteX0" fmla="*/ 171481 w 16846340"/>
              <a:gd name="connsiteY0" fmla="*/ 603086 h 1257421"/>
              <a:gd name="connsiteX1" fmla="*/ 8346418 w 16846340"/>
              <a:gd name="connsiteY1" fmla="*/ 81285 h 1257421"/>
              <a:gd name="connsiteX2" fmla="*/ 16846340 w 16846340"/>
              <a:gd name="connsiteY2" fmla="*/ 132564 h 1257421"/>
              <a:gd name="connsiteX3" fmla="*/ 16577971 w 16846340"/>
              <a:gd name="connsiteY3" fmla="*/ 1241931 h 1257421"/>
              <a:gd name="connsiteX4" fmla="*/ 171481 w 16846340"/>
              <a:gd name="connsiteY4" fmla="*/ 603086 h 1257421"/>
              <a:gd name="connsiteX0" fmla="*/ 171481 w 16846340"/>
              <a:gd name="connsiteY0" fmla="*/ 578239 h 1232574"/>
              <a:gd name="connsiteX1" fmla="*/ 8346418 w 16846340"/>
              <a:gd name="connsiteY1" fmla="*/ 56438 h 1232574"/>
              <a:gd name="connsiteX2" fmla="*/ 16846340 w 16846340"/>
              <a:gd name="connsiteY2" fmla="*/ 107717 h 1232574"/>
              <a:gd name="connsiteX3" fmla="*/ 16577971 w 16846340"/>
              <a:gd name="connsiteY3" fmla="*/ 1217084 h 1232574"/>
              <a:gd name="connsiteX4" fmla="*/ 171481 w 16846340"/>
              <a:gd name="connsiteY4" fmla="*/ 578239 h 1232574"/>
              <a:gd name="connsiteX0" fmla="*/ 171481 w 16846340"/>
              <a:gd name="connsiteY0" fmla="*/ 521801 h 1176136"/>
              <a:gd name="connsiteX1" fmla="*/ 8346418 w 16846340"/>
              <a:gd name="connsiteY1" fmla="*/ 0 h 1176136"/>
              <a:gd name="connsiteX2" fmla="*/ 16846340 w 16846340"/>
              <a:gd name="connsiteY2" fmla="*/ 51279 h 1176136"/>
              <a:gd name="connsiteX3" fmla="*/ 16577971 w 16846340"/>
              <a:gd name="connsiteY3" fmla="*/ 1160646 h 1176136"/>
              <a:gd name="connsiteX4" fmla="*/ 171481 w 16846340"/>
              <a:gd name="connsiteY4" fmla="*/ 521801 h 1176136"/>
              <a:gd name="connsiteX0" fmla="*/ 194076 w 16868935"/>
              <a:gd name="connsiteY0" fmla="*/ 521801 h 1176136"/>
              <a:gd name="connsiteX1" fmla="*/ 8369013 w 16868935"/>
              <a:gd name="connsiteY1" fmla="*/ 0 h 1176136"/>
              <a:gd name="connsiteX2" fmla="*/ 16868935 w 16868935"/>
              <a:gd name="connsiteY2" fmla="*/ 51279 h 1176136"/>
              <a:gd name="connsiteX3" fmla="*/ 16600566 w 16868935"/>
              <a:gd name="connsiteY3" fmla="*/ 1160646 h 1176136"/>
              <a:gd name="connsiteX4" fmla="*/ 194076 w 16868935"/>
              <a:gd name="connsiteY4" fmla="*/ 521801 h 1176136"/>
              <a:gd name="connsiteX0" fmla="*/ 0 w 16674859"/>
              <a:gd name="connsiteY0" fmla="*/ 521801 h 1176136"/>
              <a:gd name="connsiteX1" fmla="*/ 8174937 w 16674859"/>
              <a:gd name="connsiteY1" fmla="*/ 0 h 1176136"/>
              <a:gd name="connsiteX2" fmla="*/ 16674859 w 16674859"/>
              <a:gd name="connsiteY2" fmla="*/ 51279 h 1176136"/>
              <a:gd name="connsiteX3" fmla="*/ 16406490 w 16674859"/>
              <a:gd name="connsiteY3" fmla="*/ 1160646 h 1176136"/>
              <a:gd name="connsiteX4" fmla="*/ 0 w 16674859"/>
              <a:gd name="connsiteY4" fmla="*/ 521801 h 1176136"/>
              <a:gd name="connsiteX0" fmla="*/ 0 w 16674859"/>
              <a:gd name="connsiteY0" fmla="*/ 522283 h 1176618"/>
              <a:gd name="connsiteX1" fmla="*/ 8174937 w 16674859"/>
              <a:gd name="connsiteY1" fmla="*/ 482 h 1176618"/>
              <a:gd name="connsiteX2" fmla="*/ 16674859 w 16674859"/>
              <a:gd name="connsiteY2" fmla="*/ 51761 h 1176618"/>
              <a:gd name="connsiteX3" fmla="*/ 16406490 w 16674859"/>
              <a:gd name="connsiteY3" fmla="*/ 1161128 h 1176618"/>
              <a:gd name="connsiteX4" fmla="*/ 0 w 16674859"/>
              <a:gd name="connsiteY4" fmla="*/ 522283 h 1176618"/>
              <a:gd name="connsiteX0" fmla="*/ 0 w 16674859"/>
              <a:gd name="connsiteY0" fmla="*/ 481257 h 1135592"/>
              <a:gd name="connsiteX1" fmla="*/ 8309763 w 16674859"/>
              <a:gd name="connsiteY1" fmla="*/ 5252 h 1135592"/>
              <a:gd name="connsiteX2" fmla="*/ 16674859 w 16674859"/>
              <a:gd name="connsiteY2" fmla="*/ 10735 h 1135592"/>
              <a:gd name="connsiteX3" fmla="*/ 16406490 w 16674859"/>
              <a:gd name="connsiteY3" fmla="*/ 1120102 h 1135592"/>
              <a:gd name="connsiteX4" fmla="*/ 0 w 16674859"/>
              <a:gd name="connsiteY4" fmla="*/ 481257 h 1135592"/>
              <a:gd name="connsiteX0" fmla="*/ 0 w 16674859"/>
              <a:gd name="connsiteY0" fmla="*/ 494401 h 1148736"/>
              <a:gd name="connsiteX1" fmla="*/ 6017646 w 16674859"/>
              <a:gd name="connsiteY1" fmla="*/ 3131 h 1148736"/>
              <a:gd name="connsiteX2" fmla="*/ 16674859 w 16674859"/>
              <a:gd name="connsiteY2" fmla="*/ 23879 h 1148736"/>
              <a:gd name="connsiteX3" fmla="*/ 16406490 w 16674859"/>
              <a:gd name="connsiteY3" fmla="*/ 1133246 h 1148736"/>
              <a:gd name="connsiteX4" fmla="*/ 0 w 16674859"/>
              <a:gd name="connsiteY4" fmla="*/ 494401 h 1148736"/>
              <a:gd name="connsiteX0" fmla="*/ 0 w 16674859"/>
              <a:gd name="connsiteY0" fmla="*/ 491270 h 1145605"/>
              <a:gd name="connsiteX1" fmla="*/ 6017646 w 16674859"/>
              <a:gd name="connsiteY1" fmla="*/ 0 h 1145605"/>
              <a:gd name="connsiteX2" fmla="*/ 16674859 w 16674859"/>
              <a:gd name="connsiteY2" fmla="*/ 20748 h 1145605"/>
              <a:gd name="connsiteX3" fmla="*/ 16406490 w 16674859"/>
              <a:gd name="connsiteY3" fmla="*/ 1130115 h 1145605"/>
              <a:gd name="connsiteX4" fmla="*/ 0 w 16674859"/>
              <a:gd name="connsiteY4" fmla="*/ 491270 h 1145605"/>
              <a:gd name="connsiteX0" fmla="*/ 0 w 17214180"/>
              <a:gd name="connsiteY0" fmla="*/ 775822 h 1430157"/>
              <a:gd name="connsiteX1" fmla="*/ 6017646 w 17214180"/>
              <a:gd name="connsiteY1" fmla="*/ 284552 h 1430157"/>
              <a:gd name="connsiteX2" fmla="*/ 17214180 w 17214180"/>
              <a:gd name="connsiteY2" fmla="*/ 0 h 1430157"/>
              <a:gd name="connsiteX3" fmla="*/ 16406490 w 17214180"/>
              <a:gd name="connsiteY3" fmla="*/ 1414667 h 1430157"/>
              <a:gd name="connsiteX4" fmla="*/ 0 w 17214180"/>
              <a:gd name="connsiteY4" fmla="*/ 775822 h 1430157"/>
              <a:gd name="connsiteX0" fmla="*/ 0 w 17214180"/>
              <a:gd name="connsiteY0" fmla="*/ 781304 h 1435639"/>
              <a:gd name="connsiteX1" fmla="*/ 8174929 w 17214180"/>
              <a:gd name="connsiteY1" fmla="*/ 0 h 1435639"/>
              <a:gd name="connsiteX2" fmla="*/ 17214180 w 17214180"/>
              <a:gd name="connsiteY2" fmla="*/ 5482 h 1435639"/>
              <a:gd name="connsiteX3" fmla="*/ 16406490 w 17214180"/>
              <a:gd name="connsiteY3" fmla="*/ 1420149 h 1435639"/>
              <a:gd name="connsiteX4" fmla="*/ 0 w 17214180"/>
              <a:gd name="connsiteY4" fmla="*/ 781304 h 1435639"/>
              <a:gd name="connsiteX0" fmla="*/ 0 w 17214180"/>
              <a:gd name="connsiteY0" fmla="*/ 781304 h 1435639"/>
              <a:gd name="connsiteX1" fmla="*/ 8174929 w 17214180"/>
              <a:gd name="connsiteY1" fmla="*/ 0 h 1435639"/>
              <a:gd name="connsiteX2" fmla="*/ 17214180 w 17214180"/>
              <a:gd name="connsiteY2" fmla="*/ 5482 h 1435639"/>
              <a:gd name="connsiteX3" fmla="*/ 16406490 w 17214180"/>
              <a:gd name="connsiteY3" fmla="*/ 1420149 h 1435639"/>
              <a:gd name="connsiteX4" fmla="*/ 0 w 17214180"/>
              <a:gd name="connsiteY4" fmla="*/ 781304 h 1435639"/>
              <a:gd name="connsiteX0" fmla="*/ 0 w 17214180"/>
              <a:gd name="connsiteY0" fmla="*/ 781304 h 1435639"/>
              <a:gd name="connsiteX1" fmla="*/ 6826627 w 17214180"/>
              <a:gd name="connsiteY1" fmla="*/ 0 h 1435639"/>
              <a:gd name="connsiteX2" fmla="*/ 17214180 w 17214180"/>
              <a:gd name="connsiteY2" fmla="*/ 5482 h 1435639"/>
              <a:gd name="connsiteX3" fmla="*/ 16406490 w 17214180"/>
              <a:gd name="connsiteY3" fmla="*/ 1420149 h 1435639"/>
              <a:gd name="connsiteX4" fmla="*/ 0 w 17214180"/>
              <a:gd name="connsiteY4" fmla="*/ 781304 h 1435639"/>
              <a:gd name="connsiteX0" fmla="*/ 0 w 17214180"/>
              <a:gd name="connsiteY0" fmla="*/ 781304 h 1435639"/>
              <a:gd name="connsiteX1" fmla="*/ 6826627 w 17214180"/>
              <a:gd name="connsiteY1" fmla="*/ 0 h 1435639"/>
              <a:gd name="connsiteX2" fmla="*/ 17214180 w 17214180"/>
              <a:gd name="connsiteY2" fmla="*/ 5482 h 1435639"/>
              <a:gd name="connsiteX3" fmla="*/ 16406490 w 17214180"/>
              <a:gd name="connsiteY3" fmla="*/ 1420149 h 1435639"/>
              <a:gd name="connsiteX4" fmla="*/ 0 w 17214180"/>
              <a:gd name="connsiteY4" fmla="*/ 781304 h 1435639"/>
              <a:gd name="connsiteX0" fmla="*/ 0 w 16674859"/>
              <a:gd name="connsiteY0" fmla="*/ 781304 h 1435639"/>
              <a:gd name="connsiteX1" fmla="*/ 6826627 w 16674859"/>
              <a:gd name="connsiteY1" fmla="*/ 0 h 1435639"/>
              <a:gd name="connsiteX2" fmla="*/ 16674859 w 16674859"/>
              <a:gd name="connsiteY2" fmla="*/ 5482 h 1435639"/>
              <a:gd name="connsiteX3" fmla="*/ 16406490 w 16674859"/>
              <a:gd name="connsiteY3" fmla="*/ 1420149 h 1435639"/>
              <a:gd name="connsiteX4" fmla="*/ 0 w 16674859"/>
              <a:gd name="connsiteY4" fmla="*/ 781304 h 1435639"/>
              <a:gd name="connsiteX0" fmla="*/ 0 w 16540025"/>
              <a:gd name="connsiteY0" fmla="*/ 781304 h 1435639"/>
              <a:gd name="connsiteX1" fmla="*/ 6826627 w 16540025"/>
              <a:gd name="connsiteY1" fmla="*/ 0 h 1435639"/>
              <a:gd name="connsiteX2" fmla="*/ 16540025 w 16540025"/>
              <a:gd name="connsiteY2" fmla="*/ 20748 h 1435639"/>
              <a:gd name="connsiteX3" fmla="*/ 16406490 w 16540025"/>
              <a:gd name="connsiteY3" fmla="*/ 1420149 h 1435639"/>
              <a:gd name="connsiteX4" fmla="*/ 0 w 16540025"/>
              <a:gd name="connsiteY4" fmla="*/ 781304 h 143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40025" h="1435639">
                <a:moveTo>
                  <a:pt x="0" y="781304"/>
                </a:moveTo>
                <a:cubicBezTo>
                  <a:pt x="2448263" y="208782"/>
                  <a:pt x="4317130" y="292129"/>
                  <a:pt x="6826627" y="0"/>
                </a:cubicBezTo>
                <a:lnTo>
                  <a:pt x="16540025" y="20748"/>
                </a:lnTo>
                <a:cubicBezTo>
                  <a:pt x="16537443" y="212590"/>
                  <a:pt x="16415307" y="1260772"/>
                  <a:pt x="16406490" y="1420149"/>
                </a:cubicBezTo>
                <a:cubicBezTo>
                  <a:pt x="953778" y="1474185"/>
                  <a:pt x="4732289" y="1414942"/>
                  <a:pt x="0" y="781304"/>
                </a:cubicBezTo>
                <a:close/>
              </a:path>
            </a:pathLst>
          </a:custGeom>
          <a:solidFill>
            <a:srgbClr val="C6E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7B4F45-19AA-BEEF-0C6C-EB498B2444B4}"/>
              </a:ext>
            </a:extLst>
          </p:cNvPr>
          <p:cNvSpPr>
            <a:spLocks noChangeAspect="1"/>
          </p:cNvSpPr>
          <p:nvPr/>
        </p:nvSpPr>
        <p:spPr>
          <a:xfrm>
            <a:off x="2712299" y="2639002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BCEAB-D728-6FFC-705F-64C59407C846}"/>
              </a:ext>
            </a:extLst>
          </p:cNvPr>
          <p:cNvSpPr>
            <a:spLocks noChangeAspect="1"/>
          </p:cNvSpPr>
          <p:nvPr/>
        </p:nvSpPr>
        <p:spPr>
          <a:xfrm>
            <a:off x="2704264" y="3040820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0BC1C5-3840-5F38-5FBF-F4A92856AE38}"/>
              </a:ext>
            </a:extLst>
          </p:cNvPr>
          <p:cNvSpPr>
            <a:spLocks noChangeAspect="1"/>
          </p:cNvSpPr>
          <p:nvPr/>
        </p:nvSpPr>
        <p:spPr>
          <a:xfrm>
            <a:off x="2712299" y="3442638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D9D5B2-EC91-0BAE-EA7B-2F5C1E9AE308}"/>
              </a:ext>
            </a:extLst>
          </p:cNvPr>
          <p:cNvSpPr>
            <a:spLocks noChangeAspect="1"/>
          </p:cNvSpPr>
          <p:nvPr/>
        </p:nvSpPr>
        <p:spPr>
          <a:xfrm>
            <a:off x="2712299" y="3844456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793F0E-E798-D915-FCAA-ADB2137AADFD}"/>
              </a:ext>
            </a:extLst>
          </p:cNvPr>
          <p:cNvSpPr>
            <a:spLocks noChangeAspect="1"/>
          </p:cNvSpPr>
          <p:nvPr/>
        </p:nvSpPr>
        <p:spPr>
          <a:xfrm>
            <a:off x="2712299" y="4246274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31372A5-36B0-2A89-DE52-B5A68B63C5D6}"/>
              </a:ext>
            </a:extLst>
          </p:cNvPr>
          <p:cNvSpPr>
            <a:spLocks noChangeAspect="1"/>
          </p:cNvSpPr>
          <p:nvPr/>
        </p:nvSpPr>
        <p:spPr>
          <a:xfrm>
            <a:off x="3027238" y="2639002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10DD2F-0330-0A22-2294-41B0D7A9106C}"/>
              </a:ext>
            </a:extLst>
          </p:cNvPr>
          <p:cNvSpPr>
            <a:spLocks noChangeAspect="1"/>
          </p:cNvSpPr>
          <p:nvPr/>
        </p:nvSpPr>
        <p:spPr>
          <a:xfrm>
            <a:off x="3019203" y="3040820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561AD8-3E5E-16E2-B8CE-89455DDBC333}"/>
              </a:ext>
            </a:extLst>
          </p:cNvPr>
          <p:cNvSpPr>
            <a:spLocks noChangeAspect="1"/>
          </p:cNvSpPr>
          <p:nvPr/>
        </p:nvSpPr>
        <p:spPr>
          <a:xfrm>
            <a:off x="3027238" y="3442638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85640D-F4BA-BBB9-78C6-C07A03B5D64D}"/>
              </a:ext>
            </a:extLst>
          </p:cNvPr>
          <p:cNvSpPr>
            <a:spLocks noChangeAspect="1"/>
          </p:cNvSpPr>
          <p:nvPr/>
        </p:nvSpPr>
        <p:spPr>
          <a:xfrm>
            <a:off x="3027238" y="3844456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B43BC19-B0C2-E170-8DA0-104E9D5AB03C}"/>
              </a:ext>
            </a:extLst>
          </p:cNvPr>
          <p:cNvSpPr>
            <a:spLocks noChangeAspect="1"/>
          </p:cNvSpPr>
          <p:nvPr/>
        </p:nvSpPr>
        <p:spPr>
          <a:xfrm>
            <a:off x="3027238" y="4246274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2BD64F-016F-1D5F-A1C8-64823409F862}"/>
              </a:ext>
            </a:extLst>
          </p:cNvPr>
          <p:cNvSpPr>
            <a:spLocks noChangeAspect="1"/>
          </p:cNvSpPr>
          <p:nvPr/>
        </p:nvSpPr>
        <p:spPr>
          <a:xfrm>
            <a:off x="3357259" y="2639002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0412462-45CA-81B8-AB13-E9701CA7B26D}"/>
              </a:ext>
            </a:extLst>
          </p:cNvPr>
          <p:cNvSpPr>
            <a:spLocks noChangeAspect="1"/>
          </p:cNvSpPr>
          <p:nvPr/>
        </p:nvSpPr>
        <p:spPr>
          <a:xfrm>
            <a:off x="3349224" y="3040820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14269B8-FB1E-ED43-D776-D48B23A3FF47}"/>
              </a:ext>
            </a:extLst>
          </p:cNvPr>
          <p:cNvSpPr>
            <a:spLocks noChangeAspect="1"/>
          </p:cNvSpPr>
          <p:nvPr/>
        </p:nvSpPr>
        <p:spPr>
          <a:xfrm>
            <a:off x="3357259" y="3442638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D813084-CD4B-FFB7-1E53-8211734BB510}"/>
              </a:ext>
            </a:extLst>
          </p:cNvPr>
          <p:cNvSpPr>
            <a:spLocks noChangeAspect="1"/>
          </p:cNvSpPr>
          <p:nvPr/>
        </p:nvSpPr>
        <p:spPr>
          <a:xfrm>
            <a:off x="3357259" y="3844456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CA522AE-6662-FFA5-3727-EB38D8A0C0BE}"/>
              </a:ext>
            </a:extLst>
          </p:cNvPr>
          <p:cNvSpPr>
            <a:spLocks noChangeAspect="1"/>
          </p:cNvSpPr>
          <p:nvPr/>
        </p:nvSpPr>
        <p:spPr>
          <a:xfrm>
            <a:off x="3357259" y="4246274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D0F2191-0B05-AE25-B194-23F614D1180F}"/>
              </a:ext>
            </a:extLst>
          </p:cNvPr>
          <p:cNvSpPr>
            <a:spLocks noChangeAspect="1"/>
          </p:cNvSpPr>
          <p:nvPr/>
        </p:nvSpPr>
        <p:spPr>
          <a:xfrm>
            <a:off x="3679304" y="2639002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8C7B89C-8201-12FC-63C7-6F169D95E6F7}"/>
              </a:ext>
            </a:extLst>
          </p:cNvPr>
          <p:cNvSpPr>
            <a:spLocks noChangeAspect="1"/>
          </p:cNvSpPr>
          <p:nvPr/>
        </p:nvSpPr>
        <p:spPr>
          <a:xfrm>
            <a:off x="3671269" y="3040820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478DC7D-FE5F-EA01-3FD6-3D48969E290B}"/>
              </a:ext>
            </a:extLst>
          </p:cNvPr>
          <p:cNvSpPr>
            <a:spLocks noChangeAspect="1"/>
          </p:cNvSpPr>
          <p:nvPr/>
        </p:nvSpPr>
        <p:spPr>
          <a:xfrm>
            <a:off x="3679304" y="3442638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ED0BA44-9B73-B752-A4A8-EBAA2CE3393E}"/>
              </a:ext>
            </a:extLst>
          </p:cNvPr>
          <p:cNvSpPr>
            <a:spLocks noChangeAspect="1"/>
          </p:cNvSpPr>
          <p:nvPr/>
        </p:nvSpPr>
        <p:spPr>
          <a:xfrm>
            <a:off x="3679304" y="3844456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F492EAC-DBA8-8DA2-83AF-6021725E3F81}"/>
              </a:ext>
            </a:extLst>
          </p:cNvPr>
          <p:cNvSpPr>
            <a:spLocks noChangeAspect="1"/>
          </p:cNvSpPr>
          <p:nvPr/>
        </p:nvSpPr>
        <p:spPr>
          <a:xfrm>
            <a:off x="3679304" y="4246274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9DBCF89-7D98-E7F7-3713-A9FC20D7F36A}"/>
              </a:ext>
            </a:extLst>
          </p:cNvPr>
          <p:cNvSpPr>
            <a:spLocks noChangeAspect="1"/>
          </p:cNvSpPr>
          <p:nvPr/>
        </p:nvSpPr>
        <p:spPr>
          <a:xfrm>
            <a:off x="3994243" y="2639002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B6B1C35-62DA-0AB9-4B36-1681800BDEBF}"/>
              </a:ext>
            </a:extLst>
          </p:cNvPr>
          <p:cNvSpPr>
            <a:spLocks noChangeAspect="1"/>
          </p:cNvSpPr>
          <p:nvPr/>
        </p:nvSpPr>
        <p:spPr>
          <a:xfrm>
            <a:off x="3986208" y="3040820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603D54D-EAD9-D601-5D60-4C6446C83805}"/>
              </a:ext>
            </a:extLst>
          </p:cNvPr>
          <p:cNvSpPr>
            <a:spLocks noChangeAspect="1"/>
          </p:cNvSpPr>
          <p:nvPr/>
        </p:nvSpPr>
        <p:spPr>
          <a:xfrm>
            <a:off x="3994243" y="3442638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02CC060-7277-06D3-39BF-1D30EB949F82}"/>
              </a:ext>
            </a:extLst>
          </p:cNvPr>
          <p:cNvSpPr>
            <a:spLocks noChangeAspect="1"/>
          </p:cNvSpPr>
          <p:nvPr/>
        </p:nvSpPr>
        <p:spPr>
          <a:xfrm>
            <a:off x="3994243" y="3844456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B604556-3DA8-6B68-A810-5BEB68704AD7}"/>
              </a:ext>
            </a:extLst>
          </p:cNvPr>
          <p:cNvSpPr>
            <a:spLocks noChangeAspect="1"/>
          </p:cNvSpPr>
          <p:nvPr/>
        </p:nvSpPr>
        <p:spPr>
          <a:xfrm>
            <a:off x="3994243" y="4246274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5ABBEE6-11F9-67E8-35CC-C7C3A4B33B8C}"/>
              </a:ext>
            </a:extLst>
          </p:cNvPr>
          <p:cNvSpPr>
            <a:spLocks noChangeAspect="1"/>
          </p:cNvSpPr>
          <p:nvPr/>
        </p:nvSpPr>
        <p:spPr>
          <a:xfrm>
            <a:off x="4324264" y="2639002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A941966-5D5C-17E6-928D-C166565BFE23}"/>
              </a:ext>
            </a:extLst>
          </p:cNvPr>
          <p:cNvSpPr>
            <a:spLocks noChangeAspect="1"/>
          </p:cNvSpPr>
          <p:nvPr/>
        </p:nvSpPr>
        <p:spPr>
          <a:xfrm>
            <a:off x="4316229" y="3040820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FD32677-06C7-1CF8-B7F8-907E56470FC2}"/>
              </a:ext>
            </a:extLst>
          </p:cNvPr>
          <p:cNvSpPr>
            <a:spLocks noChangeAspect="1"/>
          </p:cNvSpPr>
          <p:nvPr/>
        </p:nvSpPr>
        <p:spPr>
          <a:xfrm>
            <a:off x="4324264" y="3442638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B18F7BC-C467-D5C1-60B4-6A657EF763B3}"/>
              </a:ext>
            </a:extLst>
          </p:cNvPr>
          <p:cNvSpPr>
            <a:spLocks noChangeAspect="1"/>
          </p:cNvSpPr>
          <p:nvPr/>
        </p:nvSpPr>
        <p:spPr>
          <a:xfrm>
            <a:off x="4324264" y="3844456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65CEABA-56AF-0C33-AE24-68DABBCE5A30}"/>
              </a:ext>
            </a:extLst>
          </p:cNvPr>
          <p:cNvSpPr>
            <a:spLocks noChangeAspect="1"/>
          </p:cNvSpPr>
          <p:nvPr/>
        </p:nvSpPr>
        <p:spPr>
          <a:xfrm>
            <a:off x="4324264" y="4246274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2BD92FA-EAB2-6C0A-CC67-1E6C6DBC289F}"/>
              </a:ext>
            </a:extLst>
          </p:cNvPr>
          <p:cNvSpPr>
            <a:spLocks noChangeAspect="1"/>
          </p:cNvSpPr>
          <p:nvPr/>
        </p:nvSpPr>
        <p:spPr>
          <a:xfrm>
            <a:off x="4597465" y="2625928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FE94BFB-22BE-020A-4C2C-19D05C504CDA}"/>
              </a:ext>
            </a:extLst>
          </p:cNvPr>
          <p:cNvSpPr>
            <a:spLocks noChangeAspect="1"/>
          </p:cNvSpPr>
          <p:nvPr/>
        </p:nvSpPr>
        <p:spPr>
          <a:xfrm>
            <a:off x="4589430" y="3027746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7CA800D9-3824-0376-CEAE-EE41DD94ECE6}"/>
              </a:ext>
            </a:extLst>
          </p:cNvPr>
          <p:cNvSpPr>
            <a:spLocks noChangeAspect="1"/>
          </p:cNvSpPr>
          <p:nvPr/>
        </p:nvSpPr>
        <p:spPr>
          <a:xfrm>
            <a:off x="4597465" y="3429564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51BA9F03-AD63-1F87-6015-651637CADBD8}"/>
              </a:ext>
            </a:extLst>
          </p:cNvPr>
          <p:cNvSpPr>
            <a:spLocks noChangeAspect="1"/>
          </p:cNvSpPr>
          <p:nvPr/>
        </p:nvSpPr>
        <p:spPr>
          <a:xfrm>
            <a:off x="4597465" y="3831382"/>
            <a:ext cx="182880" cy="182880"/>
          </a:xfrm>
          <a:prstGeom prst="ellipse">
            <a:avLst/>
          </a:prstGeom>
          <a:solidFill>
            <a:srgbClr val="C1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601144B-7855-ED74-CD9C-9685DC7C3BD0}"/>
              </a:ext>
            </a:extLst>
          </p:cNvPr>
          <p:cNvSpPr>
            <a:spLocks noChangeAspect="1"/>
          </p:cNvSpPr>
          <p:nvPr/>
        </p:nvSpPr>
        <p:spPr>
          <a:xfrm>
            <a:off x="4597465" y="4233200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431D710D-D167-0961-4768-652B5C762C88}"/>
              </a:ext>
            </a:extLst>
          </p:cNvPr>
          <p:cNvSpPr>
            <a:spLocks noChangeAspect="1"/>
          </p:cNvSpPr>
          <p:nvPr/>
        </p:nvSpPr>
        <p:spPr>
          <a:xfrm>
            <a:off x="4912404" y="2625928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D968D7BB-2763-2D16-8F98-A54C6E438C4B}"/>
              </a:ext>
            </a:extLst>
          </p:cNvPr>
          <p:cNvSpPr>
            <a:spLocks noChangeAspect="1"/>
          </p:cNvSpPr>
          <p:nvPr/>
        </p:nvSpPr>
        <p:spPr>
          <a:xfrm>
            <a:off x="4904369" y="3027746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4F883995-F67F-DBC8-88DF-0709F5E387AD}"/>
              </a:ext>
            </a:extLst>
          </p:cNvPr>
          <p:cNvSpPr>
            <a:spLocks noChangeAspect="1"/>
          </p:cNvSpPr>
          <p:nvPr/>
        </p:nvSpPr>
        <p:spPr>
          <a:xfrm>
            <a:off x="4912404" y="3429564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175EDB24-315D-E463-0614-050C26854D97}"/>
              </a:ext>
            </a:extLst>
          </p:cNvPr>
          <p:cNvSpPr>
            <a:spLocks noChangeAspect="1"/>
          </p:cNvSpPr>
          <p:nvPr/>
        </p:nvSpPr>
        <p:spPr>
          <a:xfrm>
            <a:off x="4912404" y="3831382"/>
            <a:ext cx="182880" cy="182880"/>
          </a:xfrm>
          <a:prstGeom prst="ellipse">
            <a:avLst/>
          </a:prstGeom>
          <a:solidFill>
            <a:srgbClr val="C1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7C026BF9-CBAF-B6E4-4FC4-416D1949A30A}"/>
              </a:ext>
            </a:extLst>
          </p:cNvPr>
          <p:cNvSpPr>
            <a:spLocks noChangeAspect="1"/>
          </p:cNvSpPr>
          <p:nvPr/>
        </p:nvSpPr>
        <p:spPr>
          <a:xfrm>
            <a:off x="4912404" y="4233200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7F097BB8-2C8B-025A-53DD-701BEB057B8C}"/>
              </a:ext>
            </a:extLst>
          </p:cNvPr>
          <p:cNvSpPr>
            <a:spLocks noChangeAspect="1"/>
          </p:cNvSpPr>
          <p:nvPr/>
        </p:nvSpPr>
        <p:spPr>
          <a:xfrm>
            <a:off x="5242425" y="2625928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6901FD8-61B2-838C-572B-5A1812BE0FBA}"/>
              </a:ext>
            </a:extLst>
          </p:cNvPr>
          <p:cNvSpPr>
            <a:spLocks noChangeAspect="1"/>
          </p:cNvSpPr>
          <p:nvPr/>
        </p:nvSpPr>
        <p:spPr>
          <a:xfrm>
            <a:off x="5234390" y="3027746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05238032-EA93-2939-9762-2BB8F27D99D8}"/>
              </a:ext>
            </a:extLst>
          </p:cNvPr>
          <p:cNvSpPr>
            <a:spLocks noChangeAspect="1"/>
          </p:cNvSpPr>
          <p:nvPr/>
        </p:nvSpPr>
        <p:spPr>
          <a:xfrm>
            <a:off x="5242425" y="3429564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54688B9B-F873-7E3B-4113-5C7614CD9867}"/>
              </a:ext>
            </a:extLst>
          </p:cNvPr>
          <p:cNvSpPr>
            <a:spLocks noChangeAspect="1"/>
          </p:cNvSpPr>
          <p:nvPr/>
        </p:nvSpPr>
        <p:spPr>
          <a:xfrm>
            <a:off x="5242425" y="3831382"/>
            <a:ext cx="182880" cy="182880"/>
          </a:xfrm>
          <a:prstGeom prst="ellipse">
            <a:avLst/>
          </a:prstGeom>
          <a:solidFill>
            <a:srgbClr val="C1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E6D06473-BB12-3B5B-14B8-0010465C3B7A}"/>
              </a:ext>
            </a:extLst>
          </p:cNvPr>
          <p:cNvSpPr>
            <a:spLocks noChangeAspect="1"/>
          </p:cNvSpPr>
          <p:nvPr/>
        </p:nvSpPr>
        <p:spPr>
          <a:xfrm>
            <a:off x="5242425" y="4233200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896051D-11DE-4752-744A-42A6A8453769}"/>
              </a:ext>
            </a:extLst>
          </p:cNvPr>
          <p:cNvSpPr>
            <a:spLocks noChangeAspect="1"/>
          </p:cNvSpPr>
          <p:nvPr/>
        </p:nvSpPr>
        <p:spPr>
          <a:xfrm>
            <a:off x="5564470" y="2625928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72367E8-D684-338E-57D7-3059FE573EF6}"/>
              </a:ext>
            </a:extLst>
          </p:cNvPr>
          <p:cNvSpPr>
            <a:spLocks noChangeAspect="1"/>
          </p:cNvSpPr>
          <p:nvPr/>
        </p:nvSpPr>
        <p:spPr>
          <a:xfrm>
            <a:off x="5556435" y="3027746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409DA3A-CC96-82F5-844E-C160F11A7B20}"/>
              </a:ext>
            </a:extLst>
          </p:cNvPr>
          <p:cNvSpPr>
            <a:spLocks noChangeAspect="1"/>
          </p:cNvSpPr>
          <p:nvPr/>
        </p:nvSpPr>
        <p:spPr>
          <a:xfrm>
            <a:off x="5564470" y="3429564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7D4A9B2C-979E-8BE3-2AF7-01276ED49EB1}"/>
              </a:ext>
            </a:extLst>
          </p:cNvPr>
          <p:cNvSpPr>
            <a:spLocks noChangeAspect="1"/>
          </p:cNvSpPr>
          <p:nvPr/>
        </p:nvSpPr>
        <p:spPr>
          <a:xfrm>
            <a:off x="5564470" y="3831382"/>
            <a:ext cx="182880" cy="182880"/>
          </a:xfrm>
          <a:prstGeom prst="ellipse">
            <a:avLst/>
          </a:prstGeom>
          <a:solidFill>
            <a:srgbClr val="C1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0EA290BE-E615-A655-133A-7BF919ED95FE}"/>
              </a:ext>
            </a:extLst>
          </p:cNvPr>
          <p:cNvSpPr>
            <a:spLocks noChangeAspect="1"/>
          </p:cNvSpPr>
          <p:nvPr/>
        </p:nvSpPr>
        <p:spPr>
          <a:xfrm>
            <a:off x="5564470" y="4233200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30617EF0-479B-B564-6FC1-166E2954B564}"/>
              </a:ext>
            </a:extLst>
          </p:cNvPr>
          <p:cNvSpPr>
            <a:spLocks noChangeAspect="1"/>
          </p:cNvSpPr>
          <p:nvPr/>
        </p:nvSpPr>
        <p:spPr>
          <a:xfrm>
            <a:off x="5879409" y="2625928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C0F5C503-174F-8882-AD10-B7E70BEC9E17}"/>
              </a:ext>
            </a:extLst>
          </p:cNvPr>
          <p:cNvSpPr>
            <a:spLocks noChangeAspect="1"/>
          </p:cNvSpPr>
          <p:nvPr/>
        </p:nvSpPr>
        <p:spPr>
          <a:xfrm>
            <a:off x="5871374" y="3027746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F605F038-C4C4-B13F-2B68-47FC7D7AA055}"/>
              </a:ext>
            </a:extLst>
          </p:cNvPr>
          <p:cNvSpPr>
            <a:spLocks noChangeAspect="1"/>
          </p:cNvSpPr>
          <p:nvPr/>
        </p:nvSpPr>
        <p:spPr>
          <a:xfrm>
            <a:off x="5879409" y="3429564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8E1415FE-10C9-F1EE-B389-62C9F1CA9F87}"/>
              </a:ext>
            </a:extLst>
          </p:cNvPr>
          <p:cNvSpPr>
            <a:spLocks noChangeAspect="1"/>
          </p:cNvSpPr>
          <p:nvPr/>
        </p:nvSpPr>
        <p:spPr>
          <a:xfrm>
            <a:off x="5879409" y="3831382"/>
            <a:ext cx="182880" cy="182880"/>
          </a:xfrm>
          <a:prstGeom prst="ellipse">
            <a:avLst/>
          </a:prstGeom>
          <a:solidFill>
            <a:srgbClr val="C1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3B1343A-AABA-8D54-22EA-D5D6E3DA1240}"/>
              </a:ext>
            </a:extLst>
          </p:cNvPr>
          <p:cNvSpPr>
            <a:spLocks noChangeAspect="1"/>
          </p:cNvSpPr>
          <p:nvPr/>
        </p:nvSpPr>
        <p:spPr>
          <a:xfrm>
            <a:off x="5879409" y="4233200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5EE0F687-726A-EC69-9424-5697126EC4D2}"/>
              </a:ext>
            </a:extLst>
          </p:cNvPr>
          <p:cNvSpPr>
            <a:spLocks noChangeAspect="1"/>
          </p:cNvSpPr>
          <p:nvPr/>
        </p:nvSpPr>
        <p:spPr>
          <a:xfrm>
            <a:off x="6209430" y="2625928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02A49720-0ED3-4DC1-2DA1-AD20686AEA8B}"/>
              </a:ext>
            </a:extLst>
          </p:cNvPr>
          <p:cNvSpPr>
            <a:spLocks noChangeAspect="1"/>
          </p:cNvSpPr>
          <p:nvPr/>
        </p:nvSpPr>
        <p:spPr>
          <a:xfrm>
            <a:off x="6201395" y="3027746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6F1F1339-00BE-5120-AD48-27DA5356BCF8}"/>
              </a:ext>
            </a:extLst>
          </p:cNvPr>
          <p:cNvSpPr>
            <a:spLocks noChangeAspect="1"/>
          </p:cNvSpPr>
          <p:nvPr/>
        </p:nvSpPr>
        <p:spPr>
          <a:xfrm>
            <a:off x="6209430" y="3429564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4366CEB-8AC0-C6A8-A488-3D4336E31B4A}"/>
              </a:ext>
            </a:extLst>
          </p:cNvPr>
          <p:cNvSpPr>
            <a:spLocks noChangeAspect="1"/>
          </p:cNvSpPr>
          <p:nvPr/>
        </p:nvSpPr>
        <p:spPr>
          <a:xfrm>
            <a:off x="6209430" y="3831382"/>
            <a:ext cx="182880" cy="182880"/>
          </a:xfrm>
          <a:prstGeom prst="ellipse">
            <a:avLst/>
          </a:prstGeom>
          <a:solidFill>
            <a:srgbClr val="C1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CC4696AA-7346-9C11-C12D-A1FC158612D6}"/>
              </a:ext>
            </a:extLst>
          </p:cNvPr>
          <p:cNvSpPr>
            <a:spLocks noChangeAspect="1"/>
          </p:cNvSpPr>
          <p:nvPr/>
        </p:nvSpPr>
        <p:spPr>
          <a:xfrm>
            <a:off x="6209430" y="4233200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F49EC93-BF0A-4F23-E420-D5C8B978D227}"/>
              </a:ext>
            </a:extLst>
          </p:cNvPr>
          <p:cNvSpPr>
            <a:spLocks noChangeAspect="1"/>
          </p:cNvSpPr>
          <p:nvPr/>
        </p:nvSpPr>
        <p:spPr>
          <a:xfrm>
            <a:off x="2729978" y="2335885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7BF48B-05C0-E7DB-C4F0-677B07F12369}"/>
              </a:ext>
            </a:extLst>
          </p:cNvPr>
          <p:cNvSpPr>
            <a:spLocks noChangeAspect="1"/>
          </p:cNvSpPr>
          <p:nvPr/>
        </p:nvSpPr>
        <p:spPr>
          <a:xfrm>
            <a:off x="3044917" y="2335885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8DAD7C5-CB52-D009-4A05-D3EC9CDD021F}"/>
              </a:ext>
            </a:extLst>
          </p:cNvPr>
          <p:cNvSpPr>
            <a:spLocks noChangeAspect="1"/>
          </p:cNvSpPr>
          <p:nvPr/>
        </p:nvSpPr>
        <p:spPr>
          <a:xfrm>
            <a:off x="3374938" y="2335885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1C0B92F-D9A3-65EF-3C4C-6E324AAF1763}"/>
              </a:ext>
            </a:extLst>
          </p:cNvPr>
          <p:cNvSpPr>
            <a:spLocks noChangeAspect="1"/>
          </p:cNvSpPr>
          <p:nvPr/>
        </p:nvSpPr>
        <p:spPr>
          <a:xfrm>
            <a:off x="3696983" y="2335885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2235991-EE8E-293D-352A-73BD9A2359AE}"/>
              </a:ext>
            </a:extLst>
          </p:cNvPr>
          <p:cNvSpPr>
            <a:spLocks noChangeAspect="1"/>
          </p:cNvSpPr>
          <p:nvPr/>
        </p:nvSpPr>
        <p:spPr>
          <a:xfrm>
            <a:off x="4011922" y="2335885"/>
            <a:ext cx="182880" cy="1828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B464EFF-2C16-3FDD-720E-F1F6F97910A3}"/>
              </a:ext>
            </a:extLst>
          </p:cNvPr>
          <p:cNvSpPr>
            <a:spLocks noChangeAspect="1"/>
          </p:cNvSpPr>
          <p:nvPr/>
        </p:nvSpPr>
        <p:spPr>
          <a:xfrm>
            <a:off x="4341943" y="2335885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F4609C2-E9D3-396E-1E5E-FD796296C8D6}"/>
              </a:ext>
            </a:extLst>
          </p:cNvPr>
          <p:cNvSpPr>
            <a:spLocks noChangeAspect="1"/>
          </p:cNvSpPr>
          <p:nvPr/>
        </p:nvSpPr>
        <p:spPr>
          <a:xfrm>
            <a:off x="4615144" y="2322811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2347CA4-AFD6-32AF-1FC4-06F5AA47E74B}"/>
              </a:ext>
            </a:extLst>
          </p:cNvPr>
          <p:cNvSpPr>
            <a:spLocks noChangeAspect="1"/>
          </p:cNvSpPr>
          <p:nvPr/>
        </p:nvSpPr>
        <p:spPr>
          <a:xfrm>
            <a:off x="4930083" y="2322811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EBF35A0-5705-87F7-0A5A-DE89F2252D26}"/>
              </a:ext>
            </a:extLst>
          </p:cNvPr>
          <p:cNvSpPr>
            <a:spLocks noChangeAspect="1"/>
          </p:cNvSpPr>
          <p:nvPr/>
        </p:nvSpPr>
        <p:spPr>
          <a:xfrm>
            <a:off x="5260104" y="2322811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B69B56E-EED4-68F3-5329-2F975CD62D8F}"/>
              </a:ext>
            </a:extLst>
          </p:cNvPr>
          <p:cNvSpPr>
            <a:spLocks noChangeAspect="1"/>
          </p:cNvSpPr>
          <p:nvPr/>
        </p:nvSpPr>
        <p:spPr>
          <a:xfrm>
            <a:off x="5582149" y="2322811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8215432-7681-F61C-B6DB-BB80AC927AC6}"/>
              </a:ext>
            </a:extLst>
          </p:cNvPr>
          <p:cNvSpPr>
            <a:spLocks noChangeAspect="1"/>
          </p:cNvSpPr>
          <p:nvPr/>
        </p:nvSpPr>
        <p:spPr>
          <a:xfrm>
            <a:off x="5897088" y="2322811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43A7DC9-983C-3695-C3B0-D1F86242798F}"/>
              </a:ext>
            </a:extLst>
          </p:cNvPr>
          <p:cNvSpPr>
            <a:spLocks noChangeAspect="1"/>
          </p:cNvSpPr>
          <p:nvPr/>
        </p:nvSpPr>
        <p:spPr>
          <a:xfrm>
            <a:off x="6227109" y="2322811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250C8CA-0FF0-A32B-DCA6-72B9153FAEF2}"/>
              </a:ext>
            </a:extLst>
          </p:cNvPr>
          <p:cNvCxnSpPr>
            <a:cxnSpLocks/>
          </p:cNvCxnSpPr>
          <p:nvPr/>
        </p:nvCxnSpPr>
        <p:spPr>
          <a:xfrm>
            <a:off x="2757057" y="4579745"/>
            <a:ext cx="3841451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DA5232C-3500-9F33-7729-E7FD639403DC}"/>
              </a:ext>
            </a:extLst>
          </p:cNvPr>
          <p:cNvSpPr txBox="1"/>
          <p:nvPr/>
        </p:nvSpPr>
        <p:spPr>
          <a:xfrm>
            <a:off x="4269753" y="4590474"/>
            <a:ext cx="81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Age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B802745-95FD-9C3E-CFD8-349EA743E34F}"/>
              </a:ext>
            </a:extLst>
          </p:cNvPr>
          <p:cNvCxnSpPr>
            <a:cxnSpLocks/>
          </p:cNvCxnSpPr>
          <p:nvPr/>
        </p:nvCxnSpPr>
        <p:spPr>
          <a:xfrm flipV="1">
            <a:off x="6839997" y="2299893"/>
            <a:ext cx="1253038" cy="713232"/>
          </a:xfrm>
          <a:prstGeom prst="straightConnector1">
            <a:avLst/>
          </a:prstGeom>
          <a:ln w="28575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771EE1F-D4D0-1C13-32EE-E2811DB88E1B}"/>
              </a:ext>
            </a:extLst>
          </p:cNvPr>
          <p:cNvCxnSpPr>
            <a:cxnSpLocks/>
          </p:cNvCxnSpPr>
          <p:nvPr/>
        </p:nvCxnSpPr>
        <p:spPr>
          <a:xfrm flipV="1">
            <a:off x="6839997" y="2862400"/>
            <a:ext cx="1253038" cy="264886"/>
          </a:xfrm>
          <a:prstGeom prst="straightConnector1">
            <a:avLst/>
          </a:prstGeom>
          <a:ln w="28575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B85504B-952D-E521-E7D5-974BF8ECF958}"/>
              </a:ext>
            </a:extLst>
          </p:cNvPr>
          <p:cNvCxnSpPr>
            <a:cxnSpLocks/>
          </p:cNvCxnSpPr>
          <p:nvPr/>
        </p:nvCxnSpPr>
        <p:spPr>
          <a:xfrm flipV="1">
            <a:off x="6823934" y="3214293"/>
            <a:ext cx="1269101" cy="0"/>
          </a:xfrm>
          <a:prstGeom prst="straightConnector1">
            <a:avLst/>
          </a:prstGeom>
          <a:ln w="28575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B75167A-85E7-C7A1-03F7-5C4DD9461A63}"/>
              </a:ext>
            </a:extLst>
          </p:cNvPr>
          <p:cNvCxnSpPr>
            <a:cxnSpLocks/>
          </p:cNvCxnSpPr>
          <p:nvPr/>
        </p:nvCxnSpPr>
        <p:spPr>
          <a:xfrm>
            <a:off x="6856061" y="3301301"/>
            <a:ext cx="1253037" cy="265176"/>
          </a:xfrm>
          <a:prstGeom prst="straightConnector1">
            <a:avLst/>
          </a:prstGeom>
          <a:ln w="28575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E5C99B7-E05E-7CD5-0B81-32C627C7D14E}"/>
              </a:ext>
            </a:extLst>
          </p:cNvPr>
          <p:cNvCxnSpPr>
            <a:cxnSpLocks/>
          </p:cNvCxnSpPr>
          <p:nvPr/>
        </p:nvCxnSpPr>
        <p:spPr>
          <a:xfrm>
            <a:off x="6831965" y="3418444"/>
            <a:ext cx="1253037" cy="713232"/>
          </a:xfrm>
          <a:prstGeom prst="straightConnector1">
            <a:avLst/>
          </a:prstGeom>
          <a:ln w="28575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1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4726-3B40-444A-9CAC-C9CB90A4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 lineage stratifies risk of malignancies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126B6-9234-D172-DEAE-28334DE565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585" r="75368" b="32831"/>
          <a:stretch/>
        </p:blipFill>
        <p:spPr>
          <a:xfrm>
            <a:off x="3668004" y="3235206"/>
            <a:ext cx="779511" cy="90738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D88B8B2-28D1-CFD6-3E80-B05F39FD0C9A}"/>
              </a:ext>
            </a:extLst>
          </p:cNvPr>
          <p:cNvGrpSpPr/>
          <p:nvPr/>
        </p:nvGrpSpPr>
        <p:grpSpPr>
          <a:xfrm>
            <a:off x="1268130" y="3235206"/>
            <a:ext cx="779511" cy="907380"/>
            <a:chOff x="1395893" y="3239996"/>
            <a:chExt cx="779511" cy="9073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67F036-BFDE-8A2D-2EED-040CF97281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3585" r="75368" b="32831"/>
            <a:stretch/>
          </p:blipFill>
          <p:spPr>
            <a:xfrm>
              <a:off x="1395893" y="3239996"/>
              <a:ext cx="779511" cy="90738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E21435-EB7D-298E-A831-AD6A3C947A32}"/>
                </a:ext>
              </a:extLst>
            </p:cNvPr>
            <p:cNvGrpSpPr/>
            <p:nvPr/>
          </p:nvGrpSpPr>
          <p:grpSpPr>
            <a:xfrm>
              <a:off x="1534885" y="3359715"/>
              <a:ext cx="250763" cy="241982"/>
              <a:chOff x="1548551" y="3647734"/>
              <a:chExt cx="250763" cy="24198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ADF0470-0020-19C3-7D76-1CEC241D83F3}"/>
                  </a:ext>
                </a:extLst>
              </p:cNvPr>
              <p:cNvSpPr/>
              <p:nvPr/>
            </p:nvSpPr>
            <p:spPr>
              <a:xfrm>
                <a:off x="1548551" y="3647734"/>
                <a:ext cx="250763" cy="241982"/>
              </a:xfrm>
              <a:prstGeom prst="ellipse">
                <a:avLst/>
              </a:prstGeom>
              <a:solidFill>
                <a:srgbClr val="D9F0F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1E0A6AA-371B-FAC7-9A88-591A6A9E5B02}"/>
                  </a:ext>
                </a:extLst>
              </p:cNvPr>
              <p:cNvSpPr/>
              <p:nvPr/>
            </p:nvSpPr>
            <p:spPr>
              <a:xfrm>
                <a:off x="1581150" y="3683000"/>
                <a:ext cx="185567" cy="171450"/>
              </a:xfrm>
              <a:prstGeom prst="ellipse">
                <a:avLst/>
              </a:prstGeom>
              <a:solidFill>
                <a:srgbClr val="574F9E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F38B789-11FD-8DB4-90A6-97F925963E0A}"/>
                </a:ext>
              </a:extLst>
            </p:cNvPr>
            <p:cNvGrpSpPr/>
            <p:nvPr/>
          </p:nvGrpSpPr>
          <p:grpSpPr>
            <a:xfrm>
              <a:off x="1405789" y="3489646"/>
              <a:ext cx="250763" cy="241982"/>
              <a:chOff x="1548551" y="3647734"/>
              <a:chExt cx="250763" cy="241982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73F0AD2-349C-7375-433D-D4EF69209935}"/>
                  </a:ext>
                </a:extLst>
              </p:cNvPr>
              <p:cNvSpPr/>
              <p:nvPr/>
            </p:nvSpPr>
            <p:spPr>
              <a:xfrm>
                <a:off x="1548551" y="3647734"/>
                <a:ext cx="250763" cy="241982"/>
              </a:xfrm>
              <a:prstGeom prst="ellipse">
                <a:avLst/>
              </a:prstGeom>
              <a:solidFill>
                <a:srgbClr val="D9F0F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8E948D8-28F7-58B4-4594-81AE9822018F}"/>
                  </a:ext>
                </a:extLst>
              </p:cNvPr>
              <p:cNvSpPr/>
              <p:nvPr/>
            </p:nvSpPr>
            <p:spPr>
              <a:xfrm>
                <a:off x="1581150" y="3683000"/>
                <a:ext cx="185567" cy="171450"/>
              </a:xfrm>
              <a:prstGeom prst="ellipse">
                <a:avLst/>
              </a:prstGeom>
              <a:solidFill>
                <a:srgbClr val="574F9E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79F9986-49B1-40BC-45AC-EF835823A593}"/>
                </a:ext>
              </a:extLst>
            </p:cNvPr>
            <p:cNvGrpSpPr/>
            <p:nvPr/>
          </p:nvGrpSpPr>
          <p:grpSpPr>
            <a:xfrm>
              <a:off x="1395893" y="3624115"/>
              <a:ext cx="250763" cy="241982"/>
              <a:chOff x="1548551" y="3647734"/>
              <a:chExt cx="250763" cy="24198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E4497B3-12D3-08F4-FCBA-3594CBEA4A0F}"/>
                  </a:ext>
                </a:extLst>
              </p:cNvPr>
              <p:cNvSpPr/>
              <p:nvPr/>
            </p:nvSpPr>
            <p:spPr>
              <a:xfrm>
                <a:off x="1548551" y="3647734"/>
                <a:ext cx="250763" cy="241982"/>
              </a:xfrm>
              <a:prstGeom prst="ellipse">
                <a:avLst/>
              </a:prstGeom>
              <a:solidFill>
                <a:srgbClr val="D9F0F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EE6FF66-D145-97B1-9E96-C78440587CC3}"/>
                  </a:ext>
                </a:extLst>
              </p:cNvPr>
              <p:cNvSpPr/>
              <p:nvPr/>
            </p:nvSpPr>
            <p:spPr>
              <a:xfrm>
                <a:off x="1581150" y="3683000"/>
                <a:ext cx="185567" cy="171450"/>
              </a:xfrm>
              <a:prstGeom prst="ellipse">
                <a:avLst/>
              </a:prstGeom>
              <a:solidFill>
                <a:srgbClr val="574F9E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F6226D5-3B79-C26F-5DE7-42860213BA42}"/>
                </a:ext>
              </a:extLst>
            </p:cNvPr>
            <p:cNvGrpSpPr/>
            <p:nvPr/>
          </p:nvGrpSpPr>
          <p:grpSpPr>
            <a:xfrm>
              <a:off x="1412191" y="3783189"/>
              <a:ext cx="250763" cy="241982"/>
              <a:chOff x="1548551" y="3647734"/>
              <a:chExt cx="250763" cy="241982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942A39D-1867-CCF2-BB85-461AC38D4C85}"/>
                  </a:ext>
                </a:extLst>
              </p:cNvPr>
              <p:cNvSpPr/>
              <p:nvPr/>
            </p:nvSpPr>
            <p:spPr>
              <a:xfrm>
                <a:off x="1548551" y="3647734"/>
                <a:ext cx="250763" cy="241982"/>
              </a:xfrm>
              <a:prstGeom prst="ellipse">
                <a:avLst/>
              </a:prstGeom>
              <a:solidFill>
                <a:srgbClr val="D9F0F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F7B8D07-36F0-35B0-299A-142CF425C83A}"/>
                  </a:ext>
                </a:extLst>
              </p:cNvPr>
              <p:cNvSpPr/>
              <p:nvPr/>
            </p:nvSpPr>
            <p:spPr>
              <a:xfrm>
                <a:off x="1581150" y="3683000"/>
                <a:ext cx="185567" cy="171450"/>
              </a:xfrm>
              <a:prstGeom prst="ellipse">
                <a:avLst/>
              </a:prstGeom>
              <a:solidFill>
                <a:srgbClr val="574F9E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B2DDD95-271A-F507-6106-5BD1912290F6}"/>
                </a:ext>
              </a:extLst>
            </p:cNvPr>
            <p:cNvGrpSpPr/>
            <p:nvPr/>
          </p:nvGrpSpPr>
          <p:grpSpPr>
            <a:xfrm>
              <a:off x="1549632" y="3642957"/>
              <a:ext cx="250763" cy="241982"/>
              <a:chOff x="1548551" y="3647734"/>
              <a:chExt cx="250763" cy="24198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EDEDBB6-1077-A1E1-638F-B48D191ED069}"/>
                  </a:ext>
                </a:extLst>
              </p:cNvPr>
              <p:cNvSpPr/>
              <p:nvPr/>
            </p:nvSpPr>
            <p:spPr>
              <a:xfrm>
                <a:off x="1548551" y="3647734"/>
                <a:ext cx="250763" cy="241982"/>
              </a:xfrm>
              <a:prstGeom prst="ellipse">
                <a:avLst/>
              </a:prstGeom>
              <a:solidFill>
                <a:srgbClr val="D9F0F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72E1B92-D1D5-1A2F-E302-D5D5E557144B}"/>
                  </a:ext>
                </a:extLst>
              </p:cNvPr>
              <p:cNvSpPr/>
              <p:nvPr/>
            </p:nvSpPr>
            <p:spPr>
              <a:xfrm>
                <a:off x="1581150" y="3683000"/>
                <a:ext cx="185567" cy="171450"/>
              </a:xfrm>
              <a:prstGeom prst="ellipse">
                <a:avLst/>
              </a:prstGeom>
              <a:solidFill>
                <a:srgbClr val="574F9E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E72709B2-0AB2-E85A-BCF8-0A38A54418DD}"/>
              </a:ext>
            </a:extLst>
          </p:cNvPr>
          <p:cNvSpPr/>
          <p:nvPr/>
        </p:nvSpPr>
        <p:spPr>
          <a:xfrm>
            <a:off x="3666375" y="3616150"/>
            <a:ext cx="250763" cy="241982"/>
          </a:xfrm>
          <a:prstGeom prst="ellipse">
            <a:avLst/>
          </a:prstGeom>
          <a:solidFill>
            <a:srgbClr val="C0FED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50890F5-689A-536A-9386-87947CBF7BC1}"/>
              </a:ext>
            </a:extLst>
          </p:cNvPr>
          <p:cNvSpPr/>
          <p:nvPr/>
        </p:nvSpPr>
        <p:spPr>
          <a:xfrm>
            <a:off x="3698974" y="3651416"/>
            <a:ext cx="185567" cy="171450"/>
          </a:xfrm>
          <a:prstGeom prst="ellipse">
            <a:avLst/>
          </a:prstGeom>
          <a:solidFill>
            <a:srgbClr val="429B8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398F5F4-148A-8443-5260-4BA52BCFAE86}"/>
              </a:ext>
            </a:extLst>
          </p:cNvPr>
          <p:cNvSpPr/>
          <p:nvPr/>
        </p:nvSpPr>
        <p:spPr>
          <a:xfrm>
            <a:off x="3676322" y="3775582"/>
            <a:ext cx="250763" cy="241982"/>
          </a:xfrm>
          <a:prstGeom prst="ellipse">
            <a:avLst/>
          </a:prstGeom>
          <a:solidFill>
            <a:srgbClr val="F7E9F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67B2926-4793-C011-1C0F-B87978EC6A07}"/>
              </a:ext>
            </a:extLst>
          </p:cNvPr>
          <p:cNvSpPr/>
          <p:nvPr/>
        </p:nvSpPr>
        <p:spPr>
          <a:xfrm>
            <a:off x="3708921" y="3810848"/>
            <a:ext cx="185567" cy="171450"/>
          </a:xfrm>
          <a:prstGeom prst="ellipse">
            <a:avLst/>
          </a:prstGeom>
          <a:solidFill>
            <a:srgbClr val="A3558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2EABD5A-AABD-1089-B5A8-F2AC34B0B489}"/>
              </a:ext>
            </a:extLst>
          </p:cNvPr>
          <p:cNvSpPr/>
          <p:nvPr/>
        </p:nvSpPr>
        <p:spPr>
          <a:xfrm>
            <a:off x="4112116" y="3507151"/>
            <a:ext cx="250763" cy="241982"/>
          </a:xfrm>
          <a:prstGeom prst="ellipse">
            <a:avLst/>
          </a:prstGeom>
          <a:solidFill>
            <a:srgbClr val="D9F0F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112317-87BD-BBE4-A0A7-E28AE9D9C0DB}"/>
              </a:ext>
            </a:extLst>
          </p:cNvPr>
          <p:cNvSpPr/>
          <p:nvPr/>
        </p:nvSpPr>
        <p:spPr>
          <a:xfrm>
            <a:off x="4144715" y="3542417"/>
            <a:ext cx="185567" cy="171450"/>
          </a:xfrm>
          <a:prstGeom prst="ellipse">
            <a:avLst/>
          </a:prstGeom>
          <a:solidFill>
            <a:srgbClr val="574F9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66603A1-A624-8519-C5B9-62291639D1A9}"/>
              </a:ext>
            </a:extLst>
          </p:cNvPr>
          <p:cNvSpPr/>
          <p:nvPr/>
        </p:nvSpPr>
        <p:spPr>
          <a:xfrm>
            <a:off x="3987273" y="3625675"/>
            <a:ext cx="250763" cy="241982"/>
          </a:xfrm>
          <a:prstGeom prst="ellipse">
            <a:avLst/>
          </a:prstGeom>
          <a:solidFill>
            <a:srgbClr val="EFFCD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A85EAB-DA44-89A3-68ED-A653BD402D3A}"/>
              </a:ext>
            </a:extLst>
          </p:cNvPr>
          <p:cNvSpPr/>
          <p:nvPr/>
        </p:nvSpPr>
        <p:spPr>
          <a:xfrm>
            <a:off x="4019872" y="3660941"/>
            <a:ext cx="185567" cy="171450"/>
          </a:xfrm>
          <a:prstGeom prst="ellipse">
            <a:avLst/>
          </a:prstGeom>
          <a:solidFill>
            <a:srgbClr val="94995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68BB020-495C-0680-B667-47C2C2567647}"/>
              </a:ext>
            </a:extLst>
          </p:cNvPr>
          <p:cNvSpPr/>
          <p:nvPr/>
        </p:nvSpPr>
        <p:spPr>
          <a:xfrm>
            <a:off x="3812230" y="3636958"/>
            <a:ext cx="250763" cy="241982"/>
          </a:xfrm>
          <a:prstGeom prst="ellipse">
            <a:avLst/>
          </a:prstGeom>
          <a:solidFill>
            <a:srgbClr val="D9F0F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4EBBCE4-7A2D-BA16-56E2-407D42F04756}"/>
              </a:ext>
            </a:extLst>
          </p:cNvPr>
          <p:cNvSpPr/>
          <p:nvPr/>
        </p:nvSpPr>
        <p:spPr>
          <a:xfrm>
            <a:off x="3844829" y="3672224"/>
            <a:ext cx="185567" cy="171450"/>
          </a:xfrm>
          <a:prstGeom prst="ellipse">
            <a:avLst/>
          </a:prstGeom>
          <a:solidFill>
            <a:srgbClr val="574F9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232E213-6210-F368-0279-C173CC9D9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585" r="75368" b="32831"/>
          <a:stretch/>
        </p:blipFill>
        <p:spPr>
          <a:xfrm>
            <a:off x="5805148" y="3235206"/>
            <a:ext cx="779511" cy="907380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C30D59E2-8C37-B6D8-EAAD-29AB10687DEB}"/>
              </a:ext>
            </a:extLst>
          </p:cNvPr>
          <p:cNvSpPr/>
          <p:nvPr/>
        </p:nvSpPr>
        <p:spPr>
          <a:xfrm>
            <a:off x="5803519" y="3616150"/>
            <a:ext cx="250763" cy="241982"/>
          </a:xfrm>
          <a:prstGeom prst="ellipse">
            <a:avLst/>
          </a:prstGeom>
          <a:solidFill>
            <a:srgbClr val="C0FED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DDCF1DB-328E-E52B-EBA4-8F7B6A009F04}"/>
              </a:ext>
            </a:extLst>
          </p:cNvPr>
          <p:cNvSpPr/>
          <p:nvPr/>
        </p:nvSpPr>
        <p:spPr>
          <a:xfrm>
            <a:off x="5836118" y="3651416"/>
            <a:ext cx="185567" cy="171450"/>
          </a:xfrm>
          <a:prstGeom prst="ellipse">
            <a:avLst/>
          </a:prstGeom>
          <a:solidFill>
            <a:srgbClr val="429B8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C308942-314C-9B4E-A509-E06C6531C997}"/>
              </a:ext>
            </a:extLst>
          </p:cNvPr>
          <p:cNvSpPr/>
          <p:nvPr/>
        </p:nvSpPr>
        <p:spPr>
          <a:xfrm>
            <a:off x="6249260" y="3507151"/>
            <a:ext cx="250763" cy="241982"/>
          </a:xfrm>
          <a:prstGeom prst="ellipse">
            <a:avLst/>
          </a:prstGeom>
          <a:solidFill>
            <a:srgbClr val="EFFCD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E7582D0-AD8D-7E8B-045E-083543D6EAB1}"/>
              </a:ext>
            </a:extLst>
          </p:cNvPr>
          <p:cNvSpPr/>
          <p:nvPr/>
        </p:nvSpPr>
        <p:spPr>
          <a:xfrm>
            <a:off x="6281859" y="3542417"/>
            <a:ext cx="185567" cy="171450"/>
          </a:xfrm>
          <a:prstGeom prst="ellipse">
            <a:avLst/>
          </a:prstGeom>
          <a:solidFill>
            <a:srgbClr val="94995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B419F8F-42CA-96D0-6243-E6E70147E110}"/>
              </a:ext>
            </a:extLst>
          </p:cNvPr>
          <p:cNvSpPr/>
          <p:nvPr/>
        </p:nvSpPr>
        <p:spPr>
          <a:xfrm>
            <a:off x="6264829" y="3689857"/>
            <a:ext cx="250763" cy="241982"/>
          </a:xfrm>
          <a:prstGeom prst="ellipse">
            <a:avLst/>
          </a:prstGeom>
          <a:solidFill>
            <a:srgbClr val="EFFCD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CE238B3-01E5-7602-A49C-1903A717B346}"/>
              </a:ext>
            </a:extLst>
          </p:cNvPr>
          <p:cNvSpPr/>
          <p:nvPr/>
        </p:nvSpPr>
        <p:spPr>
          <a:xfrm>
            <a:off x="6297428" y="3725123"/>
            <a:ext cx="185567" cy="171450"/>
          </a:xfrm>
          <a:prstGeom prst="ellipse">
            <a:avLst/>
          </a:prstGeom>
          <a:solidFill>
            <a:srgbClr val="94995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CDB22CA-016C-43C9-F022-2682A9D04782}"/>
              </a:ext>
            </a:extLst>
          </p:cNvPr>
          <p:cNvSpPr/>
          <p:nvPr/>
        </p:nvSpPr>
        <p:spPr>
          <a:xfrm>
            <a:off x="6131663" y="3785246"/>
            <a:ext cx="250763" cy="241982"/>
          </a:xfrm>
          <a:prstGeom prst="ellipse">
            <a:avLst/>
          </a:prstGeom>
          <a:solidFill>
            <a:srgbClr val="EFFCD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FE1B06E-3DF9-8D5D-8D5C-3F24AC014EEC}"/>
              </a:ext>
            </a:extLst>
          </p:cNvPr>
          <p:cNvSpPr/>
          <p:nvPr/>
        </p:nvSpPr>
        <p:spPr>
          <a:xfrm>
            <a:off x="6164262" y="3820512"/>
            <a:ext cx="185567" cy="171450"/>
          </a:xfrm>
          <a:prstGeom prst="ellipse">
            <a:avLst/>
          </a:prstGeom>
          <a:solidFill>
            <a:srgbClr val="94995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32611C3-A4D1-129D-83CD-BA6EB1B32BD4}"/>
              </a:ext>
            </a:extLst>
          </p:cNvPr>
          <p:cNvSpPr/>
          <p:nvPr/>
        </p:nvSpPr>
        <p:spPr>
          <a:xfrm>
            <a:off x="6124417" y="3625675"/>
            <a:ext cx="250763" cy="241982"/>
          </a:xfrm>
          <a:prstGeom prst="ellipse">
            <a:avLst/>
          </a:prstGeom>
          <a:solidFill>
            <a:srgbClr val="EFFCD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C0E8B9-1E95-BEFF-7ACF-FB8092DCD94C}"/>
              </a:ext>
            </a:extLst>
          </p:cNvPr>
          <p:cNvSpPr/>
          <p:nvPr/>
        </p:nvSpPr>
        <p:spPr>
          <a:xfrm>
            <a:off x="6157016" y="3660941"/>
            <a:ext cx="185567" cy="171450"/>
          </a:xfrm>
          <a:prstGeom prst="ellipse">
            <a:avLst/>
          </a:prstGeom>
          <a:solidFill>
            <a:srgbClr val="94995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C2E6850-450D-6EDA-BB13-BE128765C764}"/>
              </a:ext>
            </a:extLst>
          </p:cNvPr>
          <p:cNvSpPr/>
          <p:nvPr/>
        </p:nvSpPr>
        <p:spPr>
          <a:xfrm>
            <a:off x="5944472" y="3793215"/>
            <a:ext cx="250763" cy="241982"/>
          </a:xfrm>
          <a:prstGeom prst="ellipse">
            <a:avLst/>
          </a:prstGeom>
          <a:solidFill>
            <a:srgbClr val="EFFCD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58B3D4A-0567-C0AC-CD83-21B815BAEB1C}"/>
              </a:ext>
            </a:extLst>
          </p:cNvPr>
          <p:cNvSpPr/>
          <p:nvPr/>
        </p:nvSpPr>
        <p:spPr>
          <a:xfrm>
            <a:off x="5977071" y="3828481"/>
            <a:ext cx="185567" cy="171450"/>
          </a:xfrm>
          <a:prstGeom prst="ellipse">
            <a:avLst/>
          </a:prstGeom>
          <a:solidFill>
            <a:srgbClr val="94995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E3F3554-3EBD-D4E5-7BDC-E6BAA53728FD}"/>
              </a:ext>
            </a:extLst>
          </p:cNvPr>
          <p:cNvSpPr/>
          <p:nvPr/>
        </p:nvSpPr>
        <p:spPr>
          <a:xfrm>
            <a:off x="5813466" y="3775582"/>
            <a:ext cx="250763" cy="241982"/>
          </a:xfrm>
          <a:prstGeom prst="ellipse">
            <a:avLst/>
          </a:prstGeom>
          <a:solidFill>
            <a:srgbClr val="F7E9F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E034AB9-E0CF-D588-226E-E517185FD3BB}"/>
              </a:ext>
            </a:extLst>
          </p:cNvPr>
          <p:cNvSpPr/>
          <p:nvPr/>
        </p:nvSpPr>
        <p:spPr>
          <a:xfrm>
            <a:off x="5846065" y="3810848"/>
            <a:ext cx="185567" cy="171450"/>
          </a:xfrm>
          <a:prstGeom prst="ellipse">
            <a:avLst/>
          </a:prstGeom>
          <a:solidFill>
            <a:srgbClr val="A3558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FDA34B7-165A-737F-C2C6-8BE6F74839A7}"/>
              </a:ext>
            </a:extLst>
          </p:cNvPr>
          <p:cNvSpPr/>
          <p:nvPr/>
        </p:nvSpPr>
        <p:spPr>
          <a:xfrm>
            <a:off x="5949374" y="3636958"/>
            <a:ext cx="250763" cy="241982"/>
          </a:xfrm>
          <a:prstGeom prst="ellipse">
            <a:avLst/>
          </a:prstGeom>
          <a:solidFill>
            <a:srgbClr val="EFFCD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C91AE77-9E70-2A34-F3E8-C40AED3329EB}"/>
              </a:ext>
            </a:extLst>
          </p:cNvPr>
          <p:cNvSpPr/>
          <p:nvPr/>
        </p:nvSpPr>
        <p:spPr>
          <a:xfrm>
            <a:off x="5981973" y="3672224"/>
            <a:ext cx="185567" cy="171450"/>
          </a:xfrm>
          <a:prstGeom prst="ellipse">
            <a:avLst/>
          </a:prstGeom>
          <a:solidFill>
            <a:srgbClr val="94995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7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20392</TotalTime>
  <Words>155</Words>
  <Application>Microsoft Macintosh PowerPoint</Application>
  <PresentationFormat>Widescreen</PresentationFormat>
  <Paragraphs>23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  <vt:lpstr>CH lineage stratifies risk of malignancies</vt:lpstr>
      <vt:lpstr>PowerPoint Presentation</vt:lpstr>
      <vt:lpstr>PowerPoint Presentation</vt:lpstr>
      <vt:lpstr>CH lineage stratifies risk of malignancies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Niroula</dc:creator>
  <cp:lastModifiedBy>Abhishek Niroula</cp:lastModifiedBy>
  <cp:revision>6</cp:revision>
  <dcterms:created xsi:type="dcterms:W3CDTF">2022-12-23T14:12:46Z</dcterms:created>
  <dcterms:modified xsi:type="dcterms:W3CDTF">2023-01-06T18:04:47Z</dcterms:modified>
</cp:coreProperties>
</file>