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2" r:id="rId1"/>
  </p:sldMasterIdLst>
  <p:sldIdLst>
    <p:sldId id="257" r:id="rId2"/>
    <p:sldId id="258" r:id="rId3"/>
    <p:sldId id="259" r:id="rId4"/>
    <p:sldId id="261" r:id="rId5"/>
    <p:sldId id="262" r:id="rId6"/>
    <p:sldId id="263" r:id="rId7"/>
    <p:sldId id="265" r:id="rId8"/>
    <p:sldId id="264"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A4E82A-23B5-485E-8E03-7D16CE24E1FE}">
          <p14:sldIdLst>
            <p14:sldId id="257"/>
            <p14:sldId id="258"/>
            <p14:sldId id="259"/>
            <p14:sldId id="261"/>
            <p14:sldId id="262"/>
          </p14:sldIdLst>
        </p14:section>
        <p14:section name="Untitled Section" id="{9654D0D1-87F8-4CD0-B7A3-DDE5BE5E16BB}">
          <p14:sldIdLst>
            <p14:sldId id="263"/>
            <p14:sldId id="265"/>
            <p14:sldId id="264"/>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113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Tanzim" userId="afcc3c46f2bd6dbd" providerId="LiveId" clId="{AB39DCA4-EF98-43C3-9986-61AA417DC3D4}"/>
    <pc:docChg chg="undo custSel addSld delSld modSld sldOrd addSection delSection modSection">
      <pc:chgData name="Tushar Tanzim" userId="afcc3c46f2bd6dbd" providerId="LiveId" clId="{AB39DCA4-EF98-43C3-9986-61AA417DC3D4}" dt="2023-06-10T18:30:54.059" v="1234" actId="2711"/>
      <pc:docMkLst>
        <pc:docMk/>
      </pc:docMkLst>
      <pc:sldChg chg="modSp mod">
        <pc:chgData name="Tushar Tanzim" userId="afcc3c46f2bd6dbd" providerId="LiveId" clId="{AB39DCA4-EF98-43C3-9986-61AA417DC3D4}" dt="2023-06-10T18:02:24.971" v="808" actId="207"/>
        <pc:sldMkLst>
          <pc:docMk/>
          <pc:sldMk cId="3033213121" sldId="257"/>
        </pc:sldMkLst>
        <pc:spChg chg="mod">
          <ac:chgData name="Tushar Tanzim" userId="afcc3c46f2bd6dbd" providerId="LiveId" clId="{AB39DCA4-EF98-43C3-9986-61AA417DC3D4}" dt="2023-06-10T18:02:24.971" v="808" actId="207"/>
          <ac:spMkLst>
            <pc:docMk/>
            <pc:sldMk cId="3033213121" sldId="257"/>
            <ac:spMk id="5" creationId="{E54AD986-3C22-F7DA-345D-851CD5760577}"/>
          </ac:spMkLst>
        </pc:spChg>
      </pc:sldChg>
      <pc:sldChg chg="modSp mod">
        <pc:chgData name="Tushar Tanzim" userId="afcc3c46f2bd6dbd" providerId="LiveId" clId="{AB39DCA4-EF98-43C3-9986-61AA417DC3D4}" dt="2023-06-10T18:01:43.657" v="806" actId="113"/>
        <pc:sldMkLst>
          <pc:docMk/>
          <pc:sldMk cId="1240120014" sldId="259"/>
        </pc:sldMkLst>
        <pc:spChg chg="mod">
          <ac:chgData name="Tushar Tanzim" userId="afcc3c46f2bd6dbd" providerId="LiveId" clId="{AB39DCA4-EF98-43C3-9986-61AA417DC3D4}" dt="2023-06-10T18:01:43.657" v="806" actId="113"/>
          <ac:spMkLst>
            <pc:docMk/>
            <pc:sldMk cId="1240120014" sldId="259"/>
            <ac:spMk id="4" creationId="{7D789B94-445C-44D6-F4D3-B8E899F512A6}"/>
          </ac:spMkLst>
        </pc:spChg>
      </pc:sldChg>
      <pc:sldChg chg="modSp mod ord">
        <pc:chgData name="Tushar Tanzim" userId="afcc3c46f2bd6dbd" providerId="LiveId" clId="{AB39DCA4-EF98-43C3-9986-61AA417DC3D4}" dt="2023-06-10T18:12:41.881" v="870" actId="20578"/>
        <pc:sldMkLst>
          <pc:docMk/>
          <pc:sldMk cId="373973674" sldId="261"/>
        </pc:sldMkLst>
        <pc:spChg chg="mod">
          <ac:chgData name="Tushar Tanzim" userId="afcc3c46f2bd6dbd" providerId="LiveId" clId="{AB39DCA4-EF98-43C3-9986-61AA417DC3D4}" dt="2023-06-10T16:57:16.610" v="200" actId="20577"/>
          <ac:spMkLst>
            <pc:docMk/>
            <pc:sldMk cId="373973674" sldId="261"/>
            <ac:spMk id="95" creationId="{C72E8685-091B-6B10-D0E6-7E1DB879D978}"/>
          </ac:spMkLst>
        </pc:spChg>
      </pc:sldChg>
      <pc:sldChg chg="addSp delSp modSp mod">
        <pc:chgData name="Tushar Tanzim" userId="afcc3c46f2bd6dbd" providerId="LiveId" clId="{AB39DCA4-EF98-43C3-9986-61AA417DC3D4}" dt="2023-06-10T18:01:33.778" v="804" actId="113"/>
        <pc:sldMkLst>
          <pc:docMk/>
          <pc:sldMk cId="567448444" sldId="262"/>
        </pc:sldMkLst>
        <pc:spChg chg="mod">
          <ac:chgData name="Tushar Tanzim" userId="afcc3c46f2bd6dbd" providerId="LiveId" clId="{AB39DCA4-EF98-43C3-9986-61AA417DC3D4}" dt="2023-06-10T18:01:33.778" v="804" actId="113"/>
          <ac:spMkLst>
            <pc:docMk/>
            <pc:sldMk cId="567448444" sldId="262"/>
            <ac:spMk id="2" creationId="{4D028219-E80F-882F-46F4-101D86BD6BCA}"/>
          </ac:spMkLst>
        </pc:spChg>
        <pc:spChg chg="mod">
          <ac:chgData name="Tushar Tanzim" userId="afcc3c46f2bd6dbd" providerId="LiveId" clId="{AB39DCA4-EF98-43C3-9986-61AA417DC3D4}" dt="2023-06-10T17:05:06.351" v="231" actId="2711"/>
          <ac:spMkLst>
            <pc:docMk/>
            <pc:sldMk cId="567448444" sldId="262"/>
            <ac:spMk id="3" creationId="{7190BC61-E49B-A8CA-1330-FD3C6E220A62}"/>
          </ac:spMkLst>
        </pc:spChg>
        <pc:spChg chg="add del">
          <ac:chgData name="Tushar Tanzim" userId="afcc3c46f2bd6dbd" providerId="LiveId" clId="{AB39DCA4-EF98-43C3-9986-61AA417DC3D4}" dt="2023-06-10T17:59:01.195" v="749" actId="22"/>
          <ac:spMkLst>
            <pc:docMk/>
            <pc:sldMk cId="567448444" sldId="262"/>
            <ac:spMk id="5" creationId="{10146CEC-2DBC-9FDF-755B-D80DC8B4C966}"/>
          </ac:spMkLst>
        </pc:spChg>
      </pc:sldChg>
      <pc:sldChg chg="addSp modSp new add del mod">
        <pc:chgData name="Tushar Tanzim" userId="afcc3c46f2bd6dbd" providerId="LiveId" clId="{AB39DCA4-EF98-43C3-9986-61AA417DC3D4}" dt="2023-06-10T18:03:25.558" v="812" actId="207"/>
        <pc:sldMkLst>
          <pc:docMk/>
          <pc:sldMk cId="1524236987" sldId="263"/>
        </pc:sldMkLst>
        <pc:spChg chg="add mod">
          <ac:chgData name="Tushar Tanzim" userId="afcc3c46f2bd6dbd" providerId="LiveId" clId="{AB39DCA4-EF98-43C3-9986-61AA417DC3D4}" dt="2023-06-10T18:03:25.558" v="812" actId="207"/>
          <ac:spMkLst>
            <pc:docMk/>
            <pc:sldMk cId="1524236987" sldId="263"/>
            <ac:spMk id="2" creationId="{1CC9E221-820B-CCF6-73B9-0C9F3EB419B6}"/>
          </ac:spMkLst>
        </pc:spChg>
        <pc:graphicFrameChg chg="add mod modGraphic">
          <ac:chgData name="Tushar Tanzim" userId="afcc3c46f2bd6dbd" providerId="LiveId" clId="{AB39DCA4-EF98-43C3-9986-61AA417DC3D4}" dt="2023-06-10T17:58:10.314" v="746" actId="2710"/>
          <ac:graphicFrameMkLst>
            <pc:docMk/>
            <pc:sldMk cId="1524236987" sldId="263"/>
            <ac:graphicFrameMk id="3" creationId="{678DECFD-7AA2-B88E-5D3C-AF89EE74EC8F}"/>
          </ac:graphicFrameMkLst>
        </pc:graphicFrameChg>
      </pc:sldChg>
      <pc:sldChg chg="addSp delSp modSp new mod">
        <pc:chgData name="Tushar Tanzim" userId="afcc3c46f2bd6dbd" providerId="LiveId" clId="{AB39DCA4-EF98-43C3-9986-61AA417DC3D4}" dt="2023-06-10T18:21:21.803" v="1101" actId="207"/>
        <pc:sldMkLst>
          <pc:docMk/>
          <pc:sldMk cId="2534213225" sldId="264"/>
        </pc:sldMkLst>
        <pc:spChg chg="add mod">
          <ac:chgData name="Tushar Tanzim" userId="afcc3c46f2bd6dbd" providerId="LiveId" clId="{AB39DCA4-EF98-43C3-9986-61AA417DC3D4}" dt="2023-06-10T18:21:21.803" v="1101" actId="207"/>
          <ac:spMkLst>
            <pc:docMk/>
            <pc:sldMk cId="2534213225" sldId="264"/>
            <ac:spMk id="2" creationId="{C171F170-9884-1133-34D5-FABD7864646C}"/>
          </ac:spMkLst>
        </pc:spChg>
        <pc:spChg chg="add mod">
          <ac:chgData name="Tushar Tanzim" userId="afcc3c46f2bd6dbd" providerId="LiveId" clId="{AB39DCA4-EF98-43C3-9986-61AA417DC3D4}" dt="2023-06-10T18:20:12.991" v="1099" actId="1076"/>
          <ac:spMkLst>
            <pc:docMk/>
            <pc:sldMk cId="2534213225" sldId="264"/>
            <ac:spMk id="7" creationId="{F23B509E-9371-2F22-2C0D-939F4D8EAE5C}"/>
          </ac:spMkLst>
        </pc:spChg>
        <pc:picChg chg="add mod">
          <ac:chgData name="Tushar Tanzim" userId="afcc3c46f2bd6dbd" providerId="LiveId" clId="{AB39DCA4-EF98-43C3-9986-61AA417DC3D4}" dt="2023-06-10T18:19:36.669" v="1077" actId="1076"/>
          <ac:picMkLst>
            <pc:docMk/>
            <pc:sldMk cId="2534213225" sldId="264"/>
            <ac:picMk id="4" creationId="{9C20C080-DCEE-9CF9-E5AF-B16B0D1F8855}"/>
          </ac:picMkLst>
        </pc:picChg>
        <pc:picChg chg="add del mod">
          <ac:chgData name="Tushar Tanzim" userId="afcc3c46f2bd6dbd" providerId="LiveId" clId="{AB39DCA4-EF98-43C3-9986-61AA417DC3D4}" dt="2023-06-10T18:18:58.262" v="1068" actId="478"/>
          <ac:picMkLst>
            <pc:docMk/>
            <pc:sldMk cId="2534213225" sldId="264"/>
            <ac:picMk id="6" creationId="{8B7C56F6-AE39-5BEE-C37E-2690FDD0216F}"/>
          </ac:picMkLst>
        </pc:picChg>
      </pc:sldChg>
      <pc:sldChg chg="addSp delSp modSp new mod ord setBg">
        <pc:chgData name="Tushar Tanzim" userId="afcc3c46f2bd6dbd" providerId="LiveId" clId="{AB39DCA4-EF98-43C3-9986-61AA417DC3D4}" dt="2023-06-10T18:16:14.142" v="1030"/>
        <pc:sldMkLst>
          <pc:docMk/>
          <pc:sldMk cId="4036560032" sldId="265"/>
        </pc:sldMkLst>
        <pc:spChg chg="add mod">
          <ac:chgData name="Tushar Tanzim" userId="afcc3c46f2bd6dbd" providerId="LiveId" clId="{AB39DCA4-EF98-43C3-9986-61AA417DC3D4}" dt="2023-06-10T18:01:28.513" v="803" actId="113"/>
          <ac:spMkLst>
            <pc:docMk/>
            <pc:sldMk cId="4036560032" sldId="265"/>
            <ac:spMk id="2" creationId="{323701E0-A70C-8E6D-D35F-947D95973086}"/>
          </ac:spMkLst>
        </pc:spChg>
        <pc:spChg chg="add mod">
          <ac:chgData name="Tushar Tanzim" userId="afcc3c46f2bd6dbd" providerId="LiveId" clId="{AB39DCA4-EF98-43C3-9986-61AA417DC3D4}" dt="2023-06-10T18:07:14.917" v="859" actId="1076"/>
          <ac:spMkLst>
            <pc:docMk/>
            <pc:sldMk cId="4036560032" sldId="265"/>
            <ac:spMk id="3" creationId="{771982C3-77E0-EA7D-2D2D-C258BAF59481}"/>
          </ac:spMkLst>
        </pc:spChg>
        <pc:picChg chg="add del mod">
          <ac:chgData name="Tushar Tanzim" userId="afcc3c46f2bd6dbd" providerId="LiveId" clId="{AB39DCA4-EF98-43C3-9986-61AA417DC3D4}" dt="2023-06-10T18:08:56.839" v="864" actId="478"/>
          <ac:picMkLst>
            <pc:docMk/>
            <pc:sldMk cId="4036560032" sldId="265"/>
            <ac:picMk id="4" creationId="{FD477FDE-86F7-FED6-0EFB-F7A56C540D00}"/>
          </ac:picMkLst>
        </pc:picChg>
        <pc:picChg chg="add mod">
          <ac:chgData name="Tushar Tanzim" userId="afcc3c46f2bd6dbd" providerId="LiveId" clId="{AB39DCA4-EF98-43C3-9986-61AA417DC3D4}" dt="2023-06-10T18:15:48.026" v="1024" actId="1076"/>
          <ac:picMkLst>
            <pc:docMk/>
            <pc:sldMk cId="4036560032" sldId="265"/>
            <ac:picMk id="6" creationId="{1B22051E-DB58-0FE5-D393-132D880F4481}"/>
          </ac:picMkLst>
        </pc:picChg>
        <pc:picChg chg="add del mod">
          <ac:chgData name="Tushar Tanzim" userId="afcc3c46f2bd6dbd" providerId="LiveId" clId="{AB39DCA4-EF98-43C3-9986-61AA417DC3D4}" dt="2023-06-10T18:09:02.909" v="866" actId="478"/>
          <ac:picMkLst>
            <pc:docMk/>
            <pc:sldMk cId="4036560032" sldId="265"/>
            <ac:picMk id="1026" creationId="{5510EE3F-6342-DE28-D412-A2E8C83FE378}"/>
          </ac:picMkLst>
        </pc:picChg>
        <pc:picChg chg="add del">
          <ac:chgData name="Tushar Tanzim" userId="afcc3c46f2bd6dbd" providerId="LiveId" clId="{AB39DCA4-EF98-43C3-9986-61AA417DC3D4}" dt="2023-06-10T18:13:42.279" v="871" actId="478"/>
          <ac:picMkLst>
            <pc:docMk/>
            <pc:sldMk cId="4036560032" sldId="265"/>
            <ac:picMk id="1028" creationId="{27DAF520-E850-05AE-D07C-8A1CD5FEFD86}"/>
          </ac:picMkLst>
        </pc:picChg>
      </pc:sldChg>
      <pc:sldChg chg="addSp modSp new mod">
        <pc:chgData name="Tushar Tanzim" userId="afcc3c46f2bd6dbd" providerId="LiveId" clId="{AB39DCA4-EF98-43C3-9986-61AA417DC3D4}" dt="2023-06-10T18:23:12.132" v="1131" actId="403"/>
        <pc:sldMkLst>
          <pc:docMk/>
          <pc:sldMk cId="1249610595" sldId="266"/>
        </pc:sldMkLst>
        <pc:spChg chg="add mod">
          <ac:chgData name="Tushar Tanzim" userId="afcc3c46f2bd6dbd" providerId="LiveId" clId="{AB39DCA4-EF98-43C3-9986-61AA417DC3D4}" dt="2023-06-10T18:23:12.132" v="1131" actId="403"/>
          <ac:spMkLst>
            <pc:docMk/>
            <pc:sldMk cId="1249610595" sldId="266"/>
            <ac:spMk id="4" creationId="{F053ED7F-BA3C-DBA2-B58C-11C99A1DC85F}"/>
          </ac:spMkLst>
        </pc:spChg>
        <pc:picChg chg="add mod">
          <ac:chgData name="Tushar Tanzim" userId="afcc3c46f2bd6dbd" providerId="LiveId" clId="{AB39DCA4-EF98-43C3-9986-61AA417DC3D4}" dt="2023-06-10T18:21:59.292" v="1106" actId="14100"/>
          <ac:picMkLst>
            <pc:docMk/>
            <pc:sldMk cId="1249610595" sldId="266"/>
            <ac:picMk id="3" creationId="{558AC28A-50BB-0940-73E6-C149A7E5CA91}"/>
          </ac:picMkLst>
        </pc:picChg>
      </pc:sldChg>
      <pc:sldChg chg="addSp modSp new mod">
        <pc:chgData name="Tushar Tanzim" userId="afcc3c46f2bd6dbd" providerId="LiveId" clId="{AB39DCA4-EF98-43C3-9986-61AA417DC3D4}" dt="2023-06-10T18:24:24.609" v="1163" actId="403"/>
        <pc:sldMkLst>
          <pc:docMk/>
          <pc:sldMk cId="937380894" sldId="267"/>
        </pc:sldMkLst>
        <pc:spChg chg="add mod">
          <ac:chgData name="Tushar Tanzim" userId="afcc3c46f2bd6dbd" providerId="LiveId" clId="{AB39DCA4-EF98-43C3-9986-61AA417DC3D4}" dt="2023-06-10T18:24:24.609" v="1163" actId="403"/>
          <ac:spMkLst>
            <pc:docMk/>
            <pc:sldMk cId="937380894" sldId="267"/>
            <ac:spMk id="4" creationId="{3633B6D9-558D-9287-3135-07F74E594AE0}"/>
          </ac:spMkLst>
        </pc:spChg>
        <pc:picChg chg="add mod">
          <ac:chgData name="Tushar Tanzim" userId="afcc3c46f2bd6dbd" providerId="LiveId" clId="{AB39DCA4-EF98-43C3-9986-61AA417DC3D4}" dt="2023-06-10T18:23:31.562" v="1134" actId="1076"/>
          <ac:picMkLst>
            <pc:docMk/>
            <pc:sldMk cId="937380894" sldId="267"/>
            <ac:picMk id="3" creationId="{C10797B2-AE28-F69C-B3DE-0A1A742AF230}"/>
          </ac:picMkLst>
        </pc:picChg>
      </pc:sldChg>
      <pc:sldChg chg="addSp modSp new mod">
        <pc:chgData name="Tushar Tanzim" userId="afcc3c46f2bd6dbd" providerId="LiveId" clId="{AB39DCA4-EF98-43C3-9986-61AA417DC3D4}" dt="2023-06-10T18:25:22.003" v="1185" actId="113"/>
        <pc:sldMkLst>
          <pc:docMk/>
          <pc:sldMk cId="2549568418" sldId="268"/>
        </pc:sldMkLst>
        <pc:spChg chg="add mod">
          <ac:chgData name="Tushar Tanzim" userId="afcc3c46f2bd6dbd" providerId="LiveId" clId="{AB39DCA4-EF98-43C3-9986-61AA417DC3D4}" dt="2023-06-10T18:25:22.003" v="1185" actId="113"/>
          <ac:spMkLst>
            <pc:docMk/>
            <pc:sldMk cId="2549568418" sldId="268"/>
            <ac:spMk id="4" creationId="{AEDBDEFF-661B-BF22-4CAE-F6B52A6508C5}"/>
          </ac:spMkLst>
        </pc:spChg>
        <pc:picChg chg="add mod">
          <ac:chgData name="Tushar Tanzim" userId="afcc3c46f2bd6dbd" providerId="LiveId" clId="{AB39DCA4-EF98-43C3-9986-61AA417DC3D4}" dt="2023-06-10T18:24:51.193" v="1170" actId="1076"/>
          <ac:picMkLst>
            <pc:docMk/>
            <pc:sldMk cId="2549568418" sldId="268"/>
            <ac:picMk id="3" creationId="{2A341F75-5884-8D82-2747-3EE67DF41C22}"/>
          </ac:picMkLst>
        </pc:picChg>
      </pc:sldChg>
      <pc:sldChg chg="addSp modSp new mod">
        <pc:chgData name="Tushar Tanzim" userId="afcc3c46f2bd6dbd" providerId="LiveId" clId="{AB39DCA4-EF98-43C3-9986-61AA417DC3D4}" dt="2023-06-10T18:30:54.059" v="1234" actId="2711"/>
        <pc:sldMkLst>
          <pc:docMk/>
          <pc:sldMk cId="671050164" sldId="269"/>
        </pc:sldMkLst>
        <pc:spChg chg="add mod">
          <ac:chgData name="Tushar Tanzim" userId="afcc3c46f2bd6dbd" providerId="LiveId" clId="{AB39DCA4-EF98-43C3-9986-61AA417DC3D4}" dt="2023-06-10T18:30:54.059" v="1234" actId="2711"/>
          <ac:spMkLst>
            <pc:docMk/>
            <pc:sldMk cId="671050164" sldId="269"/>
            <ac:spMk id="2" creationId="{0F89B4BF-730E-6BAA-252A-6DD3A129DA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CC7D15-3522-4CBF-B0D9-E2C5A074B2C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12139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C7D15-3522-4CBF-B0D9-E2C5A074B2CE}"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21456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C7D15-3522-4CBF-B0D9-E2C5A074B2C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1908508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C7D15-3522-4CBF-B0D9-E2C5A074B2C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28489-B902-4D97-841F-07003FCBC636}"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6894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C7D15-3522-4CBF-B0D9-E2C5A074B2C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200154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CC7D15-3522-4CBF-B0D9-E2C5A074B2CE}" type="datetimeFigureOut">
              <a:rPr lang="en-US" smtClean="0"/>
              <a:t>6/10/2023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2800631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CC7D15-3522-4CBF-B0D9-E2C5A074B2CE}" type="datetimeFigureOut">
              <a:rPr lang="en-US" smtClean="0"/>
              <a:t>6/10/2023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895571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C7D15-3522-4CBF-B0D9-E2C5A074B2C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4236458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C7D15-3522-4CBF-B0D9-E2C5A074B2C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396689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C7D15-3522-4CBF-B0D9-E2C5A074B2C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338935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C7D15-3522-4CBF-B0D9-E2C5A074B2C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369935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C7D15-3522-4CBF-B0D9-E2C5A074B2CE}"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167639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C7D15-3522-4CBF-B0D9-E2C5A074B2CE}" type="datetimeFigureOut">
              <a:rPr lang="en-US" smtClean="0"/>
              <a:t>6/10/2023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176457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CC7D15-3522-4CBF-B0D9-E2C5A074B2CE}" type="datetimeFigureOut">
              <a:rPr lang="en-US" smtClean="0"/>
              <a:t>6/10/2023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20709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CC7D15-3522-4CBF-B0D9-E2C5A074B2CE}" type="datetimeFigureOut">
              <a:rPr lang="en-US" smtClean="0"/>
              <a:t>6/10/2023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156851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CC7D15-3522-4CBF-B0D9-E2C5A074B2CE}" type="datetimeFigureOut">
              <a:rPr lang="en-US" smtClean="0"/>
              <a:t>6/10/2023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319639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C7D15-3522-4CBF-B0D9-E2C5A074B2CE}"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28489-B902-4D97-841F-07003FCBC636}" type="slidenum">
              <a:rPr lang="en-US" smtClean="0"/>
              <a:t>‹#›</a:t>
            </a:fld>
            <a:endParaRPr lang="en-US"/>
          </a:p>
        </p:txBody>
      </p:sp>
    </p:spTree>
    <p:extLst>
      <p:ext uri="{BB962C8B-B14F-4D97-AF65-F5344CB8AC3E}">
        <p14:creationId xmlns:p14="http://schemas.microsoft.com/office/powerpoint/2010/main" val="74129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CC7D15-3522-4CBF-B0D9-E2C5A074B2CE}" type="datetimeFigureOut">
              <a:rPr lang="en-US" smtClean="0"/>
              <a:t>6/10/2023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C28489-B902-4D97-841F-07003FCBC636}" type="slidenum">
              <a:rPr lang="en-US" smtClean="0"/>
              <a:t>‹#›</a:t>
            </a:fld>
            <a:endParaRPr lang="en-US"/>
          </a:p>
        </p:txBody>
      </p:sp>
    </p:spTree>
    <p:extLst>
      <p:ext uri="{BB962C8B-B14F-4D97-AF65-F5344CB8AC3E}">
        <p14:creationId xmlns:p14="http://schemas.microsoft.com/office/powerpoint/2010/main" val="1439273006"/>
      </p:ext>
    </p:extLst>
  </p:cSld>
  <p:clrMap bg1="dk1" tx1="lt1" bg2="dk2" tx2="lt2" accent1="accent1" accent2="accent2" accent3="accent3" accent4="accent4" accent5="accent5" accent6="accent6" hlink="hlink" folHlink="folHlink"/>
  <p:sldLayoutIdLst>
    <p:sldLayoutId id="2147484533" r:id="rId1"/>
    <p:sldLayoutId id="2147484534" r:id="rId2"/>
    <p:sldLayoutId id="2147484535" r:id="rId3"/>
    <p:sldLayoutId id="2147484536" r:id="rId4"/>
    <p:sldLayoutId id="2147484537" r:id="rId5"/>
    <p:sldLayoutId id="2147484538" r:id="rId6"/>
    <p:sldLayoutId id="2147484539" r:id="rId7"/>
    <p:sldLayoutId id="2147484540" r:id="rId8"/>
    <p:sldLayoutId id="2147484541" r:id="rId9"/>
    <p:sldLayoutId id="2147484542" r:id="rId10"/>
    <p:sldLayoutId id="2147484543" r:id="rId11"/>
    <p:sldLayoutId id="2147484544" r:id="rId12"/>
    <p:sldLayoutId id="2147484545" r:id="rId13"/>
    <p:sldLayoutId id="2147484546" r:id="rId14"/>
    <p:sldLayoutId id="2147484547" r:id="rId15"/>
    <p:sldLayoutId id="2147484548" r:id="rId16"/>
    <p:sldLayoutId id="21474845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252C8-63A3-DE16-B962-1663B99A03A5}"/>
              </a:ext>
            </a:extLst>
          </p:cNvPr>
          <p:cNvSpPr txBox="1"/>
          <p:nvPr/>
        </p:nvSpPr>
        <p:spPr>
          <a:xfrm>
            <a:off x="2553143" y="707065"/>
            <a:ext cx="7085714" cy="1200329"/>
          </a:xfrm>
          <a:prstGeom prst="rect">
            <a:avLst/>
          </a:prstGeom>
          <a:noFill/>
        </p:spPr>
        <p:txBody>
          <a:bodyPr wrap="square" rtlCol="0">
            <a:spAutoFit/>
          </a:bodyPr>
          <a:lstStyle/>
          <a:p>
            <a:r>
              <a:rPr lang="en-US" sz="7200" dirty="0">
                <a:solidFill>
                  <a:srgbClr val="FFFF00"/>
                </a:solidFill>
                <a:latin typeface="Times New Roman" panose="02020603050405020304" pitchFamily="18" charset="0"/>
                <a:cs typeface="Times New Roman" panose="02020603050405020304" pitchFamily="18" charset="0"/>
              </a:rPr>
              <a:t>MediConnect Plus</a:t>
            </a:r>
          </a:p>
        </p:txBody>
      </p:sp>
      <p:pic>
        <p:nvPicPr>
          <p:cNvPr id="4" name="Picture 3">
            <a:extLst>
              <a:ext uri="{FF2B5EF4-FFF2-40B4-BE49-F238E27FC236}">
                <a16:creationId xmlns:a16="http://schemas.microsoft.com/office/drawing/2014/main" id="{6A4A548E-EE3A-8ACF-5AEC-61E24AE2B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31" y="-157739"/>
            <a:ext cx="2418353" cy="2418353"/>
          </a:xfrm>
          <a:prstGeom prst="rect">
            <a:avLst/>
          </a:prstGeom>
        </p:spPr>
      </p:pic>
      <p:grpSp>
        <p:nvGrpSpPr>
          <p:cNvPr id="13" name="Group 12">
            <a:extLst>
              <a:ext uri="{FF2B5EF4-FFF2-40B4-BE49-F238E27FC236}">
                <a16:creationId xmlns:a16="http://schemas.microsoft.com/office/drawing/2014/main" id="{1AE15457-3697-56E7-8674-206C1A2AAA9E}"/>
              </a:ext>
            </a:extLst>
          </p:cNvPr>
          <p:cNvGrpSpPr/>
          <p:nvPr/>
        </p:nvGrpSpPr>
        <p:grpSpPr>
          <a:xfrm>
            <a:off x="1063257" y="2734818"/>
            <a:ext cx="4627292" cy="2824060"/>
            <a:chOff x="1382233" y="2596595"/>
            <a:chExt cx="4627292" cy="2824060"/>
          </a:xfrm>
        </p:grpSpPr>
        <p:sp>
          <p:nvSpPr>
            <p:cNvPr id="5" name="TextBox 4">
              <a:extLst>
                <a:ext uri="{FF2B5EF4-FFF2-40B4-BE49-F238E27FC236}">
                  <a16:creationId xmlns:a16="http://schemas.microsoft.com/office/drawing/2014/main" id="{E54AD986-3C22-F7DA-345D-851CD5760577}"/>
                </a:ext>
              </a:extLst>
            </p:cNvPr>
            <p:cNvSpPr txBox="1"/>
            <p:nvPr/>
          </p:nvSpPr>
          <p:spPr>
            <a:xfrm>
              <a:off x="1382233" y="2596595"/>
              <a:ext cx="3083473" cy="584775"/>
            </a:xfrm>
            <a:prstGeom prst="rect">
              <a:avLst/>
            </a:prstGeom>
            <a:noFill/>
          </p:spPr>
          <p:txBody>
            <a:bodyPr wrap="none" rtlCol="0">
              <a:spAutoFit/>
            </a:bodyPr>
            <a:lstStyle/>
            <a:p>
              <a:r>
                <a:rPr lang="en-US" sz="3200" b="1" dirty="0">
                  <a:solidFill>
                    <a:srgbClr val="FFC000"/>
                  </a:solidFill>
                  <a:latin typeface="Times New Roman" panose="02020603050405020304" pitchFamily="18" charset="0"/>
                  <a:cs typeface="Times New Roman" panose="02020603050405020304" pitchFamily="18" charset="0"/>
                </a:rPr>
                <a:t>Group Member:</a:t>
              </a:r>
            </a:p>
          </p:txBody>
        </p:sp>
        <p:sp>
          <p:nvSpPr>
            <p:cNvPr id="8" name="TextBox 7">
              <a:extLst>
                <a:ext uri="{FF2B5EF4-FFF2-40B4-BE49-F238E27FC236}">
                  <a16:creationId xmlns:a16="http://schemas.microsoft.com/office/drawing/2014/main" id="{90E3FC1C-1398-C88C-E195-57DDDEED4CCF}"/>
                </a:ext>
              </a:extLst>
            </p:cNvPr>
            <p:cNvSpPr txBox="1"/>
            <p:nvPr/>
          </p:nvSpPr>
          <p:spPr>
            <a:xfrm>
              <a:off x="1384260" y="4958990"/>
              <a:ext cx="462346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Sheikh Rakin              (011202006)</a:t>
              </a:r>
            </a:p>
          </p:txBody>
        </p:sp>
        <p:sp>
          <p:nvSpPr>
            <p:cNvPr id="9" name="TextBox 8">
              <a:extLst>
                <a:ext uri="{FF2B5EF4-FFF2-40B4-BE49-F238E27FC236}">
                  <a16:creationId xmlns:a16="http://schemas.microsoft.com/office/drawing/2014/main" id="{93900B73-948E-BA88-221C-06038FF4A5A4}"/>
                </a:ext>
              </a:extLst>
            </p:cNvPr>
            <p:cNvSpPr txBox="1"/>
            <p:nvPr/>
          </p:nvSpPr>
          <p:spPr>
            <a:xfrm>
              <a:off x="1382233" y="4090798"/>
              <a:ext cx="462729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Md Umar Farooq       (011202200)</a:t>
              </a:r>
            </a:p>
          </p:txBody>
        </p:sp>
        <p:sp>
          <p:nvSpPr>
            <p:cNvPr id="10" name="TextBox 9">
              <a:extLst>
                <a:ext uri="{FF2B5EF4-FFF2-40B4-BE49-F238E27FC236}">
                  <a16:creationId xmlns:a16="http://schemas.microsoft.com/office/drawing/2014/main" id="{B6A89BE2-91D1-B0C9-DD67-DF8769494A1A}"/>
                </a:ext>
              </a:extLst>
            </p:cNvPr>
            <p:cNvSpPr txBox="1"/>
            <p:nvPr/>
          </p:nvSpPr>
          <p:spPr>
            <a:xfrm>
              <a:off x="1382233" y="4526021"/>
              <a:ext cx="462549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Md Abdul Kader        (011202244)</a:t>
              </a:r>
            </a:p>
          </p:txBody>
        </p:sp>
        <p:sp>
          <p:nvSpPr>
            <p:cNvPr id="11" name="TextBox 10">
              <a:extLst>
                <a:ext uri="{FF2B5EF4-FFF2-40B4-BE49-F238E27FC236}">
                  <a16:creationId xmlns:a16="http://schemas.microsoft.com/office/drawing/2014/main" id="{72ACD43A-787E-F341-333E-DB766735E3B8}"/>
                </a:ext>
              </a:extLst>
            </p:cNvPr>
            <p:cNvSpPr txBox="1"/>
            <p:nvPr/>
          </p:nvSpPr>
          <p:spPr>
            <a:xfrm>
              <a:off x="1382233" y="3655575"/>
              <a:ext cx="461280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Md Kabirul Hossain  (011202026)</a:t>
              </a:r>
            </a:p>
          </p:txBody>
        </p:sp>
        <p:sp>
          <p:nvSpPr>
            <p:cNvPr id="12" name="TextBox 11">
              <a:extLst>
                <a:ext uri="{FF2B5EF4-FFF2-40B4-BE49-F238E27FC236}">
                  <a16:creationId xmlns:a16="http://schemas.microsoft.com/office/drawing/2014/main" id="{BB9399CF-B513-6706-60C6-A1904B022203}"/>
                </a:ext>
              </a:extLst>
            </p:cNvPr>
            <p:cNvSpPr txBox="1"/>
            <p:nvPr/>
          </p:nvSpPr>
          <p:spPr>
            <a:xfrm>
              <a:off x="1382233" y="3212196"/>
              <a:ext cx="459657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Md Tanzimul Hasan  (011202151)</a:t>
              </a:r>
            </a:p>
          </p:txBody>
        </p:sp>
      </p:grpSp>
    </p:spTree>
    <p:extLst>
      <p:ext uri="{BB962C8B-B14F-4D97-AF65-F5344CB8AC3E}">
        <p14:creationId xmlns:p14="http://schemas.microsoft.com/office/powerpoint/2010/main" val="303321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0797B2-AE28-F69C-B3DE-0A1A742AF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403" y="233412"/>
            <a:ext cx="7843897" cy="5577272"/>
          </a:xfrm>
          <a:prstGeom prst="rect">
            <a:avLst/>
          </a:prstGeom>
        </p:spPr>
      </p:pic>
      <p:sp>
        <p:nvSpPr>
          <p:cNvPr id="4" name="TextBox 3">
            <a:extLst>
              <a:ext uri="{FF2B5EF4-FFF2-40B4-BE49-F238E27FC236}">
                <a16:creationId xmlns:a16="http://schemas.microsoft.com/office/drawing/2014/main" id="{3633B6D9-558D-9287-3135-07F74E594AE0}"/>
              </a:ext>
            </a:extLst>
          </p:cNvPr>
          <p:cNvSpPr txBox="1"/>
          <p:nvPr/>
        </p:nvSpPr>
        <p:spPr>
          <a:xfrm>
            <a:off x="4924044" y="6070600"/>
            <a:ext cx="2778325" cy="461665"/>
          </a:xfrm>
          <a:prstGeom prst="rect">
            <a:avLst/>
          </a:prstGeom>
          <a:noFill/>
        </p:spPr>
        <p:txBody>
          <a:bodyPr wrap="none" rtlCol="0">
            <a:spAutoFit/>
          </a:bodyPr>
          <a:lstStyle/>
          <a:p>
            <a:r>
              <a:rPr lang="en-US" sz="2400" b="1" dirty="0">
                <a:solidFill>
                  <a:srgbClr val="FFFF00"/>
                </a:solidFill>
              </a:rPr>
              <a:t>Registration Page</a:t>
            </a:r>
          </a:p>
        </p:txBody>
      </p:sp>
    </p:spTree>
    <p:extLst>
      <p:ext uri="{BB962C8B-B14F-4D97-AF65-F5344CB8AC3E}">
        <p14:creationId xmlns:p14="http://schemas.microsoft.com/office/powerpoint/2010/main" val="93738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341F75-5884-8D82-2747-3EE67DF41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172" y="209280"/>
            <a:ext cx="8122028" cy="5781181"/>
          </a:xfrm>
          <a:prstGeom prst="rect">
            <a:avLst/>
          </a:prstGeom>
        </p:spPr>
      </p:pic>
      <p:sp>
        <p:nvSpPr>
          <p:cNvPr id="4" name="TextBox 3">
            <a:extLst>
              <a:ext uri="{FF2B5EF4-FFF2-40B4-BE49-F238E27FC236}">
                <a16:creationId xmlns:a16="http://schemas.microsoft.com/office/drawing/2014/main" id="{AEDBDEFF-661B-BF22-4CAE-F6B52A6508C5}"/>
              </a:ext>
            </a:extLst>
          </p:cNvPr>
          <p:cNvSpPr txBox="1"/>
          <p:nvPr/>
        </p:nvSpPr>
        <p:spPr>
          <a:xfrm>
            <a:off x="5562600" y="6279388"/>
            <a:ext cx="1997663" cy="461665"/>
          </a:xfrm>
          <a:prstGeom prst="rect">
            <a:avLst/>
          </a:prstGeom>
          <a:noFill/>
        </p:spPr>
        <p:txBody>
          <a:bodyPr wrap="none" rtlCol="0">
            <a:spAutoFit/>
          </a:bodyPr>
          <a:lstStyle/>
          <a:p>
            <a:r>
              <a:rPr lang="en-US" sz="2400" b="1" dirty="0">
                <a:solidFill>
                  <a:srgbClr val="FFFF00"/>
                </a:solidFill>
              </a:rPr>
              <a:t>Home page</a:t>
            </a:r>
          </a:p>
        </p:txBody>
      </p:sp>
    </p:spTree>
    <p:extLst>
      <p:ext uri="{BB962C8B-B14F-4D97-AF65-F5344CB8AC3E}">
        <p14:creationId xmlns:p14="http://schemas.microsoft.com/office/powerpoint/2010/main" val="254956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9B4BF-730E-6BAA-252A-6DD3A129DAB4}"/>
              </a:ext>
            </a:extLst>
          </p:cNvPr>
          <p:cNvSpPr txBox="1"/>
          <p:nvPr/>
        </p:nvSpPr>
        <p:spPr>
          <a:xfrm>
            <a:off x="3668092" y="2644170"/>
            <a:ext cx="4560864" cy="1569660"/>
          </a:xfrm>
          <a:prstGeom prst="rect">
            <a:avLst/>
          </a:prstGeom>
          <a:noFill/>
        </p:spPr>
        <p:txBody>
          <a:bodyPr wrap="none" rtlCol="0">
            <a:spAutoFit/>
          </a:bodyPr>
          <a:lstStyle/>
          <a:p>
            <a:r>
              <a:rPr lang="en-US" sz="9600" dirty="0">
                <a:latin typeface="Viner Hand ITC" panose="03070502030502020203" pitchFamily="66" charset="0"/>
                <a:cs typeface="MV Boli" panose="02000500030200090000" pitchFamily="2" charset="0"/>
              </a:rPr>
              <a:t>Thanks</a:t>
            </a:r>
          </a:p>
        </p:txBody>
      </p:sp>
    </p:spTree>
    <p:extLst>
      <p:ext uri="{BB962C8B-B14F-4D97-AF65-F5344CB8AC3E}">
        <p14:creationId xmlns:p14="http://schemas.microsoft.com/office/powerpoint/2010/main" val="67105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DDEFF0-5C3A-E095-1383-721BE7D0BCCF}"/>
              </a:ext>
            </a:extLst>
          </p:cNvPr>
          <p:cNvSpPr txBox="1"/>
          <p:nvPr/>
        </p:nvSpPr>
        <p:spPr>
          <a:xfrm>
            <a:off x="324001" y="2565714"/>
            <a:ext cx="2621230" cy="646331"/>
          </a:xfrm>
          <a:prstGeom prst="rect">
            <a:avLst/>
          </a:prstGeom>
          <a:noFill/>
        </p:spPr>
        <p:txBody>
          <a:bodyPr wrap="none" rtlCol="0">
            <a:spAutoFit/>
          </a:bodyPr>
          <a:lstStyle/>
          <a:p>
            <a:pPr algn="ctr"/>
            <a:r>
              <a:rPr lang="en-US" sz="3600" b="1" dirty="0">
                <a:solidFill>
                  <a:schemeClr val="accent4"/>
                </a:solidFill>
                <a:latin typeface="Times New Roman" panose="02020603050405020304" pitchFamily="18" charset="0"/>
                <a:cs typeface="Times New Roman" panose="02020603050405020304" pitchFamily="18" charset="0"/>
              </a:rPr>
              <a:t>Description:</a:t>
            </a:r>
          </a:p>
        </p:txBody>
      </p:sp>
      <p:sp>
        <p:nvSpPr>
          <p:cNvPr id="4" name="TextBox 3">
            <a:extLst>
              <a:ext uri="{FF2B5EF4-FFF2-40B4-BE49-F238E27FC236}">
                <a16:creationId xmlns:a16="http://schemas.microsoft.com/office/drawing/2014/main" id="{67C010BB-7BCA-4B72-D3A8-96898B3BDF4C}"/>
              </a:ext>
            </a:extLst>
          </p:cNvPr>
          <p:cNvSpPr txBox="1"/>
          <p:nvPr/>
        </p:nvSpPr>
        <p:spPr>
          <a:xfrm>
            <a:off x="324001" y="3429000"/>
            <a:ext cx="9883796" cy="2246769"/>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MediConnect Plus is a user-Friendly website designed to provide a Comprehensive range </a:t>
            </a:r>
          </a:p>
          <a:p>
            <a:r>
              <a:rPr lang="en-US" sz="2000" dirty="0">
                <a:latin typeface="Times New Roman" panose="02020603050405020304" pitchFamily="18" charset="0"/>
                <a:cs typeface="Times New Roman" panose="02020603050405020304" pitchFamily="18" charset="0"/>
              </a:rPr>
              <a:t>of medical assistance and services. The platform aims to connect individuals need with </a:t>
            </a:r>
          </a:p>
          <a:p>
            <a:r>
              <a:rPr lang="en-US" sz="2000" dirty="0">
                <a:latin typeface="Times New Roman" panose="02020603050405020304" pitchFamily="18" charset="0"/>
                <a:cs typeface="Times New Roman" panose="02020603050405020304" pitchFamily="18" charset="0"/>
              </a:rPr>
              <a:t>potential blood donors, heart donors, and kidney donors </a:t>
            </a:r>
            <a:r>
              <a:rPr lang="en-US" sz="2000" i="0" dirty="0">
                <a:effectLst/>
                <a:latin typeface="Times New Roman" panose="02020603050405020304" pitchFamily="18" charset="0"/>
                <a:cs typeface="Times New Roman" panose="02020603050405020304" pitchFamily="18" charset="0"/>
              </a:rPr>
              <a:t>through an easy-to-use registration </a:t>
            </a:r>
          </a:p>
          <a:p>
            <a:r>
              <a:rPr lang="en-US" sz="2000" i="0" dirty="0">
                <a:effectLst/>
                <a:latin typeface="Times New Roman" panose="02020603050405020304" pitchFamily="18" charset="0"/>
                <a:cs typeface="Times New Roman" panose="02020603050405020304" pitchFamily="18" charset="0"/>
              </a:rPr>
              <a:t>system. Users can also search for nearby medical shops, explore medicine details, availability, </a:t>
            </a:r>
          </a:p>
          <a:p>
            <a:r>
              <a:rPr lang="en-US" sz="2000" i="0" dirty="0">
                <a:effectLst/>
                <a:latin typeface="Times New Roman" panose="02020603050405020304" pitchFamily="18" charset="0"/>
                <a:cs typeface="Times New Roman" panose="02020603050405020304" pitchFamily="18" charset="0"/>
              </a:rPr>
              <a:t>and pricing, making it effortless to find the medications they require. The website also offers </a:t>
            </a:r>
          </a:p>
          <a:p>
            <a:r>
              <a:rPr lang="en-US" sz="2000" i="0" dirty="0">
                <a:effectLst/>
                <a:latin typeface="Times New Roman" panose="02020603050405020304" pitchFamily="18" charset="0"/>
                <a:cs typeface="Times New Roman" panose="02020603050405020304" pitchFamily="18" charset="0"/>
              </a:rPr>
              <a:t>a hospital seat booking system, finding available doctor, quickly book ambulance and oxygen </a:t>
            </a:r>
          </a:p>
          <a:p>
            <a:r>
              <a:rPr lang="en-US" sz="2000" i="0" dirty="0">
                <a:effectLst/>
                <a:latin typeface="Times New Roman" panose="02020603050405020304" pitchFamily="18" charset="0"/>
                <a:cs typeface="Times New Roman" panose="02020603050405020304" pitchFamily="18" charset="0"/>
              </a:rPr>
              <a:t>cylinder </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5E991A0-417E-2AB5-E5B7-0AD95A77F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222" y="0"/>
            <a:ext cx="3429000" cy="2743200"/>
          </a:xfrm>
          <a:prstGeom prst="rect">
            <a:avLst/>
          </a:prstGeom>
        </p:spPr>
      </p:pic>
    </p:spTree>
    <p:extLst>
      <p:ext uri="{BB962C8B-B14F-4D97-AF65-F5344CB8AC3E}">
        <p14:creationId xmlns:p14="http://schemas.microsoft.com/office/powerpoint/2010/main" val="402490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C25D0B-1774-5F72-A8AD-C58C58921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1471"/>
            <a:ext cx="2317772" cy="2949281"/>
          </a:xfrm>
          <a:prstGeom prst="rect">
            <a:avLst/>
          </a:prstGeom>
        </p:spPr>
      </p:pic>
      <p:sp>
        <p:nvSpPr>
          <p:cNvPr id="4" name="TextBox 3">
            <a:extLst>
              <a:ext uri="{FF2B5EF4-FFF2-40B4-BE49-F238E27FC236}">
                <a16:creationId xmlns:a16="http://schemas.microsoft.com/office/drawing/2014/main" id="{7D789B94-445C-44D6-F4D3-B8E899F512A6}"/>
              </a:ext>
            </a:extLst>
          </p:cNvPr>
          <p:cNvSpPr txBox="1"/>
          <p:nvPr/>
        </p:nvSpPr>
        <p:spPr>
          <a:xfrm>
            <a:off x="391001" y="468085"/>
            <a:ext cx="2678938"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Motivation</a:t>
            </a:r>
            <a:r>
              <a:rPr lang="en-US" sz="2000" b="1" dirty="0">
                <a:latin typeface="Times New Roman" panose="02020603050405020304" pitchFamily="18" charset="0"/>
                <a:cs typeface="Times New Roman" panose="02020603050405020304" pitchFamily="18" charset="0"/>
              </a:rPr>
              <a:t>:</a:t>
            </a:r>
          </a:p>
        </p:txBody>
      </p:sp>
      <p:grpSp>
        <p:nvGrpSpPr>
          <p:cNvPr id="15" name="Group 14">
            <a:extLst>
              <a:ext uri="{FF2B5EF4-FFF2-40B4-BE49-F238E27FC236}">
                <a16:creationId xmlns:a16="http://schemas.microsoft.com/office/drawing/2014/main" id="{903BD37B-6770-A55D-08DD-A65BF6534E84}"/>
              </a:ext>
            </a:extLst>
          </p:cNvPr>
          <p:cNvGrpSpPr/>
          <p:nvPr/>
        </p:nvGrpSpPr>
        <p:grpSpPr>
          <a:xfrm>
            <a:off x="2219801" y="1439871"/>
            <a:ext cx="9667399" cy="4215827"/>
            <a:chOff x="2219801" y="1439871"/>
            <a:chExt cx="9667399" cy="4215827"/>
          </a:xfrm>
        </p:grpSpPr>
        <p:sp>
          <p:nvSpPr>
            <p:cNvPr id="11" name="TextBox 10">
              <a:extLst>
                <a:ext uri="{FF2B5EF4-FFF2-40B4-BE49-F238E27FC236}">
                  <a16:creationId xmlns:a16="http://schemas.microsoft.com/office/drawing/2014/main" id="{7FE7CC18-E068-AEB1-08E6-084FC2C337DB}"/>
                </a:ext>
              </a:extLst>
            </p:cNvPr>
            <p:cNvSpPr txBox="1"/>
            <p:nvPr/>
          </p:nvSpPr>
          <p:spPr>
            <a:xfrm>
              <a:off x="2219801" y="3924621"/>
              <a:ext cx="9667399" cy="707886"/>
            </a:xfrm>
            <a:prstGeom prst="rect">
              <a:avLst/>
            </a:prstGeom>
            <a:noFill/>
          </p:spPr>
          <p:txBody>
            <a:bodyPr wrap="square">
              <a:spAutoFit/>
            </a:bodyPr>
            <a:lstStyle/>
            <a:p>
              <a:pPr marL="285750" indent="-285750" algn="l">
                <a:buFont typeface="Arial" panose="020B0604020202020204" pitchFamily="34" charset="0"/>
                <a:buChar char="•"/>
              </a:pPr>
              <a:r>
                <a:rPr lang="en-US" sz="2000" i="0" dirty="0">
                  <a:solidFill>
                    <a:schemeClr val="accent2"/>
                  </a:solidFill>
                  <a:effectLst/>
                  <a:latin typeface="Times New Roman" panose="02020603050405020304" pitchFamily="18" charset="0"/>
                  <a:cs typeface="Times New Roman" panose="02020603050405020304" pitchFamily="18" charset="0"/>
                </a:rPr>
                <a:t>Time-saving: </a:t>
              </a:r>
              <a:r>
                <a:rPr lang="en-US" sz="2000" b="0" i="0" dirty="0">
                  <a:effectLst/>
                  <a:latin typeface="Times New Roman" panose="02020603050405020304" pitchFamily="18" charset="0"/>
                  <a:cs typeface="Times New Roman" panose="02020603050405020304" pitchFamily="18" charset="0"/>
                </a:rPr>
                <a:t>By providing a comprehensive range of medical services in one place, the system saves users time and effort in searching for different services individually.</a:t>
              </a:r>
            </a:p>
          </p:txBody>
        </p:sp>
        <p:grpSp>
          <p:nvGrpSpPr>
            <p:cNvPr id="14" name="Group 13">
              <a:extLst>
                <a:ext uri="{FF2B5EF4-FFF2-40B4-BE49-F238E27FC236}">
                  <a16:creationId xmlns:a16="http://schemas.microsoft.com/office/drawing/2014/main" id="{C7B4AE25-1CB3-C2EC-722B-CD1B9644F0D3}"/>
                </a:ext>
              </a:extLst>
            </p:cNvPr>
            <p:cNvGrpSpPr/>
            <p:nvPr/>
          </p:nvGrpSpPr>
          <p:grpSpPr>
            <a:xfrm>
              <a:off x="2219801" y="1439871"/>
              <a:ext cx="9580314" cy="4215827"/>
              <a:chOff x="2317772" y="1679357"/>
              <a:chExt cx="9580314" cy="4215827"/>
            </a:xfrm>
          </p:grpSpPr>
          <p:sp>
            <p:nvSpPr>
              <p:cNvPr id="5" name="TextBox 4">
                <a:extLst>
                  <a:ext uri="{FF2B5EF4-FFF2-40B4-BE49-F238E27FC236}">
                    <a16:creationId xmlns:a16="http://schemas.microsoft.com/office/drawing/2014/main" id="{991111E9-12B9-B3B6-CC31-34B0563FC607}"/>
                  </a:ext>
                </a:extLst>
              </p:cNvPr>
              <p:cNvSpPr txBox="1"/>
              <p:nvPr/>
            </p:nvSpPr>
            <p:spPr>
              <a:xfrm>
                <a:off x="2317772" y="1679357"/>
                <a:ext cx="9064310" cy="1015663"/>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accent2"/>
                    </a:solidFill>
                    <a:latin typeface="Times New Roman" panose="02020603050405020304" pitchFamily="18" charset="0"/>
                    <a:cs typeface="Times New Roman" panose="02020603050405020304" pitchFamily="18" charset="0"/>
                  </a:rPr>
                  <a:t>Accessibility: </a:t>
                </a:r>
                <a:r>
                  <a:rPr lang="en-US" sz="2000" i="0" dirty="0">
                    <a:effectLst/>
                    <a:latin typeface="Times New Roman" panose="02020603050405020304" pitchFamily="18" charset="0"/>
                    <a:cs typeface="Times New Roman" panose="02020603050405020304" pitchFamily="18" charset="0"/>
                  </a:rPr>
                  <a:t>The system aims to improve accessibility to vital medical services by providing a centralized platform for various healthcare needs</a:t>
                </a:r>
                <a:r>
                  <a:rPr lang="en-US" sz="2000" i="0" dirty="0">
                    <a:solidFill>
                      <a:srgbClr val="D1D5DB"/>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7696A70-4F0C-8A1D-E0E2-63C139628D1C}"/>
                  </a:ext>
                </a:extLst>
              </p:cNvPr>
              <p:cNvSpPr txBox="1"/>
              <p:nvPr/>
            </p:nvSpPr>
            <p:spPr>
              <a:xfrm>
                <a:off x="2317772" y="2446111"/>
                <a:ext cx="9580314" cy="1015663"/>
              </a:xfrm>
              <a:prstGeom prst="rect">
                <a:avLst/>
              </a:prstGeom>
              <a:noFill/>
            </p:spPr>
            <p:txBody>
              <a:bodyPr wrap="square">
                <a:spAutoFit/>
              </a:bodyPr>
              <a:lstStyle/>
              <a:p>
                <a:pPr marL="285750" indent="-285750">
                  <a:buFont typeface="Arial" panose="020B0604020202020204" pitchFamily="34" charset="0"/>
                  <a:buChar char="•"/>
                </a:pPr>
                <a:r>
                  <a:rPr lang="en-US" sz="2000" i="0" dirty="0">
                    <a:solidFill>
                      <a:schemeClr val="accent2"/>
                    </a:solidFill>
                    <a:effectLst/>
                    <a:latin typeface="Times New Roman" panose="02020603050405020304" pitchFamily="18" charset="0"/>
                    <a:cs typeface="Times New Roman" panose="02020603050405020304" pitchFamily="18" charset="0"/>
                  </a:rPr>
                  <a:t>Convenience: </a:t>
                </a:r>
                <a:r>
                  <a:rPr lang="en-US" sz="2000" i="0" dirty="0">
                    <a:effectLst/>
                    <a:latin typeface="Times New Roman" panose="02020603050405020304" pitchFamily="18" charset="0"/>
                    <a:cs typeface="Times New Roman" panose="02020603050405020304" pitchFamily="18" charset="0"/>
                  </a:rPr>
                  <a:t>Users can easily find and connect with blood donors, heart donors, kidney donors, medical shops, doctors, and emergency services through a user-friendly interface.</a:t>
                </a:r>
              </a:p>
              <a:p>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9E19AC3-FFAE-BD0D-6493-74289E430089}"/>
                  </a:ext>
                </a:extLst>
              </p:cNvPr>
              <p:cNvSpPr txBox="1"/>
              <p:nvPr/>
            </p:nvSpPr>
            <p:spPr>
              <a:xfrm>
                <a:off x="2317772" y="3160654"/>
                <a:ext cx="9493228" cy="1015663"/>
              </a:xfrm>
              <a:prstGeom prst="rect">
                <a:avLst/>
              </a:prstGeom>
              <a:noFill/>
            </p:spPr>
            <p:txBody>
              <a:bodyPr wrap="square">
                <a:spAutoFit/>
              </a:bodyPr>
              <a:lstStyle/>
              <a:p>
                <a:pPr marL="285750" indent="-285750" algn="l">
                  <a:buFont typeface="Arial" panose="020B0604020202020204" pitchFamily="34" charset="0"/>
                  <a:buChar char="•"/>
                </a:pPr>
                <a:r>
                  <a:rPr lang="en-US" sz="2000" i="0" dirty="0">
                    <a:solidFill>
                      <a:schemeClr val="accent2"/>
                    </a:solidFill>
                    <a:effectLst/>
                    <a:latin typeface="Times New Roman" panose="02020603050405020304" pitchFamily="18" charset="0"/>
                    <a:cs typeface="Times New Roman" panose="02020603050405020304" pitchFamily="18" charset="0"/>
                  </a:rPr>
                  <a:t>Saving Lives: </a:t>
                </a:r>
                <a:r>
                  <a:rPr lang="en-US" sz="2000" i="0" dirty="0">
                    <a:effectLst/>
                    <a:latin typeface="Times New Roman" panose="02020603050405020304" pitchFamily="18" charset="0"/>
                    <a:cs typeface="Times New Roman" panose="02020603050405020304" pitchFamily="18" charset="0"/>
                  </a:rPr>
                  <a:t>By facilitating efficient blood, heart, and kidney donor matching, the system has the potential to save lives by connecting individuals in need with suitable donors.</a:t>
                </a:r>
              </a:p>
            </p:txBody>
          </p:sp>
          <p:sp>
            <p:nvSpPr>
              <p:cNvPr id="13" name="TextBox 12">
                <a:extLst>
                  <a:ext uri="{FF2B5EF4-FFF2-40B4-BE49-F238E27FC236}">
                    <a16:creationId xmlns:a16="http://schemas.microsoft.com/office/drawing/2014/main" id="{6821BA81-07B5-2142-C6FE-5ED58A75034D}"/>
                  </a:ext>
                </a:extLst>
              </p:cNvPr>
              <p:cNvSpPr txBox="1"/>
              <p:nvPr/>
            </p:nvSpPr>
            <p:spPr>
              <a:xfrm>
                <a:off x="2317772" y="4879521"/>
                <a:ext cx="9493228" cy="1015663"/>
              </a:xfrm>
              <a:prstGeom prst="rect">
                <a:avLst/>
              </a:prstGeom>
              <a:noFill/>
            </p:spPr>
            <p:txBody>
              <a:bodyPr wrap="square">
                <a:spAutoFit/>
              </a:bodyPr>
              <a:lstStyle/>
              <a:p>
                <a:pPr marL="285750" indent="-285750" algn="l">
                  <a:buFont typeface="Arial" panose="020B0604020202020204" pitchFamily="34" charset="0"/>
                  <a:buChar char="•"/>
                </a:pPr>
                <a:r>
                  <a:rPr lang="en-US" sz="2000" i="0" dirty="0">
                    <a:solidFill>
                      <a:schemeClr val="accent2"/>
                    </a:solidFill>
                    <a:effectLst/>
                    <a:latin typeface="Times New Roman" panose="02020603050405020304" pitchFamily="18" charset="0"/>
                    <a:cs typeface="Times New Roman" panose="02020603050405020304" pitchFamily="18" charset="0"/>
                  </a:rPr>
                  <a:t>Contributing to Community Health: </a:t>
                </a:r>
                <a:r>
                  <a:rPr lang="en-US" sz="2000" i="0" dirty="0">
                    <a:effectLst/>
                    <a:latin typeface="Times New Roman" panose="02020603050405020304" pitchFamily="18" charset="0"/>
                    <a:cs typeface="Times New Roman" panose="02020603050405020304" pitchFamily="18" charset="0"/>
                  </a:rPr>
                  <a:t>By connecting individuals with vital medical resources and services, the system plays a role in promoting the well-being and health of the community.</a:t>
                </a:r>
              </a:p>
            </p:txBody>
          </p:sp>
        </p:grpSp>
      </p:grpSp>
    </p:spTree>
    <p:extLst>
      <p:ext uri="{BB962C8B-B14F-4D97-AF65-F5344CB8AC3E}">
        <p14:creationId xmlns:p14="http://schemas.microsoft.com/office/powerpoint/2010/main" val="124012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a:extLst>
              <a:ext uri="{FF2B5EF4-FFF2-40B4-BE49-F238E27FC236}">
                <a16:creationId xmlns:a16="http://schemas.microsoft.com/office/drawing/2014/main" id="{1BC13F4C-81DD-06A6-F7C9-D3A08336E134}"/>
              </a:ext>
            </a:extLst>
          </p:cNvPr>
          <p:cNvGrpSpPr/>
          <p:nvPr/>
        </p:nvGrpSpPr>
        <p:grpSpPr>
          <a:xfrm>
            <a:off x="833403" y="108304"/>
            <a:ext cx="10525193" cy="6641392"/>
            <a:chOff x="965896" y="112639"/>
            <a:chExt cx="10525193" cy="6641392"/>
          </a:xfrm>
        </p:grpSpPr>
        <p:sp>
          <p:nvSpPr>
            <p:cNvPr id="3" name="Oval 2">
              <a:extLst>
                <a:ext uri="{FF2B5EF4-FFF2-40B4-BE49-F238E27FC236}">
                  <a16:creationId xmlns:a16="http://schemas.microsoft.com/office/drawing/2014/main" id="{701C39FC-A0AA-2645-EC82-14A4C02D9802}"/>
                </a:ext>
              </a:extLst>
            </p:cNvPr>
            <p:cNvSpPr/>
            <p:nvPr/>
          </p:nvSpPr>
          <p:spPr>
            <a:xfrm>
              <a:off x="965896" y="1277371"/>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89C0E202-3F83-2D37-6128-70461FEE5249}"/>
                </a:ext>
              </a:extLst>
            </p:cNvPr>
            <p:cNvSpPr/>
            <p:nvPr/>
          </p:nvSpPr>
          <p:spPr>
            <a:xfrm>
              <a:off x="1326575" y="1570822"/>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reeform: Shape 4">
              <a:extLst>
                <a:ext uri="{FF2B5EF4-FFF2-40B4-BE49-F238E27FC236}">
                  <a16:creationId xmlns:a16="http://schemas.microsoft.com/office/drawing/2014/main" id="{05E99858-AD8B-4D08-76EC-C437DB2FBFC2}"/>
                </a:ext>
              </a:extLst>
            </p:cNvPr>
            <p:cNvSpPr/>
            <p:nvPr/>
          </p:nvSpPr>
          <p:spPr>
            <a:xfrm>
              <a:off x="3372638"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Oval 5">
              <a:extLst>
                <a:ext uri="{FF2B5EF4-FFF2-40B4-BE49-F238E27FC236}">
                  <a16:creationId xmlns:a16="http://schemas.microsoft.com/office/drawing/2014/main" id="{3172A6CD-CEF3-8DB7-8EBF-B76FCC2715C5}"/>
                </a:ext>
              </a:extLst>
            </p:cNvPr>
            <p:cNvSpPr/>
            <p:nvPr/>
          </p:nvSpPr>
          <p:spPr>
            <a:xfrm>
              <a:off x="3437591" y="657495"/>
              <a:ext cx="352449" cy="352449"/>
            </a:xfrm>
            <a:prstGeom prst="ellipse">
              <a:avLst/>
            </a:prstGeom>
            <a:solidFill>
              <a:srgbClr val="FFD539"/>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ADFACF1-23FA-3706-FB7E-B2D09B2DF6EF}"/>
                </a:ext>
              </a:extLst>
            </p:cNvPr>
            <p:cNvSpPr/>
            <p:nvPr/>
          </p:nvSpPr>
          <p:spPr>
            <a:xfrm>
              <a:off x="4599688" y="1082845"/>
              <a:ext cx="352449" cy="352449"/>
            </a:xfrm>
            <a:prstGeom prst="ellipse">
              <a:avLst/>
            </a:prstGeom>
            <a:solidFill>
              <a:srgbClr val="F9951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5BBF4F3-3E79-5A45-ADC3-8838A16F60D8}"/>
                </a:ext>
              </a:extLst>
            </p:cNvPr>
            <p:cNvSpPr/>
            <p:nvPr/>
          </p:nvSpPr>
          <p:spPr>
            <a:xfrm>
              <a:off x="5805857" y="2712063"/>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1B542880-6283-1F09-9F27-145FE03E2923}"/>
                </a:ext>
              </a:extLst>
            </p:cNvPr>
            <p:cNvSpPr/>
            <p:nvPr/>
          </p:nvSpPr>
          <p:spPr>
            <a:xfrm>
              <a:off x="5529015" y="2099092"/>
              <a:ext cx="352449" cy="352449"/>
            </a:xfrm>
            <a:prstGeom prst="ellipse">
              <a:avLst/>
            </a:prstGeom>
            <a:solidFill>
              <a:srgbClr val="92D050"/>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07E7A8E3-5EE2-AD6F-5273-43B30AC2FDEB}"/>
                </a:ext>
              </a:extLst>
            </p:cNvPr>
            <p:cNvCxnSpPr>
              <a:cxnSpLocks/>
              <a:stCxn id="6" idx="6"/>
              <a:endCxn id="41" idx="1"/>
            </p:cNvCxnSpPr>
            <p:nvPr/>
          </p:nvCxnSpPr>
          <p:spPr>
            <a:xfrm flipV="1">
              <a:off x="3790040" y="319692"/>
              <a:ext cx="1560201" cy="514028"/>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8A4FD8-10B5-67B3-6EB3-2FC30A124A55}"/>
                </a:ext>
              </a:extLst>
            </p:cNvPr>
            <p:cNvCxnSpPr>
              <a:cxnSpLocks/>
              <a:stCxn id="7" idx="6"/>
              <a:endCxn id="31" idx="1"/>
            </p:cNvCxnSpPr>
            <p:nvPr/>
          </p:nvCxnSpPr>
          <p:spPr>
            <a:xfrm>
              <a:off x="4952137" y="1259070"/>
              <a:ext cx="2217434" cy="75713"/>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5D84BE1-E5D4-8EE8-2326-97205E9378DC}"/>
                </a:ext>
              </a:extLst>
            </p:cNvPr>
            <p:cNvCxnSpPr>
              <a:cxnSpLocks/>
              <a:stCxn id="8" idx="6"/>
              <a:endCxn id="35" idx="1"/>
            </p:cNvCxnSpPr>
            <p:nvPr/>
          </p:nvCxnSpPr>
          <p:spPr>
            <a:xfrm>
              <a:off x="6158306" y="2888288"/>
              <a:ext cx="2390674" cy="112162"/>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FEB5411-D179-A924-BBE3-8DBD6E656807}"/>
                </a:ext>
              </a:extLst>
            </p:cNvPr>
            <p:cNvCxnSpPr>
              <a:cxnSpLocks/>
              <a:stCxn id="9" idx="6"/>
              <a:endCxn id="38" idx="1"/>
            </p:cNvCxnSpPr>
            <p:nvPr/>
          </p:nvCxnSpPr>
          <p:spPr>
            <a:xfrm>
              <a:off x="5881464" y="2275317"/>
              <a:ext cx="2321348" cy="11771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E3BE319-2ACF-B32A-E8EB-D66607DA5EB1}"/>
                </a:ext>
              </a:extLst>
            </p:cNvPr>
            <p:cNvSpPr/>
            <p:nvPr/>
          </p:nvSpPr>
          <p:spPr>
            <a:xfrm>
              <a:off x="1451928"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669EE02B-BC43-8701-34EF-37F2DC33D851}"/>
                </a:ext>
              </a:extLst>
            </p:cNvPr>
            <p:cNvSpPr/>
            <p:nvPr/>
          </p:nvSpPr>
          <p:spPr>
            <a:xfrm>
              <a:off x="1506236" y="1793986"/>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CB37260-7810-46C6-14A0-01B96BE94B95}"/>
                </a:ext>
              </a:extLst>
            </p:cNvPr>
            <p:cNvSpPr/>
            <p:nvPr/>
          </p:nvSpPr>
          <p:spPr>
            <a:xfrm>
              <a:off x="3130400"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FD2569C2-5F7C-CAAA-6218-0354E1587914}"/>
                </a:ext>
              </a:extLst>
            </p:cNvPr>
            <p:cNvSpPr/>
            <p:nvPr/>
          </p:nvSpPr>
          <p:spPr>
            <a:xfrm>
              <a:off x="3130400"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DB606B9-7C4F-78B7-3A4F-8B0E6EDD59BF}"/>
                </a:ext>
              </a:extLst>
            </p:cNvPr>
            <p:cNvSpPr/>
            <p:nvPr/>
          </p:nvSpPr>
          <p:spPr>
            <a:xfrm>
              <a:off x="4851871"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0CCABFE0-AFF3-510C-F503-2B72B8881422}"/>
                </a:ext>
              </a:extLst>
            </p:cNvPr>
            <p:cNvSpPr/>
            <p:nvPr/>
          </p:nvSpPr>
          <p:spPr>
            <a:xfrm>
              <a:off x="1437241"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Graphic 19" descr="Single gear">
              <a:extLst>
                <a:ext uri="{FF2B5EF4-FFF2-40B4-BE49-F238E27FC236}">
                  <a16:creationId xmlns:a16="http://schemas.microsoft.com/office/drawing/2014/main" id="{CBCE0848-6CC6-613D-A7C5-E6EBA6ACAF1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3432" y="4359281"/>
              <a:ext cx="360000" cy="360000"/>
            </a:xfrm>
            <a:prstGeom prst="rect">
              <a:avLst/>
            </a:prstGeom>
          </p:spPr>
        </p:pic>
        <p:pic>
          <p:nvPicPr>
            <p:cNvPr id="21" name="Graphic 20" descr="Stopwatch">
              <a:extLst>
                <a:ext uri="{FF2B5EF4-FFF2-40B4-BE49-F238E27FC236}">
                  <a16:creationId xmlns:a16="http://schemas.microsoft.com/office/drawing/2014/main" id="{2CE0A7DE-D178-856E-5130-6D8779146EE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95041" y="3954903"/>
              <a:ext cx="360000" cy="360000"/>
            </a:xfrm>
            <a:prstGeom prst="rect">
              <a:avLst/>
            </a:prstGeom>
          </p:spPr>
        </p:pic>
        <p:pic>
          <p:nvPicPr>
            <p:cNvPr id="22" name="Graphic 21" descr="Lightbulb">
              <a:extLst>
                <a:ext uri="{FF2B5EF4-FFF2-40B4-BE49-F238E27FC236}">
                  <a16:creationId xmlns:a16="http://schemas.microsoft.com/office/drawing/2014/main" id="{5CC0A002-219B-A76C-0EC7-B7803149410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8112" y="4701357"/>
              <a:ext cx="360000" cy="360000"/>
            </a:xfrm>
            <a:prstGeom prst="rect">
              <a:avLst/>
            </a:prstGeom>
          </p:spPr>
        </p:pic>
        <p:pic>
          <p:nvPicPr>
            <p:cNvPr id="23" name="Graphic 22" descr="Head with Gears">
              <a:extLst>
                <a:ext uri="{FF2B5EF4-FFF2-40B4-BE49-F238E27FC236}">
                  <a16:creationId xmlns:a16="http://schemas.microsoft.com/office/drawing/2014/main" id="{011B62CE-71E9-CB63-FDA9-FCE35A961E0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98469" y="4633974"/>
              <a:ext cx="360000" cy="360000"/>
            </a:xfrm>
            <a:prstGeom prst="rect">
              <a:avLst/>
            </a:prstGeom>
          </p:spPr>
        </p:pic>
        <p:sp>
          <p:nvSpPr>
            <p:cNvPr id="24" name="Oval 23">
              <a:extLst>
                <a:ext uri="{FF2B5EF4-FFF2-40B4-BE49-F238E27FC236}">
                  <a16:creationId xmlns:a16="http://schemas.microsoft.com/office/drawing/2014/main" id="{2848785F-D1B3-F992-2592-65C9023350ED}"/>
                </a:ext>
              </a:extLst>
            </p:cNvPr>
            <p:cNvSpPr/>
            <p:nvPr/>
          </p:nvSpPr>
          <p:spPr>
            <a:xfrm>
              <a:off x="3528633"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539571B1-5FB5-0DEC-E58B-AB0D08A8D12C}"/>
                </a:ext>
              </a:extLst>
            </p:cNvPr>
            <p:cNvSpPr/>
            <p:nvPr/>
          </p:nvSpPr>
          <p:spPr>
            <a:xfrm>
              <a:off x="3820713"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EE874D3B-058E-033D-5BB4-8DA9B9689285}"/>
                </a:ext>
              </a:extLst>
            </p:cNvPr>
            <p:cNvSpPr/>
            <p:nvPr/>
          </p:nvSpPr>
          <p:spPr>
            <a:xfrm>
              <a:off x="4079067"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Graphic 26" descr="Teacher">
              <a:extLst>
                <a:ext uri="{FF2B5EF4-FFF2-40B4-BE49-F238E27FC236}">
                  <a16:creationId xmlns:a16="http://schemas.microsoft.com/office/drawing/2014/main" id="{9E2A0F65-467B-CEEE-9CE4-A28D2B31011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26335" y="1826809"/>
              <a:ext cx="914400" cy="914400"/>
            </a:xfrm>
            <a:prstGeom prst="rect">
              <a:avLst/>
            </a:prstGeom>
          </p:spPr>
        </p:pic>
        <p:sp>
          <p:nvSpPr>
            <p:cNvPr id="28" name="TextBox 27">
              <a:extLst>
                <a:ext uri="{FF2B5EF4-FFF2-40B4-BE49-F238E27FC236}">
                  <a16:creationId xmlns:a16="http://schemas.microsoft.com/office/drawing/2014/main" id="{855FD793-7C27-0E97-722B-4861230A72E7}"/>
                </a:ext>
              </a:extLst>
            </p:cNvPr>
            <p:cNvSpPr txBox="1"/>
            <p:nvPr/>
          </p:nvSpPr>
          <p:spPr>
            <a:xfrm>
              <a:off x="2087756" y="2777603"/>
              <a:ext cx="2263884" cy="830997"/>
            </a:xfrm>
            <a:prstGeom prst="rect">
              <a:avLst/>
            </a:prstGeom>
            <a:noFill/>
          </p:spPr>
          <p:txBody>
            <a:bodyPr wrap="square" rtlCol="0">
              <a:spAutoFit/>
            </a:bodyPr>
            <a:lstStyle/>
            <a:p>
              <a:pPr algn="ctr"/>
              <a:r>
                <a:rPr lang="en-IN" sz="2400" b="1" spc="300" dirty="0">
                  <a:solidFill>
                    <a:schemeClr val="accent6">
                      <a:lumMod val="50000"/>
                    </a:schemeClr>
                  </a:solidFill>
                  <a:latin typeface="Agency FB" panose="020B0503020202020204" pitchFamily="34" charset="0"/>
                  <a:ea typeface="Open Sans Condensed" panose="020B0806030504020204" pitchFamily="34" charset="0"/>
                  <a:cs typeface="Open Sans Condensed" panose="020B0806030504020204" pitchFamily="34" charset="0"/>
                </a:rPr>
                <a:t>MediConnect</a:t>
              </a:r>
            </a:p>
            <a:p>
              <a:pPr algn="ctr"/>
              <a:r>
                <a:rPr lang="en-IN" sz="2400" b="1" spc="300" dirty="0">
                  <a:solidFill>
                    <a:schemeClr val="accent6">
                      <a:lumMod val="50000"/>
                    </a:schemeClr>
                  </a:solidFill>
                  <a:latin typeface="Agency FB" panose="020B0503020202020204" pitchFamily="34" charset="0"/>
                  <a:ea typeface="Open Sans Condensed" panose="020B0806030504020204" pitchFamily="34" charset="0"/>
                  <a:cs typeface="Open Sans Condensed" panose="020B0806030504020204" pitchFamily="34" charset="0"/>
                </a:rPr>
                <a:t>Plus</a:t>
              </a:r>
            </a:p>
          </p:txBody>
        </p:sp>
        <p:sp>
          <p:nvSpPr>
            <p:cNvPr id="29" name="TextBox 28">
              <a:extLst>
                <a:ext uri="{FF2B5EF4-FFF2-40B4-BE49-F238E27FC236}">
                  <a16:creationId xmlns:a16="http://schemas.microsoft.com/office/drawing/2014/main" id="{FD8766CC-F5C9-3E51-0084-CCEBD06A2D89}"/>
                </a:ext>
              </a:extLst>
            </p:cNvPr>
            <p:cNvSpPr txBox="1"/>
            <p:nvPr/>
          </p:nvSpPr>
          <p:spPr>
            <a:xfrm>
              <a:off x="1994310" y="3830426"/>
              <a:ext cx="2610317" cy="461665"/>
            </a:xfrm>
            <a:prstGeom prst="rect">
              <a:avLst/>
            </a:prstGeom>
            <a:noFill/>
          </p:spPr>
          <p:txBody>
            <a:bodyPr wrap="square" rtlCol="0">
              <a:spAutoFit/>
            </a:bodyPr>
            <a:lstStyle/>
            <a:p>
              <a:pPr algn="ctr"/>
              <a:r>
                <a:rPr lang="en-IN" sz="2400" dirty="0">
                  <a:solidFill>
                    <a:srgbClr val="C00000"/>
                  </a:solidFill>
                  <a:latin typeface="Comic Sans MS" panose="030F0702030302020204" pitchFamily="66" charset="0"/>
                  <a:ea typeface="Open Sans Condensed Light" panose="020B0306030504020204" pitchFamily="34" charset="0"/>
                  <a:cs typeface="Open Sans Condensed Light" panose="020B0306030504020204" pitchFamily="34" charset="0"/>
                </a:rPr>
                <a:t>Key</a:t>
              </a:r>
              <a:r>
                <a:rPr lang="en-IN" sz="2400" dirty="0">
                  <a:solidFill>
                    <a:srgbClr val="C0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IN" sz="2400" dirty="0">
                  <a:solidFill>
                    <a:srgbClr val="C00000"/>
                  </a:solidFill>
                  <a:latin typeface="Comic Sans MS" panose="030F0702030302020204" pitchFamily="66" charset="0"/>
                  <a:ea typeface="Open Sans Condensed Light" panose="020B0306030504020204" pitchFamily="34" charset="0"/>
                  <a:cs typeface="Open Sans Condensed Light" panose="020B0306030504020204" pitchFamily="34" charset="0"/>
                </a:rPr>
                <a:t>features </a:t>
              </a:r>
            </a:p>
          </p:txBody>
        </p:sp>
        <p:grpSp>
          <p:nvGrpSpPr>
            <p:cNvPr id="30" name="Group 29">
              <a:extLst>
                <a:ext uri="{FF2B5EF4-FFF2-40B4-BE49-F238E27FC236}">
                  <a16:creationId xmlns:a16="http://schemas.microsoft.com/office/drawing/2014/main" id="{0E3D0D0B-A4ED-F44C-66A0-44C2D1F04B43}"/>
                </a:ext>
              </a:extLst>
            </p:cNvPr>
            <p:cNvGrpSpPr/>
            <p:nvPr/>
          </p:nvGrpSpPr>
          <p:grpSpPr>
            <a:xfrm>
              <a:off x="7169571" y="1101197"/>
              <a:ext cx="2844671" cy="453627"/>
              <a:chOff x="6725494" y="2054590"/>
              <a:chExt cx="3906847" cy="828275"/>
            </a:xfrm>
          </p:grpSpPr>
          <p:sp>
            <p:nvSpPr>
              <p:cNvPr id="31" name="Rectangle: Rounded Corners 30">
                <a:extLst>
                  <a:ext uri="{FF2B5EF4-FFF2-40B4-BE49-F238E27FC236}">
                    <a16:creationId xmlns:a16="http://schemas.microsoft.com/office/drawing/2014/main" id="{D83AD714-98B2-FBB0-DA5B-FC29C9CA6E98}"/>
                  </a:ext>
                </a:extLst>
              </p:cNvPr>
              <p:cNvSpPr/>
              <p:nvPr/>
            </p:nvSpPr>
            <p:spPr>
              <a:xfrm>
                <a:off x="6725494" y="2079320"/>
                <a:ext cx="3691885" cy="803545"/>
              </a:xfrm>
              <a:prstGeom prst="roundRect">
                <a:avLst>
                  <a:gd name="adj" fmla="val 50000"/>
                </a:avLst>
              </a:prstGeom>
              <a:gradFill flip="none" rotWithShape="1">
                <a:gsLst>
                  <a:gs pos="0">
                    <a:srgbClr val="F05222"/>
                  </a:gs>
                  <a:gs pos="100000">
                    <a:srgbClr val="FBA31A"/>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Organ Donor</a:t>
                </a:r>
              </a:p>
            </p:txBody>
          </p:sp>
          <p:sp>
            <p:nvSpPr>
              <p:cNvPr id="32" name="Oval 31">
                <a:extLst>
                  <a:ext uri="{FF2B5EF4-FFF2-40B4-BE49-F238E27FC236}">
                    <a16:creationId xmlns:a16="http://schemas.microsoft.com/office/drawing/2014/main" id="{0DFC5E27-75B8-4127-1AFB-C565915DD59D}"/>
                  </a:ext>
                </a:extLst>
              </p:cNvPr>
              <p:cNvSpPr/>
              <p:nvPr/>
            </p:nvSpPr>
            <p:spPr>
              <a:xfrm>
                <a:off x="6867203" y="2138287"/>
                <a:ext cx="643889" cy="64388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1">
                        <a:lumMod val="50000"/>
                      </a:schemeClr>
                    </a:solidFill>
                    <a:latin typeface="Comic Sans MS" panose="030F0702030302020204" pitchFamily="66" charset="0"/>
                  </a:rPr>
                  <a:t>3</a:t>
                </a:r>
              </a:p>
            </p:txBody>
          </p:sp>
          <p:sp>
            <p:nvSpPr>
              <p:cNvPr id="33" name="TextBox 32">
                <a:extLst>
                  <a:ext uri="{FF2B5EF4-FFF2-40B4-BE49-F238E27FC236}">
                    <a16:creationId xmlns:a16="http://schemas.microsoft.com/office/drawing/2014/main" id="{4D208D87-44C9-B667-7982-CAE640438E30}"/>
                  </a:ext>
                </a:extLst>
              </p:cNvPr>
              <p:cNvSpPr txBox="1"/>
              <p:nvPr/>
            </p:nvSpPr>
            <p:spPr>
              <a:xfrm>
                <a:off x="8022024" y="2054590"/>
                <a:ext cx="2610317" cy="338554"/>
              </a:xfrm>
              <a:prstGeom prst="rect">
                <a:avLst/>
              </a:prstGeom>
              <a:noFill/>
            </p:spPr>
            <p:txBody>
              <a:bodyPr wrap="square" rtlCol="0">
                <a:spAutoFit/>
              </a:bodyPr>
              <a:lstStyle/>
              <a:p>
                <a:pPr marL="285750" indent="-285750">
                  <a:buFont typeface="Arial" panose="020B0604020202020204" pitchFamily="34" charset="0"/>
                  <a:buChar char="•"/>
                </a:pPr>
                <a:endParaRPr lang="en-IN" sz="1600" dirty="0">
                  <a:latin typeface="Comic Sans MS" panose="030F0702030302020204" pitchFamily="66" charset="0"/>
                  <a:ea typeface="Open Sans Condensed Light" panose="020B0306030504020204" pitchFamily="34" charset="0"/>
                  <a:cs typeface="Open Sans Condensed Light" panose="020B0306030504020204" pitchFamily="34" charset="0"/>
                </a:endParaRPr>
              </a:p>
            </p:txBody>
          </p:sp>
        </p:grpSp>
        <p:grpSp>
          <p:nvGrpSpPr>
            <p:cNvPr id="34" name="Group 33">
              <a:extLst>
                <a:ext uri="{FF2B5EF4-FFF2-40B4-BE49-F238E27FC236}">
                  <a16:creationId xmlns:a16="http://schemas.microsoft.com/office/drawing/2014/main" id="{0FD7C538-158D-0F52-1FD8-B70014D242B5}"/>
                </a:ext>
              </a:extLst>
            </p:cNvPr>
            <p:cNvGrpSpPr/>
            <p:nvPr/>
          </p:nvGrpSpPr>
          <p:grpSpPr>
            <a:xfrm>
              <a:off x="8548980" y="2749504"/>
              <a:ext cx="2677124" cy="501892"/>
              <a:chOff x="7530686" y="3034974"/>
              <a:chExt cx="3725467" cy="932801"/>
            </a:xfrm>
          </p:grpSpPr>
          <p:sp>
            <p:nvSpPr>
              <p:cNvPr id="35" name="Rectangle: Rounded Corners 34">
                <a:extLst>
                  <a:ext uri="{FF2B5EF4-FFF2-40B4-BE49-F238E27FC236}">
                    <a16:creationId xmlns:a16="http://schemas.microsoft.com/office/drawing/2014/main" id="{6B1D21B7-D18C-67D9-C079-04FE59DA4EC0}"/>
                  </a:ext>
                </a:extLst>
              </p:cNvPr>
              <p:cNvSpPr/>
              <p:nvPr/>
            </p:nvSpPr>
            <p:spPr>
              <a:xfrm>
                <a:off x="7530686" y="3034974"/>
                <a:ext cx="3725467" cy="932801"/>
              </a:xfrm>
              <a:prstGeom prst="roundRect">
                <a:avLst>
                  <a:gd name="adj" fmla="val 50000"/>
                </a:avLst>
              </a:prstGeom>
              <a:gradFill flip="none" rotWithShape="1">
                <a:gsLst>
                  <a:gs pos="0">
                    <a:srgbClr val="A6228F"/>
                  </a:gs>
                  <a:gs pos="100000">
                    <a:srgbClr val="D3509D"/>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Hospital seat Booking</a:t>
                </a:r>
              </a:p>
            </p:txBody>
          </p:sp>
          <p:sp>
            <p:nvSpPr>
              <p:cNvPr id="36" name="Oval 35">
                <a:extLst>
                  <a:ext uri="{FF2B5EF4-FFF2-40B4-BE49-F238E27FC236}">
                    <a16:creationId xmlns:a16="http://schemas.microsoft.com/office/drawing/2014/main" id="{FA49C205-9792-A6FD-0FCA-CD6CA5656516}"/>
                  </a:ext>
                </a:extLst>
              </p:cNvPr>
              <p:cNvSpPr/>
              <p:nvPr/>
            </p:nvSpPr>
            <p:spPr>
              <a:xfrm>
                <a:off x="7570557" y="31619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1">
                        <a:lumMod val="50000"/>
                      </a:schemeClr>
                    </a:solidFill>
                    <a:latin typeface="Comic Sans MS" panose="030F0702030302020204" pitchFamily="66" charset="0"/>
                  </a:rPr>
                  <a:t>6</a:t>
                </a:r>
              </a:p>
            </p:txBody>
          </p:sp>
        </p:grpSp>
        <p:grpSp>
          <p:nvGrpSpPr>
            <p:cNvPr id="40" name="Group 39">
              <a:extLst>
                <a:ext uri="{FF2B5EF4-FFF2-40B4-BE49-F238E27FC236}">
                  <a16:creationId xmlns:a16="http://schemas.microsoft.com/office/drawing/2014/main" id="{D2D6B650-5718-2974-5F22-787742C63ADC}"/>
                </a:ext>
              </a:extLst>
            </p:cNvPr>
            <p:cNvGrpSpPr/>
            <p:nvPr/>
          </p:nvGrpSpPr>
          <p:grpSpPr>
            <a:xfrm>
              <a:off x="5350241" y="112639"/>
              <a:ext cx="2521459" cy="414105"/>
              <a:chOff x="6582765" y="1036078"/>
              <a:chExt cx="3691885" cy="803545"/>
            </a:xfrm>
          </p:grpSpPr>
          <p:sp>
            <p:nvSpPr>
              <p:cNvPr id="41" name="Rectangle: Rounded Corners 40">
                <a:extLst>
                  <a:ext uri="{FF2B5EF4-FFF2-40B4-BE49-F238E27FC236}">
                    <a16:creationId xmlns:a16="http://schemas.microsoft.com/office/drawing/2014/main" id="{C27F78B5-E2AC-493F-71D2-75199BDCADEE}"/>
                  </a:ext>
                </a:extLst>
              </p:cNvPr>
              <p:cNvSpPr/>
              <p:nvPr/>
            </p:nvSpPr>
            <p:spPr>
              <a:xfrm>
                <a:off x="6582765" y="1036078"/>
                <a:ext cx="3691885" cy="803545"/>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Oval 41">
                <a:extLst>
                  <a:ext uri="{FF2B5EF4-FFF2-40B4-BE49-F238E27FC236}">
                    <a16:creationId xmlns:a16="http://schemas.microsoft.com/office/drawing/2014/main" id="{ACB4DCD0-A17C-B6A8-0C3E-AF86C4CB98BF}"/>
                  </a:ext>
                </a:extLst>
              </p:cNvPr>
              <p:cNvSpPr/>
              <p:nvPr/>
            </p:nvSpPr>
            <p:spPr>
              <a:xfrm>
                <a:off x="6657637" y="1115905"/>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1">
                        <a:lumMod val="50000"/>
                      </a:schemeClr>
                    </a:solidFill>
                  </a:rPr>
                  <a:t>1</a:t>
                </a:r>
              </a:p>
            </p:txBody>
          </p:sp>
          <p:sp>
            <p:nvSpPr>
              <p:cNvPr id="43" name="TextBox 42">
                <a:extLst>
                  <a:ext uri="{FF2B5EF4-FFF2-40B4-BE49-F238E27FC236}">
                    <a16:creationId xmlns:a16="http://schemas.microsoft.com/office/drawing/2014/main" id="{80DDE37E-65F3-25EA-ACA5-BA0332ED7172}"/>
                  </a:ext>
                </a:extLst>
              </p:cNvPr>
              <p:cNvSpPr txBox="1"/>
              <p:nvPr/>
            </p:nvSpPr>
            <p:spPr>
              <a:xfrm>
                <a:off x="7402775" y="1120010"/>
                <a:ext cx="2610317" cy="369331"/>
              </a:xfrm>
              <a:prstGeom prst="rect">
                <a:avLst/>
              </a:prstGeom>
              <a:noFill/>
            </p:spPr>
            <p:txBody>
              <a:bodyPr wrap="square" rtlCol="0">
                <a:spAutoFit/>
              </a:bodyPr>
              <a:lstStyle/>
              <a:p>
                <a:r>
                  <a:rPr lang="en-IN" dirty="0">
                    <a:latin typeface="Comic Sans MS" panose="030F0702030302020204" pitchFamily="66" charset="0"/>
                    <a:ea typeface="Open Sans Condensed Light" panose="020B0306030504020204" pitchFamily="34" charset="0"/>
                    <a:cs typeface="Open Sans Condensed Light" panose="020B0306030504020204" pitchFamily="34" charset="0"/>
                  </a:rPr>
                  <a:t>Login, sign up</a:t>
                </a:r>
              </a:p>
            </p:txBody>
          </p:sp>
        </p:grpSp>
        <p:grpSp>
          <p:nvGrpSpPr>
            <p:cNvPr id="90" name="Group 89">
              <a:extLst>
                <a:ext uri="{FF2B5EF4-FFF2-40B4-BE49-F238E27FC236}">
                  <a16:creationId xmlns:a16="http://schemas.microsoft.com/office/drawing/2014/main" id="{0961FBC5-3D0A-9C16-D43C-4FBAA95C7BED}"/>
                </a:ext>
              </a:extLst>
            </p:cNvPr>
            <p:cNvGrpSpPr/>
            <p:nvPr/>
          </p:nvGrpSpPr>
          <p:grpSpPr>
            <a:xfrm>
              <a:off x="8202812" y="2163642"/>
              <a:ext cx="2944035" cy="458770"/>
              <a:chOff x="8148190" y="2419508"/>
              <a:chExt cx="2944035" cy="458770"/>
            </a:xfrm>
          </p:grpSpPr>
          <p:grpSp>
            <p:nvGrpSpPr>
              <p:cNvPr id="37" name="Group 36">
                <a:extLst>
                  <a:ext uri="{FF2B5EF4-FFF2-40B4-BE49-F238E27FC236}">
                    <a16:creationId xmlns:a16="http://schemas.microsoft.com/office/drawing/2014/main" id="{A82E9B79-66EB-7F68-87D6-6333EA9004F4}"/>
                  </a:ext>
                </a:extLst>
              </p:cNvPr>
              <p:cNvGrpSpPr/>
              <p:nvPr/>
            </p:nvGrpSpPr>
            <p:grpSpPr>
              <a:xfrm>
                <a:off x="8148190" y="2419508"/>
                <a:ext cx="2573869" cy="458770"/>
                <a:chOff x="7121786" y="4103228"/>
                <a:chExt cx="3691885" cy="803545"/>
              </a:xfrm>
            </p:grpSpPr>
            <p:sp>
              <p:nvSpPr>
                <p:cNvPr id="38" name="Rectangle: Rounded Corners 37">
                  <a:extLst>
                    <a:ext uri="{FF2B5EF4-FFF2-40B4-BE49-F238E27FC236}">
                      <a16:creationId xmlns:a16="http://schemas.microsoft.com/office/drawing/2014/main" id="{24D2B85F-7529-9E23-C4F9-9780DD632F23}"/>
                    </a:ext>
                  </a:extLst>
                </p:cNvPr>
                <p:cNvSpPr/>
                <p:nvPr/>
              </p:nvSpPr>
              <p:spPr>
                <a:xfrm>
                  <a:off x="7121786" y="4103228"/>
                  <a:ext cx="3691885" cy="803545"/>
                </a:xfrm>
                <a:prstGeom prst="roundRect">
                  <a:avLst>
                    <a:gd name="adj" fmla="val 50000"/>
                  </a:avLst>
                </a:prstGeom>
                <a:solidFill>
                  <a:srgbClr val="92D050"/>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C6DBF344-65C3-DD27-CEDD-A6F8AE5EF6B0}"/>
                    </a:ext>
                  </a:extLst>
                </p:cNvPr>
                <p:cNvSpPr/>
                <p:nvPr/>
              </p:nvSpPr>
              <p:spPr>
                <a:xfrm>
                  <a:off x="7196805" y="4183056"/>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1">
                          <a:lumMod val="50000"/>
                        </a:schemeClr>
                      </a:solidFill>
                      <a:latin typeface="Comic Sans MS" panose="030F0702030302020204" pitchFamily="66" charset="0"/>
                    </a:rPr>
                    <a:t>5</a:t>
                  </a:r>
                </a:p>
              </p:txBody>
            </p:sp>
          </p:grpSp>
          <p:sp>
            <p:nvSpPr>
              <p:cNvPr id="44" name="TextBox 43">
                <a:extLst>
                  <a:ext uri="{FF2B5EF4-FFF2-40B4-BE49-F238E27FC236}">
                    <a16:creationId xmlns:a16="http://schemas.microsoft.com/office/drawing/2014/main" id="{D62A29D0-28BD-212F-FAFA-A15BE098502E}"/>
                  </a:ext>
                </a:extLst>
              </p:cNvPr>
              <p:cNvSpPr txBox="1"/>
              <p:nvPr/>
            </p:nvSpPr>
            <p:spPr>
              <a:xfrm>
                <a:off x="8639001" y="2455574"/>
                <a:ext cx="2453224" cy="369332"/>
              </a:xfrm>
              <a:prstGeom prst="rect">
                <a:avLst/>
              </a:prstGeom>
              <a:noFill/>
            </p:spPr>
            <p:txBody>
              <a:bodyPr wrap="square" rtlCol="0">
                <a:spAutoFit/>
              </a:bodyPr>
              <a:lstStyle/>
              <a:p>
                <a:r>
                  <a:rPr lang="en-US" dirty="0">
                    <a:latin typeface="Comic Sans MS" panose="030F0702030302020204" pitchFamily="66" charset="0"/>
                  </a:rPr>
                  <a:t>Medicine Search</a:t>
                </a:r>
              </a:p>
            </p:txBody>
          </p:sp>
        </p:grpSp>
        <p:grpSp>
          <p:nvGrpSpPr>
            <p:cNvPr id="45" name="Group 44">
              <a:extLst>
                <a:ext uri="{FF2B5EF4-FFF2-40B4-BE49-F238E27FC236}">
                  <a16:creationId xmlns:a16="http://schemas.microsoft.com/office/drawing/2014/main" id="{12AB6592-7DED-4635-A369-04E08CEFE051}"/>
                </a:ext>
              </a:extLst>
            </p:cNvPr>
            <p:cNvGrpSpPr/>
            <p:nvPr/>
          </p:nvGrpSpPr>
          <p:grpSpPr>
            <a:xfrm>
              <a:off x="7871700" y="1609530"/>
              <a:ext cx="2573869" cy="440084"/>
              <a:chOff x="7501562" y="3080845"/>
              <a:chExt cx="3691885" cy="803545"/>
            </a:xfrm>
          </p:grpSpPr>
          <p:sp>
            <p:nvSpPr>
              <p:cNvPr id="46" name="Rectangle: Rounded Corners 45">
                <a:extLst>
                  <a:ext uri="{FF2B5EF4-FFF2-40B4-BE49-F238E27FC236}">
                    <a16:creationId xmlns:a16="http://schemas.microsoft.com/office/drawing/2014/main" id="{D4669BE6-1DF4-19FD-89E6-8CF848F6AB3D}"/>
                  </a:ext>
                </a:extLst>
              </p:cNvPr>
              <p:cNvSpPr/>
              <p:nvPr/>
            </p:nvSpPr>
            <p:spPr>
              <a:xfrm>
                <a:off x="7501562" y="3080845"/>
                <a:ext cx="3691885" cy="803545"/>
              </a:xfrm>
              <a:prstGeom prst="roundRect">
                <a:avLst>
                  <a:gd name="adj" fmla="val 50000"/>
                </a:avLst>
              </a:prstGeom>
              <a:gradFill flip="none" rotWithShape="1">
                <a:gsLst>
                  <a:gs pos="0">
                    <a:srgbClr val="A6228F"/>
                  </a:gs>
                  <a:gs pos="100000">
                    <a:srgbClr val="D3509D"/>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Pharmacy</a:t>
                </a:r>
              </a:p>
            </p:txBody>
          </p:sp>
          <p:sp>
            <p:nvSpPr>
              <p:cNvPr id="47" name="Oval 46">
                <a:extLst>
                  <a:ext uri="{FF2B5EF4-FFF2-40B4-BE49-F238E27FC236}">
                    <a16:creationId xmlns:a16="http://schemas.microsoft.com/office/drawing/2014/main" id="{2FF45D52-32FB-0CAA-6049-F04A392E5AB1}"/>
                  </a:ext>
                </a:extLst>
              </p:cNvPr>
              <p:cNvSpPr/>
              <p:nvPr/>
            </p:nvSpPr>
            <p:spPr>
              <a:xfrm>
                <a:off x="7570557" y="31619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1">
                        <a:lumMod val="50000"/>
                      </a:schemeClr>
                    </a:solidFill>
                    <a:latin typeface="Comic Sans MS" panose="030F0702030302020204" pitchFamily="66" charset="0"/>
                  </a:rPr>
                  <a:t>4</a:t>
                </a:r>
              </a:p>
            </p:txBody>
          </p:sp>
        </p:grpSp>
        <p:sp>
          <p:nvSpPr>
            <p:cNvPr id="48" name="Oval 47">
              <a:extLst>
                <a:ext uri="{FF2B5EF4-FFF2-40B4-BE49-F238E27FC236}">
                  <a16:creationId xmlns:a16="http://schemas.microsoft.com/office/drawing/2014/main" id="{4173B7D4-CAE3-B53F-30AE-EDDA6CE9EAAB}"/>
                </a:ext>
              </a:extLst>
            </p:cNvPr>
            <p:cNvSpPr/>
            <p:nvPr/>
          </p:nvSpPr>
          <p:spPr>
            <a:xfrm>
              <a:off x="5174017" y="1515854"/>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9" name="Straight Connector 48">
              <a:extLst>
                <a:ext uri="{FF2B5EF4-FFF2-40B4-BE49-F238E27FC236}">
                  <a16:creationId xmlns:a16="http://schemas.microsoft.com/office/drawing/2014/main" id="{5962BCCF-A587-9A91-850A-AECB453CD00C}"/>
                </a:ext>
              </a:extLst>
            </p:cNvPr>
            <p:cNvCxnSpPr>
              <a:cxnSpLocks/>
              <a:stCxn id="48" idx="6"/>
              <a:endCxn id="47" idx="2"/>
            </p:cNvCxnSpPr>
            <p:nvPr/>
          </p:nvCxnSpPr>
          <p:spPr>
            <a:xfrm>
              <a:off x="5526466" y="1692079"/>
              <a:ext cx="2393335" cy="138176"/>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BE325862-1E36-16B8-5F84-1BBE1BE1AAB1}"/>
                </a:ext>
              </a:extLst>
            </p:cNvPr>
            <p:cNvGrpSpPr/>
            <p:nvPr/>
          </p:nvGrpSpPr>
          <p:grpSpPr>
            <a:xfrm>
              <a:off x="3718882" y="3399462"/>
              <a:ext cx="7772207" cy="3125184"/>
              <a:chOff x="3715312" y="3668290"/>
              <a:chExt cx="7772207" cy="3125184"/>
            </a:xfrm>
          </p:grpSpPr>
          <p:grpSp>
            <p:nvGrpSpPr>
              <p:cNvPr id="50" name="Group 49">
                <a:extLst>
                  <a:ext uri="{FF2B5EF4-FFF2-40B4-BE49-F238E27FC236}">
                    <a16:creationId xmlns:a16="http://schemas.microsoft.com/office/drawing/2014/main" id="{81D30978-4097-4749-3325-336F42151E5D}"/>
                  </a:ext>
                </a:extLst>
              </p:cNvPr>
              <p:cNvGrpSpPr/>
              <p:nvPr/>
            </p:nvGrpSpPr>
            <p:grpSpPr>
              <a:xfrm>
                <a:off x="8799366" y="3668290"/>
                <a:ext cx="2688153" cy="501892"/>
                <a:chOff x="6642136" y="1616905"/>
                <a:chExt cx="3971458" cy="803545"/>
              </a:xfrm>
            </p:grpSpPr>
            <p:sp>
              <p:nvSpPr>
                <p:cNvPr id="51" name="Rectangle: Rounded Corners 50">
                  <a:extLst>
                    <a:ext uri="{FF2B5EF4-FFF2-40B4-BE49-F238E27FC236}">
                      <a16:creationId xmlns:a16="http://schemas.microsoft.com/office/drawing/2014/main" id="{E398FEF4-BC49-AE42-A72F-C50D1AF8F838}"/>
                    </a:ext>
                  </a:extLst>
                </p:cNvPr>
                <p:cNvSpPr/>
                <p:nvPr/>
              </p:nvSpPr>
              <p:spPr>
                <a:xfrm>
                  <a:off x="6642136" y="1616905"/>
                  <a:ext cx="3971458" cy="803545"/>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Oval 51">
                  <a:extLst>
                    <a:ext uri="{FF2B5EF4-FFF2-40B4-BE49-F238E27FC236}">
                      <a16:creationId xmlns:a16="http://schemas.microsoft.com/office/drawing/2014/main" id="{EAC69AE0-3C87-B6CE-DE09-CF8D3D902F52}"/>
                    </a:ext>
                  </a:extLst>
                </p:cNvPr>
                <p:cNvSpPr/>
                <p:nvPr/>
              </p:nvSpPr>
              <p:spPr>
                <a:xfrm>
                  <a:off x="6825213" y="1680561"/>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1">
                          <a:lumMod val="50000"/>
                        </a:schemeClr>
                      </a:solidFill>
                    </a:rPr>
                    <a:t>7</a:t>
                  </a:r>
                </a:p>
              </p:txBody>
            </p:sp>
            <p:sp>
              <p:nvSpPr>
                <p:cNvPr id="53" name="TextBox 52">
                  <a:extLst>
                    <a:ext uri="{FF2B5EF4-FFF2-40B4-BE49-F238E27FC236}">
                      <a16:creationId xmlns:a16="http://schemas.microsoft.com/office/drawing/2014/main" id="{D3E0B6F5-9282-6B69-2826-4CA10AEDE5C3}"/>
                    </a:ext>
                  </a:extLst>
                </p:cNvPr>
                <p:cNvSpPr txBox="1"/>
                <p:nvPr/>
              </p:nvSpPr>
              <p:spPr>
                <a:xfrm>
                  <a:off x="7572437" y="1759792"/>
                  <a:ext cx="2937847" cy="591312"/>
                </a:xfrm>
                <a:prstGeom prst="rect">
                  <a:avLst/>
                </a:prstGeom>
                <a:noFill/>
              </p:spPr>
              <p:txBody>
                <a:bodyPr wrap="square" rtlCol="0">
                  <a:spAutoFit/>
                </a:bodyPr>
                <a:lstStyle/>
                <a:p>
                  <a:r>
                    <a:rPr lang="en-IN" dirty="0">
                      <a:latin typeface="Comic Sans MS" panose="030F0702030302020204" pitchFamily="66" charset="0"/>
                      <a:ea typeface="Open Sans Condensed Light" panose="020B0306030504020204" pitchFamily="34" charset="0"/>
                      <a:cs typeface="Open Sans Condensed Light" panose="020B0306030504020204" pitchFamily="34" charset="0"/>
                    </a:rPr>
                    <a:t>  Doctor Search</a:t>
                  </a:r>
                </a:p>
              </p:txBody>
            </p:sp>
          </p:grpSp>
          <p:sp>
            <p:nvSpPr>
              <p:cNvPr id="54" name="Oval 53">
                <a:extLst>
                  <a:ext uri="{FF2B5EF4-FFF2-40B4-BE49-F238E27FC236}">
                    <a16:creationId xmlns:a16="http://schemas.microsoft.com/office/drawing/2014/main" id="{0C68DE77-3452-471A-418E-1B20592F404A}"/>
                  </a:ext>
                </a:extLst>
              </p:cNvPr>
              <p:cNvSpPr/>
              <p:nvPr/>
            </p:nvSpPr>
            <p:spPr>
              <a:xfrm>
                <a:off x="5828690" y="3682380"/>
                <a:ext cx="352449" cy="377888"/>
              </a:xfrm>
              <a:prstGeom prst="ellipse">
                <a:avLst/>
              </a:prstGeom>
              <a:solidFill>
                <a:srgbClr val="FFD539"/>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5" name="Straight Connector 54">
                <a:extLst>
                  <a:ext uri="{FF2B5EF4-FFF2-40B4-BE49-F238E27FC236}">
                    <a16:creationId xmlns:a16="http://schemas.microsoft.com/office/drawing/2014/main" id="{DDF9EB03-64D8-3573-7520-538BED48A89C}"/>
                  </a:ext>
                </a:extLst>
              </p:cNvPr>
              <p:cNvCxnSpPr>
                <a:cxnSpLocks/>
                <a:stCxn id="54" idx="6"/>
                <a:endCxn id="51" idx="1"/>
              </p:cNvCxnSpPr>
              <p:nvPr/>
            </p:nvCxnSpPr>
            <p:spPr>
              <a:xfrm>
                <a:off x="6181139" y="3871324"/>
                <a:ext cx="2618227" cy="47912"/>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3BABD76-7300-651D-93C8-4240DD464866}"/>
                  </a:ext>
                </a:extLst>
              </p:cNvPr>
              <p:cNvCxnSpPr>
                <a:cxnSpLocks/>
                <a:endCxn id="81" idx="1"/>
              </p:cNvCxnSpPr>
              <p:nvPr/>
            </p:nvCxnSpPr>
            <p:spPr>
              <a:xfrm flipV="1">
                <a:off x="5965777" y="4534713"/>
                <a:ext cx="2606812" cy="188026"/>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1640B85-515A-EBEE-8897-2D9DE25E1D4E}"/>
                  </a:ext>
                </a:extLst>
              </p:cNvPr>
              <p:cNvCxnSpPr>
                <a:cxnSpLocks/>
                <a:endCxn id="88" idx="1"/>
              </p:cNvCxnSpPr>
              <p:nvPr/>
            </p:nvCxnSpPr>
            <p:spPr>
              <a:xfrm flipV="1">
                <a:off x="5782792" y="5119927"/>
                <a:ext cx="2603763" cy="56729"/>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F217B77-F7AE-17E4-296E-91C40C07ED90}"/>
                  </a:ext>
                </a:extLst>
              </p:cNvPr>
              <p:cNvCxnSpPr>
                <a:cxnSpLocks/>
                <a:endCxn id="77" idx="1"/>
              </p:cNvCxnSpPr>
              <p:nvPr/>
            </p:nvCxnSpPr>
            <p:spPr>
              <a:xfrm flipV="1">
                <a:off x="5236909" y="5675168"/>
                <a:ext cx="2741096" cy="131518"/>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BEF7588-4F40-D569-ED42-DBB72011610D}"/>
                  </a:ext>
                </a:extLst>
              </p:cNvPr>
              <p:cNvCxnSpPr>
                <a:cxnSpLocks/>
                <a:endCxn id="85" idx="1"/>
              </p:cNvCxnSpPr>
              <p:nvPr/>
            </p:nvCxnSpPr>
            <p:spPr>
              <a:xfrm flipV="1">
                <a:off x="4510004" y="6212404"/>
                <a:ext cx="3072582" cy="33833"/>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63420CD-BBF0-9ACD-F2F4-E49A96643388}"/>
                  </a:ext>
                </a:extLst>
              </p:cNvPr>
              <p:cNvCxnSpPr>
                <a:cxnSpLocks/>
                <a:endCxn id="96" idx="1"/>
              </p:cNvCxnSpPr>
              <p:nvPr/>
            </p:nvCxnSpPr>
            <p:spPr>
              <a:xfrm>
                <a:off x="3715312" y="6515414"/>
                <a:ext cx="3194806" cy="27806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D099F980-B0D8-D50E-80E1-FEE39DA48266}"/>
                </a:ext>
              </a:extLst>
            </p:cNvPr>
            <p:cNvGrpSpPr/>
            <p:nvPr/>
          </p:nvGrpSpPr>
          <p:grpSpPr>
            <a:xfrm>
              <a:off x="6242080" y="669429"/>
              <a:ext cx="2688152" cy="393553"/>
              <a:chOff x="6359402" y="2624794"/>
              <a:chExt cx="3691885" cy="803545"/>
            </a:xfrm>
          </p:grpSpPr>
          <p:sp>
            <p:nvSpPr>
              <p:cNvPr id="57" name="Rectangle: Rounded Corners 56">
                <a:extLst>
                  <a:ext uri="{FF2B5EF4-FFF2-40B4-BE49-F238E27FC236}">
                    <a16:creationId xmlns:a16="http://schemas.microsoft.com/office/drawing/2014/main" id="{880F60A9-3E8E-2D20-30F8-56E2819F5FD8}"/>
                  </a:ext>
                </a:extLst>
              </p:cNvPr>
              <p:cNvSpPr/>
              <p:nvPr/>
            </p:nvSpPr>
            <p:spPr>
              <a:xfrm>
                <a:off x="6359402" y="2624794"/>
                <a:ext cx="3691885" cy="803545"/>
              </a:xfrm>
              <a:prstGeom prst="roundRect">
                <a:avLst>
                  <a:gd name="adj" fmla="val 50000"/>
                </a:avLst>
              </a:prstGeom>
              <a:gradFill flip="none" rotWithShape="1">
                <a:gsLst>
                  <a:gs pos="0">
                    <a:srgbClr val="00AAA9"/>
                  </a:gs>
                  <a:gs pos="100000">
                    <a:srgbClr val="00AED0"/>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omic Sans MS" panose="030F0702030302020204" pitchFamily="66" charset="0"/>
                  </a:rPr>
                  <a:t> Blood Donor </a:t>
                </a:r>
              </a:p>
            </p:txBody>
          </p:sp>
          <p:sp>
            <p:nvSpPr>
              <p:cNvPr id="58" name="Oval 57">
                <a:extLst>
                  <a:ext uri="{FF2B5EF4-FFF2-40B4-BE49-F238E27FC236}">
                    <a16:creationId xmlns:a16="http://schemas.microsoft.com/office/drawing/2014/main" id="{8FC29886-077E-B1EA-8D5F-8D97538BF516}"/>
                  </a:ext>
                </a:extLst>
              </p:cNvPr>
              <p:cNvSpPr/>
              <p:nvPr/>
            </p:nvSpPr>
            <p:spPr>
              <a:xfrm>
                <a:off x="6554246" y="2693054"/>
                <a:ext cx="643888" cy="64388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1">
                        <a:lumMod val="50000"/>
                      </a:schemeClr>
                    </a:solidFill>
                    <a:latin typeface="Comic Sans MS" panose="030F0702030302020204" pitchFamily="66" charset="0"/>
                  </a:rPr>
                  <a:t>2</a:t>
                </a:r>
              </a:p>
            </p:txBody>
          </p:sp>
        </p:grpSp>
        <p:sp>
          <p:nvSpPr>
            <p:cNvPr id="59" name="Oval 58">
              <a:extLst>
                <a:ext uri="{FF2B5EF4-FFF2-40B4-BE49-F238E27FC236}">
                  <a16:creationId xmlns:a16="http://schemas.microsoft.com/office/drawing/2014/main" id="{C19C2E41-5EFF-A01E-E875-18BEDE6B7F9C}"/>
                </a:ext>
              </a:extLst>
            </p:cNvPr>
            <p:cNvSpPr/>
            <p:nvPr/>
          </p:nvSpPr>
          <p:spPr>
            <a:xfrm>
              <a:off x="4080675" y="864548"/>
              <a:ext cx="352449" cy="352449"/>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0" name="Straight Connector 59">
              <a:extLst>
                <a:ext uri="{FF2B5EF4-FFF2-40B4-BE49-F238E27FC236}">
                  <a16:creationId xmlns:a16="http://schemas.microsoft.com/office/drawing/2014/main" id="{49E2D2B8-1501-874A-D6BD-7A6604F37EA0}"/>
                </a:ext>
              </a:extLst>
            </p:cNvPr>
            <p:cNvCxnSpPr>
              <a:cxnSpLocks/>
              <a:stCxn id="59" idx="7"/>
              <a:endCxn id="58" idx="2"/>
            </p:cNvCxnSpPr>
            <p:nvPr/>
          </p:nvCxnSpPr>
          <p:spPr>
            <a:xfrm flipV="1">
              <a:off x="4381509" y="860540"/>
              <a:ext cx="2002442" cy="55623"/>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BCD590BB-7784-1EBF-F508-885BF257178B}"/>
                </a:ext>
              </a:extLst>
            </p:cNvPr>
            <p:cNvGrpSpPr/>
            <p:nvPr/>
          </p:nvGrpSpPr>
          <p:grpSpPr>
            <a:xfrm>
              <a:off x="7981575" y="5184178"/>
              <a:ext cx="2883850" cy="442203"/>
              <a:chOff x="7121787" y="2054590"/>
              <a:chExt cx="3691885" cy="807416"/>
            </a:xfrm>
          </p:grpSpPr>
          <p:sp>
            <p:nvSpPr>
              <p:cNvPr id="77" name="Rectangle: Rounded Corners 76">
                <a:extLst>
                  <a:ext uri="{FF2B5EF4-FFF2-40B4-BE49-F238E27FC236}">
                    <a16:creationId xmlns:a16="http://schemas.microsoft.com/office/drawing/2014/main" id="{7724D470-2438-8C40-22E3-533002E9E0EA}"/>
                  </a:ext>
                </a:extLst>
              </p:cNvPr>
              <p:cNvSpPr/>
              <p:nvPr/>
            </p:nvSpPr>
            <p:spPr>
              <a:xfrm>
                <a:off x="7121787" y="2058461"/>
                <a:ext cx="3691885" cy="803545"/>
              </a:xfrm>
              <a:prstGeom prst="roundRect">
                <a:avLst>
                  <a:gd name="adj" fmla="val 50000"/>
                </a:avLst>
              </a:prstGeom>
              <a:gradFill flip="none" rotWithShape="1">
                <a:gsLst>
                  <a:gs pos="0">
                    <a:srgbClr val="F05222"/>
                  </a:gs>
                  <a:gs pos="100000">
                    <a:srgbClr val="FBA31A"/>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Oxygen Cylinder</a:t>
                </a:r>
              </a:p>
            </p:txBody>
          </p:sp>
          <p:sp>
            <p:nvSpPr>
              <p:cNvPr id="78" name="Oval 77">
                <a:extLst>
                  <a:ext uri="{FF2B5EF4-FFF2-40B4-BE49-F238E27FC236}">
                    <a16:creationId xmlns:a16="http://schemas.microsoft.com/office/drawing/2014/main" id="{49DE100C-0ED0-4430-1B7F-F9BA3F68A121}"/>
                  </a:ext>
                </a:extLst>
              </p:cNvPr>
              <p:cNvSpPr/>
              <p:nvPr/>
            </p:nvSpPr>
            <p:spPr>
              <a:xfrm>
                <a:off x="7150023" y="2138287"/>
                <a:ext cx="872001" cy="64388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accent1">
                        <a:lumMod val="50000"/>
                      </a:schemeClr>
                    </a:solidFill>
                    <a:latin typeface="Comic Sans MS" panose="030F0702030302020204" pitchFamily="66" charset="0"/>
                  </a:rPr>
                  <a:t>10</a:t>
                </a:r>
              </a:p>
            </p:txBody>
          </p:sp>
          <p:sp>
            <p:nvSpPr>
              <p:cNvPr id="79" name="TextBox 78">
                <a:extLst>
                  <a:ext uri="{FF2B5EF4-FFF2-40B4-BE49-F238E27FC236}">
                    <a16:creationId xmlns:a16="http://schemas.microsoft.com/office/drawing/2014/main" id="{93223680-81B3-5434-F345-4F1BCF1417C4}"/>
                  </a:ext>
                </a:extLst>
              </p:cNvPr>
              <p:cNvSpPr txBox="1"/>
              <p:nvPr/>
            </p:nvSpPr>
            <p:spPr>
              <a:xfrm>
                <a:off x="8022024" y="2054590"/>
                <a:ext cx="2610317" cy="338554"/>
              </a:xfrm>
              <a:prstGeom prst="rect">
                <a:avLst/>
              </a:prstGeom>
              <a:noFill/>
            </p:spPr>
            <p:txBody>
              <a:bodyPr wrap="square" rtlCol="0">
                <a:spAutoFit/>
              </a:bodyPr>
              <a:lstStyle/>
              <a:p>
                <a:pPr marL="285750" indent="-285750">
                  <a:buFont typeface="Arial" panose="020B0604020202020204" pitchFamily="34" charset="0"/>
                  <a:buChar char="•"/>
                </a:pPr>
                <a:endParaRPr lang="en-IN" sz="1600" dirty="0">
                  <a:latin typeface="Comic Sans MS" panose="030F0702030302020204" pitchFamily="66" charset="0"/>
                  <a:ea typeface="Open Sans Condensed Light" panose="020B0306030504020204" pitchFamily="34" charset="0"/>
                  <a:cs typeface="Open Sans Condensed Light" panose="020B0306030504020204" pitchFamily="34" charset="0"/>
                </a:endParaRPr>
              </a:p>
            </p:txBody>
          </p:sp>
        </p:grpSp>
        <p:grpSp>
          <p:nvGrpSpPr>
            <p:cNvPr id="80" name="Group 79">
              <a:extLst>
                <a:ext uri="{FF2B5EF4-FFF2-40B4-BE49-F238E27FC236}">
                  <a16:creationId xmlns:a16="http://schemas.microsoft.com/office/drawing/2014/main" id="{7D6FEA7B-7F50-3F78-B0DA-598C512B1093}"/>
                </a:ext>
              </a:extLst>
            </p:cNvPr>
            <p:cNvGrpSpPr/>
            <p:nvPr/>
          </p:nvGrpSpPr>
          <p:grpSpPr>
            <a:xfrm>
              <a:off x="8576159" y="4043723"/>
              <a:ext cx="2688152" cy="442203"/>
              <a:chOff x="7121787" y="2054590"/>
              <a:chExt cx="3691885" cy="807416"/>
            </a:xfrm>
          </p:grpSpPr>
          <p:sp>
            <p:nvSpPr>
              <p:cNvPr id="81" name="Rectangle: Rounded Corners 80">
                <a:extLst>
                  <a:ext uri="{FF2B5EF4-FFF2-40B4-BE49-F238E27FC236}">
                    <a16:creationId xmlns:a16="http://schemas.microsoft.com/office/drawing/2014/main" id="{F9144C05-E31F-7809-4B47-E83AFED7A622}"/>
                  </a:ext>
                </a:extLst>
              </p:cNvPr>
              <p:cNvSpPr/>
              <p:nvPr/>
            </p:nvSpPr>
            <p:spPr>
              <a:xfrm>
                <a:off x="7121787" y="2058461"/>
                <a:ext cx="3691885" cy="803545"/>
              </a:xfrm>
              <a:prstGeom prst="roundRect">
                <a:avLst>
                  <a:gd name="adj" fmla="val 50000"/>
                </a:avLst>
              </a:prstGeom>
              <a:gradFill flip="none" rotWithShape="1">
                <a:gsLst>
                  <a:gs pos="0">
                    <a:srgbClr val="F05222"/>
                  </a:gs>
                  <a:gs pos="100000">
                    <a:srgbClr val="FBA31A"/>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Appointment</a:t>
                </a:r>
              </a:p>
            </p:txBody>
          </p:sp>
          <p:sp>
            <p:nvSpPr>
              <p:cNvPr id="82" name="Oval 81">
                <a:extLst>
                  <a:ext uri="{FF2B5EF4-FFF2-40B4-BE49-F238E27FC236}">
                    <a16:creationId xmlns:a16="http://schemas.microsoft.com/office/drawing/2014/main" id="{45931431-B4AF-72CC-53D2-35B6DDE64677}"/>
                  </a:ext>
                </a:extLst>
              </p:cNvPr>
              <p:cNvSpPr/>
              <p:nvPr/>
            </p:nvSpPr>
            <p:spPr>
              <a:xfrm>
                <a:off x="7196805" y="2138287"/>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1">
                        <a:lumMod val="50000"/>
                      </a:schemeClr>
                    </a:solidFill>
                    <a:latin typeface="Comic Sans MS" panose="030F0702030302020204" pitchFamily="66" charset="0"/>
                  </a:rPr>
                  <a:t>8</a:t>
                </a:r>
              </a:p>
            </p:txBody>
          </p:sp>
          <p:sp>
            <p:nvSpPr>
              <p:cNvPr id="83" name="TextBox 82">
                <a:extLst>
                  <a:ext uri="{FF2B5EF4-FFF2-40B4-BE49-F238E27FC236}">
                    <a16:creationId xmlns:a16="http://schemas.microsoft.com/office/drawing/2014/main" id="{A1B33576-CC84-F79D-D818-68DB340E586E}"/>
                  </a:ext>
                </a:extLst>
              </p:cNvPr>
              <p:cNvSpPr txBox="1"/>
              <p:nvPr/>
            </p:nvSpPr>
            <p:spPr>
              <a:xfrm>
                <a:off x="8022024" y="2054590"/>
                <a:ext cx="2610317" cy="338554"/>
              </a:xfrm>
              <a:prstGeom prst="rect">
                <a:avLst/>
              </a:prstGeom>
              <a:noFill/>
            </p:spPr>
            <p:txBody>
              <a:bodyPr wrap="square" rtlCol="0">
                <a:spAutoFit/>
              </a:bodyPr>
              <a:lstStyle/>
              <a:p>
                <a:pPr marL="285750" indent="-285750">
                  <a:buFont typeface="Arial" panose="020B0604020202020204" pitchFamily="34" charset="0"/>
                  <a:buChar char="•"/>
                </a:pPr>
                <a:endParaRPr lang="en-IN" sz="1600" dirty="0">
                  <a:latin typeface="Comic Sans MS" panose="030F0702030302020204" pitchFamily="66" charset="0"/>
                  <a:ea typeface="Open Sans Condensed Light" panose="020B0306030504020204" pitchFamily="34" charset="0"/>
                  <a:cs typeface="Open Sans Condensed Light" panose="020B0306030504020204" pitchFamily="34" charset="0"/>
                </a:endParaRPr>
              </a:p>
            </p:txBody>
          </p:sp>
        </p:grpSp>
        <p:grpSp>
          <p:nvGrpSpPr>
            <p:cNvPr id="84" name="Group 83">
              <a:extLst>
                <a:ext uri="{FF2B5EF4-FFF2-40B4-BE49-F238E27FC236}">
                  <a16:creationId xmlns:a16="http://schemas.microsoft.com/office/drawing/2014/main" id="{4D0027DB-EBC1-C0BF-5D4D-EFD337953F95}"/>
                </a:ext>
              </a:extLst>
            </p:cNvPr>
            <p:cNvGrpSpPr/>
            <p:nvPr/>
          </p:nvGrpSpPr>
          <p:grpSpPr>
            <a:xfrm>
              <a:off x="7586156" y="5723534"/>
              <a:ext cx="2573869" cy="440084"/>
              <a:chOff x="7501562" y="3080845"/>
              <a:chExt cx="3691885" cy="803545"/>
            </a:xfrm>
          </p:grpSpPr>
          <p:sp>
            <p:nvSpPr>
              <p:cNvPr id="85" name="Rectangle: Rounded Corners 84">
                <a:extLst>
                  <a:ext uri="{FF2B5EF4-FFF2-40B4-BE49-F238E27FC236}">
                    <a16:creationId xmlns:a16="http://schemas.microsoft.com/office/drawing/2014/main" id="{3461ACB8-87E7-5F88-378E-75E8E64401C2}"/>
                  </a:ext>
                </a:extLst>
              </p:cNvPr>
              <p:cNvSpPr/>
              <p:nvPr/>
            </p:nvSpPr>
            <p:spPr>
              <a:xfrm>
                <a:off x="7501562" y="3080845"/>
                <a:ext cx="3691885" cy="803545"/>
              </a:xfrm>
              <a:prstGeom prst="roundRect">
                <a:avLst>
                  <a:gd name="adj" fmla="val 50000"/>
                </a:avLst>
              </a:prstGeom>
              <a:gradFill flip="none" rotWithShape="1">
                <a:gsLst>
                  <a:gs pos="0">
                    <a:srgbClr val="A6228F"/>
                  </a:gs>
                  <a:gs pos="100000">
                    <a:srgbClr val="D3509D"/>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User Feedback</a:t>
                </a:r>
              </a:p>
            </p:txBody>
          </p:sp>
          <p:sp>
            <p:nvSpPr>
              <p:cNvPr id="86" name="Oval 85">
                <a:extLst>
                  <a:ext uri="{FF2B5EF4-FFF2-40B4-BE49-F238E27FC236}">
                    <a16:creationId xmlns:a16="http://schemas.microsoft.com/office/drawing/2014/main" id="{8094FB0B-2E71-B0D5-BA7D-12921691928F}"/>
                  </a:ext>
                </a:extLst>
              </p:cNvPr>
              <p:cNvSpPr/>
              <p:nvPr/>
            </p:nvSpPr>
            <p:spPr>
              <a:xfrm>
                <a:off x="7570558" y="3161920"/>
                <a:ext cx="890538" cy="643887"/>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accent1">
                        <a:lumMod val="50000"/>
                      </a:schemeClr>
                    </a:solidFill>
                    <a:latin typeface="Comic Sans MS" panose="030F0702030302020204" pitchFamily="66" charset="0"/>
                  </a:rPr>
                  <a:t>11</a:t>
                </a:r>
              </a:p>
            </p:txBody>
          </p:sp>
        </p:grpSp>
        <p:grpSp>
          <p:nvGrpSpPr>
            <p:cNvPr id="87" name="Group 86">
              <a:extLst>
                <a:ext uri="{FF2B5EF4-FFF2-40B4-BE49-F238E27FC236}">
                  <a16:creationId xmlns:a16="http://schemas.microsoft.com/office/drawing/2014/main" id="{F20784CD-599A-19F9-636E-51DC2889EFE5}"/>
                </a:ext>
              </a:extLst>
            </p:cNvPr>
            <p:cNvGrpSpPr/>
            <p:nvPr/>
          </p:nvGrpSpPr>
          <p:grpSpPr>
            <a:xfrm>
              <a:off x="8390125" y="4566596"/>
              <a:ext cx="2606812" cy="569005"/>
              <a:chOff x="7490961" y="3095529"/>
              <a:chExt cx="3691885" cy="803545"/>
            </a:xfrm>
          </p:grpSpPr>
          <p:sp>
            <p:nvSpPr>
              <p:cNvPr id="88" name="Rectangle: Rounded Corners 87">
                <a:extLst>
                  <a:ext uri="{FF2B5EF4-FFF2-40B4-BE49-F238E27FC236}">
                    <a16:creationId xmlns:a16="http://schemas.microsoft.com/office/drawing/2014/main" id="{5FFC3283-4D42-13D8-C84F-23771D79D0E8}"/>
                  </a:ext>
                </a:extLst>
              </p:cNvPr>
              <p:cNvSpPr/>
              <p:nvPr/>
            </p:nvSpPr>
            <p:spPr>
              <a:xfrm>
                <a:off x="7490961" y="3095529"/>
                <a:ext cx="3691885" cy="803545"/>
              </a:xfrm>
              <a:prstGeom prst="roundRect">
                <a:avLst>
                  <a:gd name="adj" fmla="val 50000"/>
                </a:avLst>
              </a:prstGeom>
              <a:gradFill flip="none" rotWithShape="1">
                <a:gsLst>
                  <a:gs pos="0">
                    <a:srgbClr val="A6228F"/>
                  </a:gs>
                  <a:gs pos="100000">
                    <a:srgbClr val="D3509D"/>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Ambulance booking</a:t>
                </a:r>
              </a:p>
            </p:txBody>
          </p:sp>
          <p:sp>
            <p:nvSpPr>
              <p:cNvPr id="89" name="Oval 88">
                <a:extLst>
                  <a:ext uri="{FF2B5EF4-FFF2-40B4-BE49-F238E27FC236}">
                    <a16:creationId xmlns:a16="http://schemas.microsoft.com/office/drawing/2014/main" id="{6EA2658B-28C5-1804-2F69-EF789942AA8D}"/>
                  </a:ext>
                </a:extLst>
              </p:cNvPr>
              <p:cNvSpPr/>
              <p:nvPr/>
            </p:nvSpPr>
            <p:spPr>
              <a:xfrm>
                <a:off x="7570557" y="31619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1">
                        <a:lumMod val="50000"/>
                      </a:schemeClr>
                    </a:solidFill>
                    <a:latin typeface="Comic Sans MS" panose="030F0702030302020204" pitchFamily="66" charset="0"/>
                  </a:rPr>
                  <a:t>9</a:t>
                </a:r>
              </a:p>
            </p:txBody>
          </p:sp>
        </p:grpSp>
        <p:grpSp>
          <p:nvGrpSpPr>
            <p:cNvPr id="93" name="Group 92">
              <a:extLst>
                <a:ext uri="{FF2B5EF4-FFF2-40B4-BE49-F238E27FC236}">
                  <a16:creationId xmlns:a16="http://schemas.microsoft.com/office/drawing/2014/main" id="{8F2958B6-627F-51B3-53A4-1472F81BB8E5}"/>
                </a:ext>
              </a:extLst>
            </p:cNvPr>
            <p:cNvGrpSpPr/>
            <p:nvPr/>
          </p:nvGrpSpPr>
          <p:grpSpPr>
            <a:xfrm>
              <a:off x="6913688" y="6295261"/>
              <a:ext cx="2944035" cy="458770"/>
              <a:chOff x="8148190" y="2419508"/>
              <a:chExt cx="2944035" cy="458770"/>
            </a:xfrm>
          </p:grpSpPr>
          <p:grpSp>
            <p:nvGrpSpPr>
              <p:cNvPr id="94" name="Group 93">
                <a:extLst>
                  <a:ext uri="{FF2B5EF4-FFF2-40B4-BE49-F238E27FC236}">
                    <a16:creationId xmlns:a16="http://schemas.microsoft.com/office/drawing/2014/main" id="{6D7F61A6-E717-7FCF-9F07-B0763507CD8E}"/>
                  </a:ext>
                </a:extLst>
              </p:cNvPr>
              <p:cNvGrpSpPr/>
              <p:nvPr/>
            </p:nvGrpSpPr>
            <p:grpSpPr>
              <a:xfrm>
                <a:off x="8148190" y="2419508"/>
                <a:ext cx="2573869" cy="458770"/>
                <a:chOff x="7121786" y="4103228"/>
                <a:chExt cx="3691885" cy="803545"/>
              </a:xfrm>
            </p:grpSpPr>
            <p:sp>
              <p:nvSpPr>
                <p:cNvPr id="96" name="Rectangle: Rounded Corners 95">
                  <a:extLst>
                    <a:ext uri="{FF2B5EF4-FFF2-40B4-BE49-F238E27FC236}">
                      <a16:creationId xmlns:a16="http://schemas.microsoft.com/office/drawing/2014/main" id="{0B2002DD-0B46-FBBC-6FA4-40DFAD9E6FC2}"/>
                    </a:ext>
                  </a:extLst>
                </p:cNvPr>
                <p:cNvSpPr/>
                <p:nvPr/>
              </p:nvSpPr>
              <p:spPr>
                <a:xfrm>
                  <a:off x="7121786" y="4103228"/>
                  <a:ext cx="3691885" cy="803545"/>
                </a:xfrm>
                <a:prstGeom prst="roundRect">
                  <a:avLst>
                    <a:gd name="adj" fmla="val 50000"/>
                  </a:avLst>
                </a:prstGeom>
                <a:solidFill>
                  <a:srgbClr val="92D050"/>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Oval 96">
                  <a:extLst>
                    <a:ext uri="{FF2B5EF4-FFF2-40B4-BE49-F238E27FC236}">
                      <a16:creationId xmlns:a16="http://schemas.microsoft.com/office/drawing/2014/main" id="{E400709B-5085-F64E-08DE-61F3ACBAC8BF}"/>
                    </a:ext>
                  </a:extLst>
                </p:cNvPr>
                <p:cNvSpPr/>
                <p:nvPr/>
              </p:nvSpPr>
              <p:spPr>
                <a:xfrm>
                  <a:off x="7203319" y="4232573"/>
                  <a:ext cx="883037" cy="64388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1">
                          <a:lumMod val="50000"/>
                        </a:schemeClr>
                      </a:solidFill>
                      <a:latin typeface="Comic Sans MS" panose="030F0702030302020204" pitchFamily="66" charset="0"/>
                    </a:rPr>
                    <a:t>12</a:t>
                  </a:r>
                </a:p>
              </p:txBody>
            </p:sp>
          </p:grpSp>
          <p:sp>
            <p:nvSpPr>
              <p:cNvPr id="95" name="TextBox 94">
                <a:extLst>
                  <a:ext uri="{FF2B5EF4-FFF2-40B4-BE49-F238E27FC236}">
                    <a16:creationId xmlns:a16="http://schemas.microsoft.com/office/drawing/2014/main" id="{C72E8685-091B-6B10-D0E6-7E1DB879D978}"/>
                  </a:ext>
                </a:extLst>
              </p:cNvPr>
              <p:cNvSpPr txBox="1"/>
              <p:nvPr/>
            </p:nvSpPr>
            <p:spPr>
              <a:xfrm>
                <a:off x="8639001" y="2455574"/>
                <a:ext cx="2453224" cy="369332"/>
              </a:xfrm>
              <a:prstGeom prst="rect">
                <a:avLst/>
              </a:prstGeom>
              <a:noFill/>
            </p:spPr>
            <p:txBody>
              <a:bodyPr wrap="square" rtlCol="0">
                <a:spAutoFit/>
              </a:bodyPr>
              <a:lstStyle/>
              <a:p>
                <a:r>
                  <a:rPr lang="en-US" dirty="0">
                    <a:latin typeface="Comic Sans MS" panose="030F0702030302020204" pitchFamily="66" charset="0"/>
                  </a:rPr>
                  <a:t>     Article</a:t>
                </a:r>
              </a:p>
            </p:txBody>
          </p:sp>
        </p:grpSp>
        <p:sp>
          <p:nvSpPr>
            <p:cNvPr id="98" name="Oval 97">
              <a:extLst>
                <a:ext uri="{FF2B5EF4-FFF2-40B4-BE49-F238E27FC236}">
                  <a16:creationId xmlns:a16="http://schemas.microsoft.com/office/drawing/2014/main" id="{2B1BE871-C7FD-3B63-E9FE-64B9F42D65F4}"/>
                </a:ext>
              </a:extLst>
            </p:cNvPr>
            <p:cNvSpPr/>
            <p:nvPr/>
          </p:nvSpPr>
          <p:spPr>
            <a:xfrm>
              <a:off x="3437590" y="5942812"/>
              <a:ext cx="352449" cy="352449"/>
            </a:xfrm>
            <a:prstGeom prst="ellipse">
              <a:avLst/>
            </a:prstGeom>
            <a:solidFill>
              <a:srgbClr val="92D050"/>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9" name="Oval 98">
              <a:extLst>
                <a:ext uri="{FF2B5EF4-FFF2-40B4-BE49-F238E27FC236}">
                  <a16:creationId xmlns:a16="http://schemas.microsoft.com/office/drawing/2014/main" id="{E66085C5-A5DE-B859-4846-1DCFB40C1968}"/>
                </a:ext>
              </a:extLst>
            </p:cNvPr>
            <p:cNvSpPr/>
            <p:nvPr/>
          </p:nvSpPr>
          <p:spPr>
            <a:xfrm>
              <a:off x="5425652" y="4762821"/>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a:extLst>
                <a:ext uri="{FF2B5EF4-FFF2-40B4-BE49-F238E27FC236}">
                  <a16:creationId xmlns:a16="http://schemas.microsoft.com/office/drawing/2014/main" id="{1FF14333-3A0A-4F7C-892E-6E869C8A2FEB}"/>
                </a:ext>
              </a:extLst>
            </p:cNvPr>
            <p:cNvSpPr/>
            <p:nvPr/>
          </p:nvSpPr>
          <p:spPr>
            <a:xfrm>
              <a:off x="4191169" y="5711084"/>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Oval 100">
              <a:extLst>
                <a:ext uri="{FF2B5EF4-FFF2-40B4-BE49-F238E27FC236}">
                  <a16:creationId xmlns:a16="http://schemas.microsoft.com/office/drawing/2014/main" id="{B2800139-7AFB-A1B0-BF00-FA49536D2456}"/>
                </a:ext>
              </a:extLst>
            </p:cNvPr>
            <p:cNvSpPr/>
            <p:nvPr/>
          </p:nvSpPr>
          <p:spPr>
            <a:xfrm>
              <a:off x="4905458" y="5315435"/>
              <a:ext cx="352449" cy="352449"/>
            </a:xfrm>
            <a:prstGeom prst="ellipse">
              <a:avLst/>
            </a:prstGeom>
            <a:solidFill>
              <a:srgbClr val="F9951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Oval 101">
              <a:extLst>
                <a:ext uri="{FF2B5EF4-FFF2-40B4-BE49-F238E27FC236}">
                  <a16:creationId xmlns:a16="http://schemas.microsoft.com/office/drawing/2014/main" id="{B849A727-86C6-7ECE-40C1-D19851260559}"/>
                </a:ext>
              </a:extLst>
            </p:cNvPr>
            <p:cNvSpPr/>
            <p:nvPr/>
          </p:nvSpPr>
          <p:spPr>
            <a:xfrm>
              <a:off x="5685486" y="4265883"/>
              <a:ext cx="352449" cy="352449"/>
            </a:xfrm>
            <a:prstGeom prst="ellipse">
              <a:avLst/>
            </a:prstGeom>
            <a:solidFill>
              <a:srgbClr val="F9951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397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28219-E80F-882F-46F4-101D86BD6BCA}"/>
              </a:ext>
            </a:extLst>
          </p:cNvPr>
          <p:cNvSpPr txBox="1"/>
          <p:nvPr/>
        </p:nvSpPr>
        <p:spPr>
          <a:xfrm>
            <a:off x="457200" y="318977"/>
            <a:ext cx="1638590"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Scope:</a:t>
            </a:r>
          </a:p>
        </p:txBody>
      </p:sp>
      <p:sp>
        <p:nvSpPr>
          <p:cNvPr id="3" name="TextBox 2">
            <a:extLst>
              <a:ext uri="{FF2B5EF4-FFF2-40B4-BE49-F238E27FC236}">
                <a16:creationId xmlns:a16="http://schemas.microsoft.com/office/drawing/2014/main" id="{7190BC61-E49B-A8CA-1330-FD3C6E220A62}"/>
              </a:ext>
            </a:extLst>
          </p:cNvPr>
          <p:cNvSpPr txBox="1"/>
          <p:nvPr/>
        </p:nvSpPr>
        <p:spPr>
          <a:xfrm>
            <a:off x="354318" y="1477926"/>
            <a:ext cx="8981068" cy="5262979"/>
          </a:xfrm>
          <a:prstGeom prst="rect">
            <a:avLst/>
          </a:prstGeom>
          <a:noFill/>
        </p:spPr>
        <p:txBody>
          <a:bodyPr wrap="square" rtlCol="0">
            <a:spAutoFit/>
          </a:bodyPr>
          <a:lstStyle/>
          <a:p>
            <a:r>
              <a:rPr lang="en-US" sz="2800" dirty="0">
                <a:solidFill>
                  <a:schemeClr val="accent4"/>
                </a:solidFill>
                <a:latin typeface="Times New Roman" panose="02020603050405020304" pitchFamily="18" charset="0"/>
                <a:cs typeface="Times New Roman" panose="02020603050405020304" pitchFamily="18" charset="0"/>
              </a:rPr>
              <a:t>● Target Customers – </a:t>
            </a:r>
            <a:r>
              <a:rPr lang="en-US" sz="2800" dirty="0">
                <a:latin typeface="Times New Roman" panose="02020603050405020304" pitchFamily="18" charset="0"/>
                <a:cs typeface="Times New Roman" panose="02020603050405020304" pitchFamily="18" charset="0"/>
              </a:rPr>
              <a:t>Every type of people can use this system to get their necessary help.</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r>
              <a:rPr lang="en-US" sz="2800" dirty="0">
                <a:solidFill>
                  <a:schemeClr val="accent4"/>
                </a:solidFill>
                <a:latin typeface="Times New Roman" panose="02020603050405020304" pitchFamily="18" charset="0"/>
                <a:cs typeface="Times New Roman" panose="02020603050405020304" pitchFamily="18" charset="0"/>
              </a:rPr>
              <a:t>● Average Updates - </a:t>
            </a:r>
            <a:r>
              <a:rPr lang="en-US" sz="2800" dirty="0">
                <a:latin typeface="Times New Roman" panose="02020603050405020304" pitchFamily="18" charset="0"/>
                <a:cs typeface="Times New Roman" panose="02020603050405020304" pitchFamily="18" charset="0"/>
              </a:rPr>
              <a:t>Depends on </a:t>
            </a:r>
            <a:r>
              <a:rPr lang="en-US" sz="2800" b="0" i="0" dirty="0">
                <a:effectLst/>
                <a:latin typeface="Times New Roman" panose="02020603050405020304" pitchFamily="18" charset="0"/>
                <a:cs typeface="Times New Roman" panose="02020603050405020304" pitchFamily="18" charset="0"/>
              </a:rPr>
              <a:t>changes in medical shop listings, updates to doctor availability, and user feedback</a:t>
            </a:r>
            <a:r>
              <a:rPr lang="en-US" sz="2800" b="0" i="0" dirty="0">
                <a:solidFill>
                  <a:srgbClr val="D1D5DB"/>
                </a:solidFill>
                <a:effectLst/>
                <a:latin typeface="Söhne"/>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t>
            </a:r>
            <a:r>
              <a:rPr lang="en-US" sz="2800" b="1" i="0" dirty="0">
                <a:effectLst/>
                <a:latin typeface="Times New Roman" panose="02020603050405020304" pitchFamily="18" charset="0"/>
                <a:cs typeface="Times New Roman" panose="02020603050405020304" pitchFamily="18" charset="0"/>
              </a:rPr>
              <a:t>MediConnect Plus </a:t>
            </a:r>
            <a:r>
              <a:rPr lang="en-US" sz="2800" b="0" i="0" dirty="0">
                <a:effectLst/>
                <a:latin typeface="Times New Roman" panose="02020603050405020304" pitchFamily="18" charset="0"/>
                <a:cs typeface="Times New Roman" panose="02020603050405020304" pitchFamily="18" charset="0"/>
              </a:rPr>
              <a:t>website is to provide a user-friendly platform that connects individuals with various medical assistance services.  The website aims to enhance accessibility, convenience, and efficiency in accessing vital medical resources and services, ultimately improving the overall healthcare experience for users.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44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C9E221-820B-CCF6-73B9-0C9F3EB419B6}"/>
              </a:ext>
            </a:extLst>
          </p:cNvPr>
          <p:cNvSpPr txBox="1"/>
          <p:nvPr/>
        </p:nvSpPr>
        <p:spPr>
          <a:xfrm>
            <a:off x="116958" y="0"/>
            <a:ext cx="4875630" cy="707886"/>
          </a:xfrm>
          <a:prstGeom prst="rect">
            <a:avLst/>
          </a:prstGeom>
          <a:noFill/>
        </p:spPr>
        <p:txBody>
          <a:bodyPr wrap="none" rtlCol="0">
            <a:spAutoFit/>
          </a:bodyPr>
          <a:lstStyle/>
          <a:p>
            <a:r>
              <a:rPr lang="en-US" sz="4000" b="1" dirty="0">
                <a:solidFill>
                  <a:schemeClr val="accent3">
                    <a:lumMod val="20000"/>
                    <a:lumOff val="80000"/>
                  </a:schemeClr>
                </a:solidFill>
                <a:latin typeface="Times New Roman" panose="02020603050405020304" pitchFamily="18" charset="0"/>
                <a:cs typeface="Times New Roman" panose="02020603050405020304" pitchFamily="18" charset="0"/>
              </a:rPr>
              <a:t>Benchmark Analysis:</a:t>
            </a:r>
          </a:p>
        </p:txBody>
      </p:sp>
      <p:graphicFrame>
        <p:nvGraphicFramePr>
          <p:cNvPr id="3" name="Table 3">
            <a:extLst>
              <a:ext uri="{FF2B5EF4-FFF2-40B4-BE49-F238E27FC236}">
                <a16:creationId xmlns:a16="http://schemas.microsoft.com/office/drawing/2014/main" id="{678DECFD-7AA2-B88E-5D3C-AF89EE74EC8F}"/>
              </a:ext>
            </a:extLst>
          </p:cNvPr>
          <p:cNvGraphicFramePr>
            <a:graphicFrameLocks noGrp="1"/>
          </p:cNvGraphicFramePr>
          <p:nvPr>
            <p:extLst>
              <p:ext uri="{D42A27DB-BD31-4B8C-83A1-F6EECF244321}">
                <p14:modId xmlns:p14="http://schemas.microsoft.com/office/powerpoint/2010/main" val="4251981100"/>
              </p:ext>
            </p:extLst>
          </p:nvPr>
        </p:nvGraphicFramePr>
        <p:xfrm>
          <a:off x="116958" y="707886"/>
          <a:ext cx="11578856" cy="5999480"/>
        </p:xfrm>
        <a:graphic>
          <a:graphicData uri="http://schemas.openxmlformats.org/drawingml/2006/table">
            <a:tbl>
              <a:tblPr firstRow="1" bandRow="1">
                <a:tableStyleId>{5C22544A-7EE6-4342-B048-85BDC9FD1C3A}</a:tableStyleId>
              </a:tblPr>
              <a:tblGrid>
                <a:gridCol w="3040110">
                  <a:extLst>
                    <a:ext uri="{9D8B030D-6E8A-4147-A177-3AD203B41FA5}">
                      <a16:colId xmlns:a16="http://schemas.microsoft.com/office/drawing/2014/main" val="4184091081"/>
                    </a:ext>
                  </a:extLst>
                </a:gridCol>
                <a:gridCol w="1202281">
                  <a:extLst>
                    <a:ext uri="{9D8B030D-6E8A-4147-A177-3AD203B41FA5}">
                      <a16:colId xmlns:a16="http://schemas.microsoft.com/office/drawing/2014/main" val="1689821362"/>
                    </a:ext>
                  </a:extLst>
                </a:gridCol>
                <a:gridCol w="1201479">
                  <a:extLst>
                    <a:ext uri="{9D8B030D-6E8A-4147-A177-3AD203B41FA5}">
                      <a16:colId xmlns:a16="http://schemas.microsoft.com/office/drawing/2014/main" val="3000152489"/>
                    </a:ext>
                  </a:extLst>
                </a:gridCol>
                <a:gridCol w="1180214">
                  <a:extLst>
                    <a:ext uri="{9D8B030D-6E8A-4147-A177-3AD203B41FA5}">
                      <a16:colId xmlns:a16="http://schemas.microsoft.com/office/drawing/2014/main" val="3627938807"/>
                    </a:ext>
                  </a:extLst>
                </a:gridCol>
                <a:gridCol w="1137684">
                  <a:extLst>
                    <a:ext uri="{9D8B030D-6E8A-4147-A177-3AD203B41FA5}">
                      <a16:colId xmlns:a16="http://schemas.microsoft.com/office/drawing/2014/main" val="857617598"/>
                    </a:ext>
                  </a:extLst>
                </a:gridCol>
                <a:gridCol w="1265274">
                  <a:extLst>
                    <a:ext uri="{9D8B030D-6E8A-4147-A177-3AD203B41FA5}">
                      <a16:colId xmlns:a16="http://schemas.microsoft.com/office/drawing/2014/main" val="1113327074"/>
                    </a:ext>
                  </a:extLst>
                </a:gridCol>
                <a:gridCol w="1031358">
                  <a:extLst>
                    <a:ext uri="{9D8B030D-6E8A-4147-A177-3AD203B41FA5}">
                      <a16:colId xmlns:a16="http://schemas.microsoft.com/office/drawing/2014/main" val="3968342125"/>
                    </a:ext>
                  </a:extLst>
                </a:gridCol>
                <a:gridCol w="1520456">
                  <a:extLst>
                    <a:ext uri="{9D8B030D-6E8A-4147-A177-3AD203B41FA5}">
                      <a16:colId xmlns:a16="http://schemas.microsoft.com/office/drawing/2014/main" val="1697002921"/>
                    </a:ext>
                  </a:extLst>
                </a:gridCol>
              </a:tblGrid>
              <a:tr h="370840">
                <a:tc>
                  <a:txBody>
                    <a:bodyPr/>
                    <a:lstStyle/>
                    <a:p>
                      <a:pPr algn="ctr"/>
                      <a:r>
                        <a:rPr lang="en-US" dirty="0"/>
                        <a:t>Features</a:t>
                      </a:r>
                    </a:p>
                  </a:txBody>
                  <a:tcPr/>
                </a:tc>
                <a:tc>
                  <a:txBody>
                    <a:bodyPr/>
                    <a:lstStyle/>
                    <a:p>
                      <a:pPr algn="ctr"/>
                      <a:r>
                        <a:rPr lang="en-US" dirty="0"/>
                        <a:t>Zocdoc</a:t>
                      </a:r>
                    </a:p>
                  </a:txBody>
                  <a:tcPr/>
                </a:tc>
                <a:tc>
                  <a:txBody>
                    <a:bodyPr/>
                    <a:lstStyle/>
                    <a:p>
                      <a:pPr algn="ctr"/>
                      <a:r>
                        <a:rPr lang="en-US" dirty="0"/>
                        <a:t>Vitalant</a:t>
                      </a:r>
                    </a:p>
                  </a:txBody>
                  <a:tcPr/>
                </a:tc>
                <a:tc>
                  <a:txBody>
                    <a:bodyPr/>
                    <a:lstStyle/>
                    <a:p>
                      <a:pPr algn="ctr"/>
                      <a:r>
                        <a:rPr lang="en-US" dirty="0"/>
                        <a:t>Teladoc</a:t>
                      </a:r>
                    </a:p>
                  </a:txBody>
                  <a:tcPr/>
                </a:tc>
                <a:tc>
                  <a:txBody>
                    <a:bodyPr/>
                    <a:lstStyle/>
                    <a:p>
                      <a:pPr algn="ctr"/>
                      <a:r>
                        <a:rPr lang="en-US" dirty="0"/>
                        <a:t>Donate</a:t>
                      </a:r>
                    </a:p>
                    <a:p>
                      <a:pPr algn="ctr"/>
                      <a:r>
                        <a:rPr lang="en-US" dirty="0"/>
                        <a:t>life</a:t>
                      </a:r>
                    </a:p>
                  </a:txBody>
                  <a:tcPr/>
                </a:tc>
                <a:tc>
                  <a:txBody>
                    <a:bodyPr/>
                    <a:lstStyle/>
                    <a:p>
                      <a:pPr algn="ctr"/>
                      <a:r>
                        <a:rPr lang="en-US" dirty="0"/>
                        <a:t>Medisafe</a:t>
                      </a:r>
                    </a:p>
                  </a:txBody>
                  <a:tcPr/>
                </a:tc>
                <a:tc>
                  <a:txBody>
                    <a:bodyPr/>
                    <a:lstStyle/>
                    <a:p>
                      <a:pPr algn="ctr"/>
                      <a:r>
                        <a:rPr lang="en-US" dirty="0"/>
                        <a:t>Mero</a:t>
                      </a:r>
                    </a:p>
                    <a:p>
                      <a:pPr algn="ctr"/>
                      <a:r>
                        <a:rPr lang="en-US" dirty="0"/>
                        <a:t>Doctor</a:t>
                      </a:r>
                    </a:p>
                  </a:txBody>
                  <a:tcPr/>
                </a:tc>
                <a:tc>
                  <a:txBody>
                    <a:bodyPr/>
                    <a:lstStyle/>
                    <a:p>
                      <a:pPr algn="ctr"/>
                      <a:r>
                        <a:rPr lang="en-US" dirty="0"/>
                        <a:t>MediCon-nect Plus</a:t>
                      </a:r>
                    </a:p>
                  </a:txBody>
                  <a:tcPr/>
                </a:tc>
                <a:extLst>
                  <a:ext uri="{0D108BD9-81ED-4DB2-BD59-A6C34878D82A}">
                    <a16:rowId xmlns:a16="http://schemas.microsoft.com/office/drawing/2014/main" val="499756975"/>
                  </a:ext>
                </a:extLst>
              </a:tr>
              <a:tr h="370840">
                <a:tc>
                  <a:txBody>
                    <a:bodyPr/>
                    <a:lstStyle/>
                    <a:p>
                      <a:pPr algn="ctr"/>
                      <a:r>
                        <a:rPr lang="en-US" dirty="0"/>
                        <a:t>User registration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algn="ctr"/>
                      <a:r>
                        <a:rPr lang="en-US" dirty="0">
                          <a:highlight>
                            <a:srgbClr val="00FF00"/>
                          </a:highlight>
                        </a:rPr>
                        <a:t>Yes</a:t>
                      </a:r>
                    </a:p>
                  </a:txBody>
                  <a:tcPr/>
                </a:tc>
                <a:extLst>
                  <a:ext uri="{0D108BD9-81ED-4DB2-BD59-A6C34878D82A}">
                    <a16:rowId xmlns:a16="http://schemas.microsoft.com/office/drawing/2014/main" val="1431391952"/>
                  </a:ext>
                </a:extLst>
              </a:tr>
              <a:tr h="370840">
                <a:tc>
                  <a:txBody>
                    <a:bodyPr/>
                    <a:lstStyle/>
                    <a:p>
                      <a:pPr algn="ctr"/>
                      <a:r>
                        <a:rPr lang="en-US" sz="1800" b="0" i="0" kern="1200" dirty="0">
                          <a:solidFill>
                            <a:schemeClr val="dk1"/>
                          </a:solidFill>
                          <a:effectLst/>
                          <a:latin typeface="+mn-lt"/>
                          <a:ea typeface="+mn-ea"/>
                          <a:cs typeface="+mn-cs"/>
                        </a:rPr>
                        <a:t>Blood Donor Matching</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extLst>
                  <a:ext uri="{0D108BD9-81ED-4DB2-BD59-A6C34878D82A}">
                    <a16:rowId xmlns:a16="http://schemas.microsoft.com/office/drawing/2014/main" val="1210863549"/>
                  </a:ext>
                </a:extLst>
              </a:tr>
              <a:tr h="370840">
                <a:tc>
                  <a:txBody>
                    <a:bodyPr/>
                    <a:lstStyle/>
                    <a:p>
                      <a:pPr algn="ctr"/>
                      <a:r>
                        <a:rPr lang="en-US" sz="1800" b="0" i="0" kern="1200" dirty="0">
                          <a:solidFill>
                            <a:schemeClr val="dk1"/>
                          </a:solidFill>
                          <a:effectLst/>
                          <a:latin typeface="+mn-lt"/>
                          <a:ea typeface="+mn-ea"/>
                          <a:cs typeface="+mn-cs"/>
                        </a:rPr>
                        <a:t>Organ Donor Matching</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extLst>
                  <a:ext uri="{0D108BD9-81ED-4DB2-BD59-A6C34878D82A}">
                    <a16:rowId xmlns:a16="http://schemas.microsoft.com/office/drawing/2014/main" val="2799687751"/>
                  </a:ext>
                </a:extLst>
              </a:tr>
              <a:tr h="370840">
                <a:tc>
                  <a:txBody>
                    <a:bodyPr/>
                    <a:lstStyle/>
                    <a:p>
                      <a:pPr algn="ctr"/>
                      <a:r>
                        <a:rPr lang="en-US" sz="1800" b="0" i="0" kern="1200" dirty="0">
                          <a:solidFill>
                            <a:schemeClr val="dk1"/>
                          </a:solidFill>
                          <a:effectLst/>
                          <a:latin typeface="+mn-lt"/>
                          <a:ea typeface="+mn-ea"/>
                          <a:cs typeface="+mn-cs"/>
                        </a:rPr>
                        <a:t>Medical Shop Listings</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extLst>
                  <a:ext uri="{0D108BD9-81ED-4DB2-BD59-A6C34878D82A}">
                    <a16:rowId xmlns:a16="http://schemas.microsoft.com/office/drawing/2014/main" val="2410701789"/>
                  </a:ext>
                </a:extLst>
              </a:tr>
              <a:tr h="370840">
                <a:tc>
                  <a:txBody>
                    <a:bodyPr/>
                    <a:lstStyle/>
                    <a:p>
                      <a:pPr algn="ctr"/>
                      <a:r>
                        <a:rPr lang="en-US" sz="1800" b="0" i="0" kern="1200" dirty="0">
                          <a:solidFill>
                            <a:schemeClr val="dk1"/>
                          </a:solidFill>
                          <a:effectLst/>
                          <a:latin typeface="+mn-lt"/>
                          <a:ea typeface="+mn-ea"/>
                          <a:cs typeface="+mn-cs"/>
                        </a:rPr>
                        <a:t>Medicine Search</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extLst>
                  <a:ext uri="{0D108BD9-81ED-4DB2-BD59-A6C34878D82A}">
                    <a16:rowId xmlns:a16="http://schemas.microsoft.com/office/drawing/2014/main" val="3559913148"/>
                  </a:ext>
                </a:extLst>
              </a:tr>
              <a:tr h="370840">
                <a:tc>
                  <a:txBody>
                    <a:bodyPr/>
                    <a:lstStyle/>
                    <a:p>
                      <a:pPr algn="ctr"/>
                      <a:r>
                        <a:rPr lang="en-US" sz="1800" b="0" i="0" kern="1200" dirty="0">
                          <a:solidFill>
                            <a:schemeClr val="dk1"/>
                          </a:solidFill>
                          <a:effectLst/>
                          <a:latin typeface="+mn-lt"/>
                          <a:ea typeface="+mn-ea"/>
                          <a:cs typeface="+mn-cs"/>
                        </a:rPr>
                        <a:t>Hospital Seat Booking</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extLst>
                  <a:ext uri="{0D108BD9-81ED-4DB2-BD59-A6C34878D82A}">
                    <a16:rowId xmlns:a16="http://schemas.microsoft.com/office/drawing/2014/main" val="531674128"/>
                  </a:ext>
                </a:extLst>
              </a:tr>
              <a:tr h="370840">
                <a:tc>
                  <a:txBody>
                    <a:bodyPr/>
                    <a:lstStyle/>
                    <a:p>
                      <a:pPr algn="ctr"/>
                      <a:r>
                        <a:rPr lang="en-US" sz="1800" b="0" i="0" kern="1200" dirty="0">
                          <a:solidFill>
                            <a:schemeClr val="dk1"/>
                          </a:solidFill>
                          <a:effectLst/>
                          <a:latin typeface="+mn-lt"/>
                          <a:ea typeface="+mn-ea"/>
                          <a:cs typeface="+mn-cs"/>
                        </a:rPr>
                        <a:t>Doctor Search</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extLst>
                  <a:ext uri="{0D108BD9-81ED-4DB2-BD59-A6C34878D82A}">
                    <a16:rowId xmlns:a16="http://schemas.microsoft.com/office/drawing/2014/main" val="1506969823"/>
                  </a:ext>
                </a:extLst>
              </a:tr>
              <a:tr h="370840">
                <a:tc>
                  <a:txBody>
                    <a:bodyPr/>
                    <a:lstStyle/>
                    <a:p>
                      <a:pPr algn="ctr"/>
                      <a:r>
                        <a:rPr lang="en-US" sz="1800" b="0" i="0" kern="1200" dirty="0">
                          <a:solidFill>
                            <a:schemeClr val="dk1"/>
                          </a:solidFill>
                          <a:effectLst/>
                          <a:latin typeface="+mn-lt"/>
                          <a:ea typeface="+mn-ea"/>
                          <a:cs typeface="+mn-cs"/>
                        </a:rPr>
                        <a:t>Make Appointment</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extLst>
                  <a:ext uri="{0D108BD9-81ED-4DB2-BD59-A6C34878D82A}">
                    <a16:rowId xmlns:a16="http://schemas.microsoft.com/office/drawing/2014/main" val="1237789366"/>
                  </a:ext>
                </a:extLst>
              </a:tr>
              <a:tr h="455907">
                <a:tc>
                  <a:txBody>
                    <a:bodyPr/>
                    <a:lstStyle/>
                    <a:p>
                      <a:pPr algn="ctr"/>
                      <a:r>
                        <a:rPr lang="en-US" sz="1800" b="0" i="0" kern="1200" dirty="0">
                          <a:solidFill>
                            <a:schemeClr val="dk1"/>
                          </a:solidFill>
                          <a:effectLst/>
                          <a:latin typeface="+mn-lt"/>
                          <a:ea typeface="+mn-ea"/>
                          <a:cs typeface="+mn-cs"/>
                        </a:rPr>
                        <a:t>Emergency Ambulance Booking</a:t>
                      </a:r>
                      <a:endParaRPr lang="en-US" dirty="0"/>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highlight>
                            <a:srgbClr val="00FF00"/>
                          </a:highlight>
                        </a:rPr>
                        <a:t>Yes</a:t>
                      </a:r>
                    </a:p>
                  </a:txBody>
                  <a:tcPr/>
                </a:tc>
                <a:extLst>
                  <a:ext uri="{0D108BD9-81ED-4DB2-BD59-A6C34878D82A}">
                    <a16:rowId xmlns:a16="http://schemas.microsoft.com/office/drawing/2014/main" val="1192299174"/>
                  </a:ext>
                </a:extLst>
              </a:tr>
              <a:tr h="370840">
                <a:tc>
                  <a:txBody>
                    <a:bodyPr/>
                    <a:lstStyle/>
                    <a:p>
                      <a:pPr algn="ctr"/>
                      <a:r>
                        <a:rPr lang="en-US" sz="1800" b="0" i="0" kern="1200" dirty="0">
                          <a:solidFill>
                            <a:schemeClr val="dk1"/>
                          </a:solidFill>
                          <a:effectLst/>
                          <a:latin typeface="+mn-lt"/>
                          <a:ea typeface="+mn-ea"/>
                          <a:cs typeface="+mn-cs"/>
                        </a:rPr>
                        <a:t>Oxygen Cylinder Booking</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extLst>
                  <a:ext uri="{0D108BD9-81ED-4DB2-BD59-A6C34878D82A}">
                    <a16:rowId xmlns:a16="http://schemas.microsoft.com/office/drawing/2014/main" val="1622678686"/>
                  </a:ext>
                </a:extLst>
              </a:tr>
              <a:tr h="370840">
                <a:tc>
                  <a:txBody>
                    <a:bodyPr/>
                    <a:lstStyle/>
                    <a:p>
                      <a:pPr algn="ctr"/>
                      <a:r>
                        <a:rPr lang="en-US" sz="1800" b="0" i="0" kern="1200" dirty="0">
                          <a:solidFill>
                            <a:schemeClr val="dk1"/>
                          </a:solidFill>
                          <a:effectLst/>
                          <a:latin typeface="+mn-lt"/>
                          <a:ea typeface="+mn-ea"/>
                          <a:cs typeface="+mn-cs"/>
                        </a:rPr>
                        <a:t>User Feedback and Ratings</a:t>
                      </a:r>
                      <a:endParaRPr lang="en-US" dirty="0"/>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dirty="0">
                          <a:highlight>
                            <a:srgbClr val="00FF00"/>
                          </a:highlight>
                        </a:rPr>
                        <a:t>Yes</a:t>
                      </a:r>
                    </a:p>
                  </a:txBody>
                  <a:tcPr/>
                </a:tc>
                <a:extLst>
                  <a:ext uri="{0D108BD9-81ED-4DB2-BD59-A6C34878D82A}">
                    <a16:rowId xmlns:a16="http://schemas.microsoft.com/office/drawing/2014/main" val="1824809359"/>
                  </a:ext>
                </a:extLst>
              </a:tr>
              <a:tr h="370840">
                <a:tc>
                  <a:txBody>
                    <a:bodyPr/>
                    <a:lstStyle/>
                    <a:p>
                      <a:pPr algn="ctr"/>
                      <a:r>
                        <a:rPr lang="en-US" dirty="0"/>
                        <a:t>Medical Article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extLst>
                  <a:ext uri="{0D108BD9-81ED-4DB2-BD59-A6C34878D82A}">
                    <a16:rowId xmlns:a16="http://schemas.microsoft.com/office/drawing/2014/main" val="1132281299"/>
                  </a:ext>
                </a:extLst>
              </a:tr>
              <a:tr h="370840">
                <a:tc>
                  <a:txBody>
                    <a:bodyPr/>
                    <a:lstStyle/>
                    <a:p>
                      <a:pPr algn="ctr"/>
                      <a:r>
                        <a:rPr lang="en-US" sz="1800" b="0" i="0" kern="1200" dirty="0">
                          <a:solidFill>
                            <a:schemeClr val="dk1"/>
                          </a:solidFill>
                          <a:effectLst/>
                          <a:latin typeface="+mn-lt"/>
                          <a:ea typeface="+mn-ea"/>
                          <a:cs typeface="+mn-cs"/>
                        </a:rPr>
                        <a:t>Mobile App Support</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ighlight>
                            <a:srgbClr val="00FF00"/>
                          </a:highlight>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0000"/>
                          </a:highlight>
                        </a:rPr>
                        <a:t>No</a:t>
                      </a:r>
                    </a:p>
                  </a:txBody>
                  <a:tcPr/>
                </a:tc>
                <a:tc>
                  <a:txBody>
                    <a:bodyPr/>
                    <a:lstStyle/>
                    <a:p>
                      <a:pPr algn="ctr"/>
                      <a:r>
                        <a:rPr lang="en-US" dirty="0">
                          <a:solidFill>
                            <a:schemeClr val="tx1"/>
                          </a:solidFill>
                          <a:highlight>
                            <a:srgbClr val="FF0000"/>
                          </a:highlight>
                        </a:rPr>
                        <a:t>No</a:t>
                      </a:r>
                    </a:p>
                  </a:txBody>
                  <a:tcPr/>
                </a:tc>
                <a:extLst>
                  <a:ext uri="{0D108BD9-81ED-4DB2-BD59-A6C34878D82A}">
                    <a16:rowId xmlns:a16="http://schemas.microsoft.com/office/drawing/2014/main" val="2396553927"/>
                  </a:ext>
                </a:extLst>
              </a:tr>
            </a:tbl>
          </a:graphicData>
        </a:graphic>
      </p:graphicFrame>
    </p:spTree>
    <p:extLst>
      <p:ext uri="{BB962C8B-B14F-4D97-AF65-F5344CB8AC3E}">
        <p14:creationId xmlns:p14="http://schemas.microsoft.com/office/powerpoint/2010/main" val="152423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701E0-A70C-8E6D-D35F-947D95973086}"/>
              </a:ext>
            </a:extLst>
          </p:cNvPr>
          <p:cNvSpPr txBox="1"/>
          <p:nvPr/>
        </p:nvSpPr>
        <p:spPr>
          <a:xfrm>
            <a:off x="191386" y="159489"/>
            <a:ext cx="5229060"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Language To Be Used: </a:t>
            </a:r>
          </a:p>
        </p:txBody>
      </p:sp>
      <p:sp>
        <p:nvSpPr>
          <p:cNvPr id="3" name="TextBox 2">
            <a:extLst>
              <a:ext uri="{FF2B5EF4-FFF2-40B4-BE49-F238E27FC236}">
                <a16:creationId xmlns:a16="http://schemas.microsoft.com/office/drawing/2014/main" id="{771982C3-77E0-EA7D-2D2D-C258BAF59481}"/>
              </a:ext>
            </a:extLst>
          </p:cNvPr>
          <p:cNvSpPr txBox="1"/>
          <p:nvPr/>
        </p:nvSpPr>
        <p:spPr>
          <a:xfrm>
            <a:off x="1477925" y="1468115"/>
            <a:ext cx="8272130" cy="2523768"/>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accent4"/>
                </a:solidFill>
              </a:rPr>
              <a:t>PHP</a:t>
            </a:r>
          </a:p>
          <a:p>
            <a:pPr marL="285750" indent="-285750">
              <a:buFont typeface="Arial" panose="020B0604020202020204" pitchFamily="34" charset="0"/>
              <a:buChar char="•"/>
            </a:pPr>
            <a:r>
              <a:rPr lang="en-US" sz="2800" b="1" dirty="0">
                <a:solidFill>
                  <a:schemeClr val="accent4"/>
                </a:solidFill>
              </a:rPr>
              <a:t>JavaScript</a:t>
            </a:r>
          </a:p>
          <a:p>
            <a:pPr marL="285750" indent="-285750">
              <a:buFont typeface="Arial" panose="020B0604020202020204" pitchFamily="34" charset="0"/>
              <a:buChar char="•"/>
            </a:pPr>
            <a:r>
              <a:rPr lang="en-US" sz="2800" b="1" dirty="0">
                <a:solidFill>
                  <a:schemeClr val="accent4"/>
                </a:solidFill>
              </a:rPr>
              <a:t>MySQL</a:t>
            </a:r>
          </a:p>
          <a:p>
            <a:pPr marL="285750" indent="-285750">
              <a:buFont typeface="Arial" panose="020B0604020202020204" pitchFamily="34" charset="0"/>
              <a:buChar char="•"/>
            </a:pPr>
            <a:r>
              <a:rPr lang="en-US" sz="2800" b="1" dirty="0">
                <a:solidFill>
                  <a:schemeClr val="accent4"/>
                </a:solidFill>
              </a:rPr>
              <a:t>HTML</a:t>
            </a:r>
          </a:p>
          <a:p>
            <a:pPr marL="285750" indent="-285750">
              <a:buFont typeface="Arial" panose="020B0604020202020204" pitchFamily="34" charset="0"/>
              <a:buChar char="•"/>
            </a:pPr>
            <a:r>
              <a:rPr lang="en-US" sz="2800" b="1" dirty="0">
                <a:solidFill>
                  <a:schemeClr val="accent4"/>
                </a:solidFill>
              </a:rPr>
              <a:t>CSS</a:t>
            </a:r>
          </a:p>
          <a:p>
            <a:endParaRPr lang="en-US" dirty="0"/>
          </a:p>
        </p:txBody>
      </p:sp>
      <p:pic>
        <p:nvPicPr>
          <p:cNvPr id="6" name="Picture 5">
            <a:extLst>
              <a:ext uri="{FF2B5EF4-FFF2-40B4-BE49-F238E27FC236}">
                <a16:creationId xmlns:a16="http://schemas.microsoft.com/office/drawing/2014/main" id="{1B22051E-DB58-0FE5-D393-132D880F4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9489"/>
            <a:ext cx="4050650" cy="3647887"/>
          </a:xfrm>
          <a:prstGeom prst="rect">
            <a:avLst/>
          </a:prstGeom>
          <a:noFill/>
          <a:effectLst>
            <a:reflection stA="48000" endPos="65000" dist="50800" dir="5400000" sy="-100000" algn="bl" rotWithShape="0"/>
          </a:effectLst>
        </p:spPr>
      </p:pic>
    </p:spTree>
    <p:extLst>
      <p:ext uri="{BB962C8B-B14F-4D97-AF65-F5344CB8AC3E}">
        <p14:creationId xmlns:p14="http://schemas.microsoft.com/office/powerpoint/2010/main" val="403656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71F170-9884-1133-34D5-FABD7864646C}"/>
              </a:ext>
            </a:extLst>
          </p:cNvPr>
          <p:cNvSpPr txBox="1"/>
          <p:nvPr/>
        </p:nvSpPr>
        <p:spPr>
          <a:xfrm>
            <a:off x="0" y="0"/>
            <a:ext cx="3923190" cy="707886"/>
          </a:xfrm>
          <a:prstGeom prst="rect">
            <a:avLst/>
          </a:prstGeom>
          <a:noFill/>
        </p:spPr>
        <p:txBody>
          <a:bodyPr wrap="none" rtlCol="0">
            <a:spAutoFit/>
          </a:bodyPr>
          <a:lstStyle/>
          <a:p>
            <a:r>
              <a:rPr lang="en-US" sz="4000" b="1" dirty="0">
                <a:solidFill>
                  <a:srgbClr val="5BC3AF"/>
                </a:solidFill>
                <a:latin typeface="Times New Roman" panose="02020603050405020304" pitchFamily="18" charset="0"/>
                <a:cs typeface="Times New Roman" panose="02020603050405020304" pitchFamily="18" charset="0"/>
              </a:rPr>
              <a:t>Demo Prototype:</a:t>
            </a:r>
          </a:p>
        </p:txBody>
      </p:sp>
      <p:pic>
        <p:nvPicPr>
          <p:cNvPr id="4" name="Picture 3">
            <a:extLst>
              <a:ext uri="{FF2B5EF4-FFF2-40B4-BE49-F238E27FC236}">
                <a16:creationId xmlns:a16="http://schemas.microsoft.com/office/drawing/2014/main" id="{9C20C080-DCEE-9CF9-E5AF-B16B0D1F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763756"/>
            <a:ext cx="8991600" cy="5330488"/>
          </a:xfrm>
          <a:prstGeom prst="rect">
            <a:avLst/>
          </a:prstGeom>
        </p:spPr>
      </p:pic>
      <p:sp>
        <p:nvSpPr>
          <p:cNvPr id="7" name="TextBox 6">
            <a:extLst>
              <a:ext uri="{FF2B5EF4-FFF2-40B4-BE49-F238E27FC236}">
                <a16:creationId xmlns:a16="http://schemas.microsoft.com/office/drawing/2014/main" id="{F23B509E-9371-2F22-2C0D-939F4D8EAE5C}"/>
              </a:ext>
            </a:extLst>
          </p:cNvPr>
          <p:cNvSpPr txBox="1"/>
          <p:nvPr/>
        </p:nvSpPr>
        <p:spPr>
          <a:xfrm>
            <a:off x="4962516" y="6150114"/>
            <a:ext cx="2266967" cy="461665"/>
          </a:xfrm>
          <a:prstGeom prst="rect">
            <a:avLst/>
          </a:prstGeom>
          <a:noFill/>
        </p:spPr>
        <p:txBody>
          <a:bodyPr wrap="none" rtlCol="0">
            <a:spAutoFit/>
          </a:bodyPr>
          <a:lstStyle/>
          <a:p>
            <a:r>
              <a:rPr lang="en-US" sz="2400" b="1" dirty="0">
                <a:solidFill>
                  <a:srgbClr val="FFFF00"/>
                </a:solidFill>
              </a:rPr>
              <a:t>Landing page</a:t>
            </a:r>
          </a:p>
        </p:txBody>
      </p:sp>
    </p:spTree>
    <p:extLst>
      <p:ext uri="{BB962C8B-B14F-4D97-AF65-F5344CB8AC3E}">
        <p14:creationId xmlns:p14="http://schemas.microsoft.com/office/powerpoint/2010/main" val="253421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8AC28A-50BB-0940-73E6-C149A7E5C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896" y="195312"/>
            <a:ext cx="8343004" cy="5979276"/>
          </a:xfrm>
          <a:prstGeom prst="rect">
            <a:avLst/>
          </a:prstGeom>
        </p:spPr>
      </p:pic>
      <p:sp>
        <p:nvSpPr>
          <p:cNvPr id="4" name="TextBox 3">
            <a:extLst>
              <a:ext uri="{FF2B5EF4-FFF2-40B4-BE49-F238E27FC236}">
                <a16:creationId xmlns:a16="http://schemas.microsoft.com/office/drawing/2014/main" id="{F053ED7F-BA3C-DBA2-B58C-11C99A1DC85F}"/>
              </a:ext>
            </a:extLst>
          </p:cNvPr>
          <p:cNvSpPr txBox="1"/>
          <p:nvPr/>
        </p:nvSpPr>
        <p:spPr>
          <a:xfrm>
            <a:off x="5321300" y="6201023"/>
            <a:ext cx="1928733" cy="461665"/>
          </a:xfrm>
          <a:prstGeom prst="rect">
            <a:avLst/>
          </a:prstGeom>
          <a:noFill/>
        </p:spPr>
        <p:txBody>
          <a:bodyPr wrap="none" rtlCol="0">
            <a:spAutoFit/>
          </a:bodyPr>
          <a:lstStyle/>
          <a:p>
            <a:r>
              <a:rPr lang="en-US" sz="2400" b="1" dirty="0">
                <a:solidFill>
                  <a:srgbClr val="FFFF00"/>
                </a:solidFill>
              </a:rPr>
              <a:t>Log in Page</a:t>
            </a:r>
          </a:p>
        </p:txBody>
      </p:sp>
    </p:spTree>
    <p:extLst>
      <p:ext uri="{BB962C8B-B14F-4D97-AF65-F5344CB8AC3E}">
        <p14:creationId xmlns:p14="http://schemas.microsoft.com/office/powerpoint/2010/main" val="1249610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1555</TotalTime>
  <Words>568</Words>
  <Application>Microsoft Office PowerPoint</Application>
  <PresentationFormat>Widescreen</PresentationFormat>
  <Paragraphs>181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Agency FB</vt:lpstr>
      <vt:lpstr>Arial</vt:lpstr>
      <vt:lpstr>Century Gothic</vt:lpstr>
      <vt:lpstr>Comic Sans MS</vt:lpstr>
      <vt:lpstr>Open Sans Condensed Light</vt:lpstr>
      <vt:lpstr>Söhne</vt:lpstr>
      <vt:lpstr>Times New Roman</vt:lpstr>
      <vt:lpstr>Viner Hand ITC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Tanzim</dc:creator>
  <cp:lastModifiedBy>Tushar Tanzim</cp:lastModifiedBy>
  <cp:revision>2</cp:revision>
  <dcterms:created xsi:type="dcterms:W3CDTF">2023-06-09T16:31:11Z</dcterms:created>
  <dcterms:modified xsi:type="dcterms:W3CDTF">2023-06-10T18:34:05Z</dcterms:modified>
</cp:coreProperties>
</file>