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tkinson Hyperlegibl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it4krUatJj2rEX+kytKAlKUqw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AtkinsonHyperlegible-bold.fntdata"/><Relationship Id="rId21" Type="http://schemas.openxmlformats.org/officeDocument/2006/relationships/font" Target="fonts/AtkinsonHyperlegible-regular.fntdata"/><Relationship Id="rId24" Type="http://schemas.openxmlformats.org/officeDocument/2006/relationships/font" Target="fonts/AtkinsonHyperlegible-boldItalic.fntdata"/><Relationship Id="rId23" Type="http://schemas.openxmlformats.org/officeDocument/2006/relationships/font" Target="fonts/AtkinsonHyperlegibl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regular.fntdata"/><Relationship Id="rId12" Type="http://schemas.openxmlformats.org/officeDocument/2006/relationships/slide" Target="slides/slide6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4200"/>
              <a:buNone/>
            </a:pPr>
            <a:r>
              <a:rPr lang="en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CIS 635 - Knowledge Discovery &amp; Data Mining</a:t>
            </a:r>
            <a:endParaRPr>
              <a:solidFill>
                <a:srgbClr val="000000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Database Table Joins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38" name="Google Shape;138;p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Joins are performed through some </a:t>
            </a:r>
            <a:r>
              <a:rPr b="1" lang="en" sz="1700">
                <a:solidFill>
                  <a:srgbClr val="980000"/>
                </a:solidFill>
              </a:rPr>
              <a:t>common keys</a:t>
            </a:r>
            <a:r>
              <a:rPr lang="en" sz="1700"/>
              <a:t>, shared across tables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Only preserve records  for which data is available in both tables. </a:t>
            </a:r>
            <a:endParaRPr sz="1700"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594" y="2100306"/>
            <a:ext cx="3510895" cy="22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Only preserve records  for which data is available in both tables. 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see below an example with </a:t>
            </a:r>
            <a:r>
              <a:rPr b="1" lang="en" sz="1700">
                <a:solidFill>
                  <a:srgbClr val="980000"/>
                </a:solidFill>
              </a:rPr>
              <a:t>student_id</a:t>
            </a:r>
            <a:r>
              <a:rPr lang="en" sz="1700"/>
              <a:t> be the join key.</a:t>
            </a:r>
            <a:endParaRPr sz="1700"/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594" y="2100306"/>
            <a:ext cx="3510895" cy="220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4875" y="3600050"/>
            <a:ext cx="2415725" cy="13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1637775" y="4237100"/>
            <a:ext cx="2575500" cy="3645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Left join</a:t>
            </a:r>
            <a:endParaRPr/>
          </a:p>
        </p:txBody>
      </p:sp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894" y="2078875"/>
            <a:ext cx="3407576" cy="22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Joins are performed through some common keys, shared across tables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 records from the </a:t>
            </a:r>
            <a:r>
              <a:rPr b="1" lang="en" sz="1700"/>
              <a:t>left table</a:t>
            </a:r>
            <a:r>
              <a:rPr lang="en" sz="1700"/>
              <a:t> are preserved, even though no corresponding information is available in the right table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Right join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Joins are performed through some common keys, shared across tables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records from the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table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preserved, even no corresponding information is available in the right table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7017" y="2167850"/>
            <a:ext cx="3751759" cy="226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Outer/full join</a:t>
            </a:r>
            <a:endParaRPr/>
          </a:p>
        </p:txBody>
      </p:sp>
      <p:pic>
        <p:nvPicPr>
          <p:cNvPr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2981" y="2094988"/>
            <a:ext cx="3403750" cy="225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/>
              <a:t>Joins are performed through some common keys, shared across tables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records from the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tables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preserved, even no corresponding information is available in the other table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