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6" r:id="rId1"/>
  </p:sldMasterIdLst>
  <p:notesMasterIdLst>
    <p:notesMasterId r:id="rId34"/>
  </p:notesMasterIdLst>
  <p:sldIdLst>
    <p:sldId id="328" r:id="rId2"/>
    <p:sldId id="291" r:id="rId3"/>
    <p:sldId id="360" r:id="rId4"/>
    <p:sldId id="294" r:id="rId5"/>
    <p:sldId id="329" r:id="rId6"/>
    <p:sldId id="330" r:id="rId7"/>
    <p:sldId id="265" r:id="rId8"/>
    <p:sldId id="339" r:id="rId9"/>
    <p:sldId id="341" r:id="rId10"/>
    <p:sldId id="340" r:id="rId11"/>
    <p:sldId id="343" r:id="rId12"/>
    <p:sldId id="342" r:id="rId13"/>
    <p:sldId id="351" r:id="rId14"/>
    <p:sldId id="349" r:id="rId15"/>
    <p:sldId id="269" r:id="rId16"/>
    <p:sldId id="352" r:id="rId17"/>
    <p:sldId id="266" r:id="rId18"/>
    <p:sldId id="354" r:id="rId19"/>
    <p:sldId id="355" r:id="rId20"/>
    <p:sldId id="353" r:id="rId21"/>
    <p:sldId id="348" r:id="rId22"/>
    <p:sldId id="350" r:id="rId23"/>
    <p:sldId id="268" r:id="rId24"/>
    <p:sldId id="344" r:id="rId25"/>
    <p:sldId id="345" r:id="rId26"/>
    <p:sldId id="357" r:id="rId27"/>
    <p:sldId id="358" r:id="rId28"/>
    <p:sldId id="359" r:id="rId29"/>
    <p:sldId id="346" r:id="rId30"/>
    <p:sldId id="347" r:id="rId31"/>
    <p:sldId id="338" r:id="rId32"/>
    <p:sldId id="273" r:id="rId33"/>
  </p:sldIdLst>
  <p:sldSz cx="9144000" cy="6858000" type="screen4x3"/>
  <p:notesSz cx="6858000" cy="9144000"/>
  <p:embeddedFontLst>
    <p:embeddedFont>
      <p:font typeface="NikoshBAN" pitchFamily="2" charset="0"/>
      <p:regular r:id="rId35"/>
    </p:embeddedFont>
    <p:embeddedFont>
      <p:font typeface="SutonnyMJ" pitchFamily="2" charset="0"/>
      <p:regular r:id="rId36"/>
      <p:bold r:id="rId37"/>
      <p:italic r:id="rId38"/>
      <p:boldItalic r:id="rId39"/>
    </p:embeddedFont>
    <p:embeddedFont>
      <p:font typeface="Calibri" pitchFamily="34" charset="0"/>
      <p:regular r:id="rId40"/>
      <p:bold r:id="rId41"/>
      <p:italic r:id="rId42"/>
      <p:boldItalic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99"/>
    <a:srgbClr val="00CC66"/>
    <a:srgbClr val="FF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447A3-212B-492A-9086-3F5E75A0F2AE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A0EF7-D7D6-49CB-808D-8476E6FA8E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7972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E619A-CA24-4BB6-9A36-DBCF8952BE6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27980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E20A7-9485-4322-95C6-1A4D941F076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54FB4-E820-4CBB-A76D-7F64F67729F3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0652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42271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CF734D-6689-46C2-86BB-06D2901FD4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3678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CF734D-6689-46C2-86BB-06D2901FD4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0617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CF734D-6689-46C2-86BB-06D2901FD4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811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0617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CF734D-6689-46C2-86BB-06D2901FD4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8304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61DDE0-8E37-4724-9F85-4971882A533E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95960" y="6454775"/>
            <a:ext cx="532384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CF734D-6689-46C2-86BB-06D2901FD4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79513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61DDE0-8E37-4724-9F85-4971882A533E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95960" y="6454775"/>
            <a:ext cx="532384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CF734D-6689-46C2-86BB-06D2901FD4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367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61DDE0-8E37-4724-9F85-4971882A533E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5960" y="6454775"/>
            <a:ext cx="532384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CF734D-6689-46C2-86BB-06D2901FD4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606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87604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582039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751312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26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21" Type="http://schemas.openxmlformats.org/officeDocument/2006/relationships/slide" Target="../slides/slide7.xml"/><Relationship Id="rId34" Type="http://schemas.openxmlformats.org/officeDocument/2006/relationships/image" Target="../media/image10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" Target="../slides/slide4.xml"/><Relationship Id="rId25" Type="http://schemas.openxmlformats.org/officeDocument/2006/relationships/slide" Target="../slides/slide11.xml"/><Relationship Id="rId33" Type="http://schemas.openxmlformats.org/officeDocument/2006/relationships/slide" Target="../slides/slide3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20" Type="http://schemas.openxmlformats.org/officeDocument/2006/relationships/image" Target="../media/image3.png"/><Relationship Id="rId29" Type="http://schemas.openxmlformats.org/officeDocument/2006/relationships/slide" Target="../slides/slide2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32" Type="http://schemas.openxmlformats.org/officeDocument/2006/relationships/image" Target="../media/image9.png"/><Relationship Id="rId37" Type="http://schemas.openxmlformats.org/officeDocument/2006/relationships/image" Target="../media/image12.png"/><Relationship Id="rId5" Type="http://schemas.openxmlformats.org/officeDocument/2006/relationships/slideLayout" Target="../slideLayouts/slideLayout5.xml"/><Relationship Id="rId15" Type="http://schemas.openxmlformats.org/officeDocument/2006/relationships/slide" Target="../slides/slide3.xml"/><Relationship Id="rId23" Type="http://schemas.openxmlformats.org/officeDocument/2006/relationships/slide" Target="../slides/slide5.xml"/><Relationship Id="rId28" Type="http://schemas.openxmlformats.org/officeDocument/2006/relationships/image" Target="../media/image7.png"/><Relationship Id="rId36" Type="http://schemas.openxmlformats.org/officeDocument/2006/relationships/slide" Target="../slides/slide2.xml"/><Relationship Id="rId10" Type="http://schemas.openxmlformats.org/officeDocument/2006/relationships/slideLayout" Target="../slideLayouts/slideLayout10.xml"/><Relationship Id="rId19" Type="http://schemas.openxmlformats.org/officeDocument/2006/relationships/slide" Target="../slides/slide6.xml"/><Relationship Id="rId31" Type="http://schemas.openxmlformats.org/officeDocument/2006/relationships/slide" Target="../slides/slide2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22" Type="http://schemas.openxmlformats.org/officeDocument/2006/relationships/image" Target="../media/image4.png"/><Relationship Id="rId27" Type="http://schemas.openxmlformats.org/officeDocument/2006/relationships/slide" Target="../slides/slide24.xml"/><Relationship Id="rId30" Type="http://schemas.openxmlformats.org/officeDocument/2006/relationships/image" Target="../media/image8.png"/><Relationship Id="rId35" Type="http://schemas.openxmlformats.org/officeDocument/2006/relationships/image" Target="../media/image1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-14514" y="210520"/>
            <a:ext cx="9156700" cy="3307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3" name="Picture 4">
            <a:hlinkClick r:id="rId15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6888"/>
          <a:stretch/>
        </p:blipFill>
        <p:spPr bwMode="auto">
          <a:xfrm>
            <a:off x="906677" y="176967"/>
            <a:ext cx="707631" cy="42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>
            <a:hlinkClick r:id="rId17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" b="16567"/>
          <a:stretch/>
        </p:blipFill>
        <p:spPr bwMode="auto">
          <a:xfrm>
            <a:off x="1628336" y="175850"/>
            <a:ext cx="710029" cy="434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6">
            <a:hlinkClick r:id="rId19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5505"/>
          <a:stretch/>
        </p:blipFill>
        <p:spPr bwMode="auto">
          <a:xfrm>
            <a:off x="3087766" y="173079"/>
            <a:ext cx="710029" cy="440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7">
            <a:hlinkClick r:id="rId21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" b="16567"/>
          <a:stretch/>
        </p:blipFill>
        <p:spPr bwMode="auto">
          <a:xfrm>
            <a:off x="3824689" y="174197"/>
            <a:ext cx="710029" cy="434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9">
            <a:hlinkClick r:id="rId23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1881"/>
          <a:stretch/>
        </p:blipFill>
        <p:spPr bwMode="auto">
          <a:xfrm>
            <a:off x="2363442" y="159061"/>
            <a:ext cx="707631" cy="407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10">
            <a:hlinkClick r:id="rId25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0819"/>
          <a:stretch/>
        </p:blipFill>
        <p:spPr bwMode="auto">
          <a:xfrm>
            <a:off x="4545062" y="176141"/>
            <a:ext cx="719624" cy="412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11">
            <a:hlinkClick r:id="rId27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1350"/>
          <a:stretch/>
        </p:blipFill>
        <p:spPr bwMode="auto">
          <a:xfrm>
            <a:off x="5286784" y="174197"/>
            <a:ext cx="710029" cy="409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2">
            <a:hlinkClick r:id="rId29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0287"/>
          <a:stretch/>
        </p:blipFill>
        <p:spPr bwMode="auto">
          <a:xfrm>
            <a:off x="6015059" y="173648"/>
            <a:ext cx="710029" cy="415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3">
            <a:hlinkClick r:id="rId31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9225"/>
          <a:stretch/>
        </p:blipFill>
        <p:spPr bwMode="auto">
          <a:xfrm>
            <a:off x="6746773" y="170699"/>
            <a:ext cx="710030" cy="427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4">
            <a:hlinkClick r:id="rId33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3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6568"/>
          <a:stretch/>
        </p:blipFill>
        <p:spPr bwMode="auto">
          <a:xfrm>
            <a:off x="7493919" y="174587"/>
            <a:ext cx="710029" cy="434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5">
            <a:hlinkClick r:id="" action="ppaction://hlinkshowjump?jump=lastslide"/>
          </p:cNvPr>
          <p:cNvPicPr>
            <a:picLocks noChangeAspect="1" noChangeArrowheads="1"/>
          </p:cNvPicPr>
          <p:nvPr/>
        </p:nvPicPr>
        <p:blipFill rotWithShape="1">
          <a:blip r:embed="rId3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663"/>
          <a:stretch/>
        </p:blipFill>
        <p:spPr bwMode="auto">
          <a:xfrm>
            <a:off x="8233507" y="170698"/>
            <a:ext cx="710029" cy="397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6">
            <a:hlinkClick r:id="rId36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5815"/>
          <a:stretch/>
        </p:blipFill>
        <p:spPr bwMode="auto">
          <a:xfrm>
            <a:off x="166468" y="189918"/>
            <a:ext cx="750526" cy="434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" name="Straight Connector 36"/>
          <p:cNvCxnSpPr/>
          <p:nvPr/>
        </p:nvCxnSpPr>
        <p:spPr>
          <a:xfrm>
            <a:off x="0" y="6379145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ction Button: End 9">
            <a:hlinkClick r:id="" action="ppaction://hlinkshowjump?jump=lastslide" highlightClick="1"/>
          </p:cNvPr>
          <p:cNvSpPr/>
          <p:nvPr/>
        </p:nvSpPr>
        <p:spPr>
          <a:xfrm>
            <a:off x="5978720" y="6408040"/>
            <a:ext cx="1152000" cy="432000"/>
          </a:xfrm>
          <a:prstGeom prst="actionButtonEnd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‡kl</a:t>
            </a:r>
            <a:endParaRPr 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utonnyMJ" pitchFamily="2" charset="0"/>
              <a:cs typeface="SutonnyMJ" pitchFamily="2" charset="0"/>
            </a:endParaRPr>
          </a:p>
        </p:txBody>
      </p:sp>
      <p:sp>
        <p:nvSpPr>
          <p:cNvPr id="45" name="Action Button: Beginning 44">
            <a:hlinkClick r:id="" action="ppaction://hlinkshowjump?jump=firstslide" highlightClick="1"/>
          </p:cNvPr>
          <p:cNvSpPr/>
          <p:nvPr/>
        </p:nvSpPr>
        <p:spPr>
          <a:xfrm>
            <a:off x="566405" y="6408040"/>
            <a:ext cx="1152000" cy="432000"/>
          </a:xfrm>
          <a:prstGeom prst="actionButtonBeginning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kyiæ</a:t>
            </a:r>
            <a:endParaRPr 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utonnyMJ" pitchFamily="2" charset="0"/>
              <a:cs typeface="SutonnyMJ" pitchFamily="2" charset="0"/>
            </a:endParaRPr>
          </a:p>
        </p:txBody>
      </p:sp>
      <p:sp>
        <p:nvSpPr>
          <p:cNvPr id="2" name="Up Arrow 1">
            <a:hlinkClick r:id="" action="ppaction://hlinkshowjump?jump=previousslide"/>
          </p:cNvPr>
          <p:cNvSpPr/>
          <p:nvPr/>
        </p:nvSpPr>
        <p:spPr>
          <a:xfrm>
            <a:off x="2243716" y="6432973"/>
            <a:ext cx="1512000" cy="432000"/>
          </a:xfrm>
          <a:prstGeom prst="upArrow">
            <a:avLst>
              <a:gd name="adj1" fmla="val 50000"/>
              <a:gd name="adj2" fmla="val 619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Av‡M</a:t>
            </a:r>
            <a:endParaRPr lang="en-US" sz="2400" dirty="0"/>
          </a:p>
        </p:txBody>
      </p:sp>
      <p:sp>
        <p:nvSpPr>
          <p:cNvPr id="4" name="Down Arrow 3"/>
          <p:cNvSpPr/>
          <p:nvPr/>
        </p:nvSpPr>
        <p:spPr>
          <a:xfrm>
            <a:off x="3984929" y="6421910"/>
            <a:ext cx="1512000" cy="43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c‡i</a:t>
            </a:r>
            <a:endParaRPr 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utonnyMJ" pitchFamily="2" charset="0"/>
              <a:cs typeface="SutonnyMJ" pitchFamily="2" charset="0"/>
            </a:endParaRPr>
          </a:p>
        </p:txBody>
      </p:sp>
      <p:sp>
        <p:nvSpPr>
          <p:cNvPr id="6" name="Flowchart: Summing Junction 5">
            <a:hlinkClick r:id="" action="ppaction://hlinkshowjump?jump=endshow"/>
          </p:cNvPr>
          <p:cNvSpPr/>
          <p:nvPr/>
        </p:nvSpPr>
        <p:spPr>
          <a:xfrm>
            <a:off x="7541611" y="6404451"/>
            <a:ext cx="1152000" cy="432000"/>
          </a:xfrm>
          <a:prstGeom prst="flowChartSummingJunct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eÜ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8924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image" Target="../media/image18.png"/><Relationship Id="rId18" Type="http://schemas.openxmlformats.org/officeDocument/2006/relationships/slide" Target="slide24.xml"/><Relationship Id="rId3" Type="http://schemas.openxmlformats.org/officeDocument/2006/relationships/slide" Target="slide2.xml"/><Relationship Id="rId21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slide" Target="slide29.xml"/><Relationship Id="rId17" Type="http://schemas.openxmlformats.org/officeDocument/2006/relationships/image" Target="../media/image20.png"/><Relationship Id="rId25" Type="http://schemas.openxmlformats.org/officeDocument/2006/relationships/image" Target="../media/image26.jpeg"/><Relationship Id="rId2" Type="http://schemas.openxmlformats.org/officeDocument/2006/relationships/notesSlide" Target="../notesSlides/notesSlide1.xml"/><Relationship Id="rId16" Type="http://schemas.openxmlformats.org/officeDocument/2006/relationships/slide" Target="slide31.xml"/><Relationship Id="rId20" Type="http://schemas.openxmlformats.org/officeDocument/2006/relationships/slide" Target="slide2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11" Type="http://schemas.openxmlformats.org/officeDocument/2006/relationships/image" Target="../media/image17.png"/><Relationship Id="rId24" Type="http://schemas.openxmlformats.org/officeDocument/2006/relationships/image" Target="../media/image25.png"/><Relationship Id="rId5" Type="http://schemas.openxmlformats.org/officeDocument/2006/relationships/image" Target="../media/image14.png"/><Relationship Id="rId15" Type="http://schemas.openxmlformats.org/officeDocument/2006/relationships/image" Target="../media/image19.png"/><Relationship Id="rId23" Type="http://schemas.openxmlformats.org/officeDocument/2006/relationships/image" Target="../media/image24.png"/><Relationship Id="rId10" Type="http://schemas.openxmlformats.org/officeDocument/2006/relationships/slide" Target="slide6.xml"/><Relationship Id="rId19" Type="http://schemas.openxmlformats.org/officeDocument/2006/relationships/image" Target="../media/image21.png"/><Relationship Id="rId4" Type="http://schemas.openxmlformats.org/officeDocument/2006/relationships/image" Target="../media/image13.png"/><Relationship Id="rId9" Type="http://schemas.openxmlformats.org/officeDocument/2006/relationships/image" Target="../media/image16.png"/><Relationship Id="rId14" Type="http://schemas.openxmlformats.org/officeDocument/2006/relationships/slide" Target="slide5.xml"/><Relationship Id="rId22" Type="http://schemas.openxmlformats.org/officeDocument/2006/relationships/image" Target="../media/image2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noyonmoni93@gmail.com" TargetMode="Externa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>
            <a:hlinkClick r:id="rId3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5956"/>
          <a:stretch/>
        </p:blipFill>
        <p:spPr bwMode="auto">
          <a:xfrm>
            <a:off x="7182294" y="1225834"/>
            <a:ext cx="1801494" cy="374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331" t="13341" r="8087" b="29673"/>
          <a:stretch/>
        </p:blipFill>
        <p:spPr bwMode="auto">
          <a:xfrm>
            <a:off x="3571868" y="428604"/>
            <a:ext cx="1981200" cy="797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4">
            <a:hlinkClick r:id="rId6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7180"/>
          <a:stretch/>
        </p:blipFill>
        <p:spPr bwMode="auto">
          <a:xfrm>
            <a:off x="7182294" y="1607981"/>
            <a:ext cx="1801494" cy="368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6">
            <a:hlinkClick r:id="rId8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7332"/>
          <a:stretch/>
        </p:blipFill>
        <p:spPr bwMode="auto">
          <a:xfrm>
            <a:off x="7190267" y="2061045"/>
            <a:ext cx="1801494" cy="37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8">
            <a:hlinkClick r:id="rId10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5636"/>
          <a:stretch/>
        </p:blipFill>
        <p:spPr bwMode="auto">
          <a:xfrm>
            <a:off x="7194402" y="2895600"/>
            <a:ext cx="1801494" cy="378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9">
            <a:hlinkClick r:id="rId12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7406"/>
          <a:stretch/>
        </p:blipFill>
        <p:spPr bwMode="auto">
          <a:xfrm>
            <a:off x="7190106" y="3352800"/>
            <a:ext cx="1801494" cy="369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0">
            <a:hlinkClick r:id="rId14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8790"/>
          <a:stretch/>
        </p:blipFill>
        <p:spPr bwMode="auto">
          <a:xfrm>
            <a:off x="7207812" y="2481149"/>
            <a:ext cx="1801494" cy="414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1">
            <a:hlinkClick r:id="rId16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5636"/>
          <a:stretch/>
        </p:blipFill>
        <p:spPr bwMode="auto">
          <a:xfrm>
            <a:off x="7182294" y="3810000"/>
            <a:ext cx="1801494" cy="378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2">
            <a:hlinkClick r:id="rId18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4085"/>
          <a:stretch/>
        </p:blipFill>
        <p:spPr bwMode="auto">
          <a:xfrm>
            <a:off x="7181701" y="4267200"/>
            <a:ext cx="1801494" cy="387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3">
            <a:hlinkClick r:id="rId20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2097"/>
          <a:stretch/>
        </p:blipFill>
        <p:spPr bwMode="auto">
          <a:xfrm>
            <a:off x="7197576" y="4708954"/>
            <a:ext cx="1801494" cy="396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14">
            <a:hlinkClick r:id="rId12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2097"/>
          <a:stretch/>
        </p:blipFill>
        <p:spPr bwMode="auto">
          <a:xfrm>
            <a:off x="7197576" y="5181600"/>
            <a:ext cx="1801494" cy="396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15">
            <a:hlinkClick r:id="rId16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7406"/>
          <a:stretch/>
        </p:blipFill>
        <p:spPr bwMode="auto">
          <a:xfrm>
            <a:off x="7196617" y="5638800"/>
            <a:ext cx="1801494" cy="369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16">
            <a:hlinkClick r:id="" action="ppaction://hlinkshowjump?jump=lastslide"/>
          </p:cNvPr>
          <p:cNvPicPr>
            <a:picLocks noChangeAspect="1" noChangeArrowheads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33241"/>
          <a:stretch/>
        </p:blipFill>
        <p:spPr bwMode="auto">
          <a:xfrm>
            <a:off x="7194402" y="6019800"/>
            <a:ext cx="1801494" cy="339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225834"/>
            <a:ext cx="7153500" cy="51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6062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500166" y="692696"/>
            <a:ext cx="5867400" cy="48736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</a:rPr>
              <a:t>Z_¨ I †</a:t>
            </a:r>
            <a:r>
              <a:rPr lang="en-US" sz="32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</a:rPr>
              <a:t>hvMv‡hvM</a:t>
            </a:r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</a:rPr>
              <a:t> cÖhyw³ I A_©‰</a:t>
            </a:r>
            <a:r>
              <a:rPr lang="en-US" sz="32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</a:rPr>
              <a:t>bwZK</a:t>
            </a:r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</a:rPr>
              <a:t>Dbœqb</a:t>
            </a:r>
            <a:endParaRPr lang="en-US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utonnyMJ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6292" y="1196752"/>
            <a:ext cx="891770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†Kvb †`‡ki A_©‰bwZK cÖe„w× AR©‡bi Rb¨ Z_¨ I †hvMv‡hvM cÖhyw³ e¨envi Kiv n‡j Zv `ªæZ nq| `wÿb †Kvwiqv, Pxb, Rvcvb, gvj‡qwkqv cÖf…wZ †`k wewfbœ Z_¨ I †hvMv‡hvM cÖhyw³ e¨envi Kivq `ªyZ A_©‰bwZK Dbœqb m¤¢e n‡q‡Q| mKj †kÖbxi gvby‡li ¯’vqx Dbœqb, `vwi`ª we‡gvPb, Kg©ms¯’vb my‡hvM I Rxeb hvÎvi gvb Dbœq‡b Z_¨ I †hvMv‡hvM cÖhyw³i cÖfve †`Lv hvq| </a:t>
            </a:r>
            <a:endParaRPr lang="en-US" sz="2800" b="1" dirty="0">
              <a:solidFill>
                <a:srgbClr val="0000FF"/>
              </a:solidFill>
            </a:endParaRPr>
          </a:p>
        </p:txBody>
      </p:sp>
      <p:pic>
        <p:nvPicPr>
          <p:cNvPr id="7" name="Picture 11" descr="c:\Program Files\Common Files\Microsoft Shared\Clipart\cagcat50\BD04972_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292" y="3650704"/>
            <a:ext cx="3354014" cy="2514600"/>
          </a:xfrm>
          <a:prstGeom prst="rect">
            <a:avLst/>
          </a:prstGeom>
          <a:noFill/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840265" y="3624288"/>
            <a:ext cx="5253073" cy="23969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b="1" dirty="0" err="1" smtClean="0">
                <a:solidFill>
                  <a:srgbClr val="00B050"/>
                </a:solidFill>
                <a:latin typeface="SutonnyMJ" pitchFamily="2" charset="0"/>
              </a:rPr>
              <a:t>e¨emv</a:t>
            </a:r>
            <a:r>
              <a:rPr lang="en-US" sz="2800" b="1" dirty="0" smtClean="0">
                <a:solidFill>
                  <a:srgbClr val="00B050"/>
                </a:solidFill>
                <a:latin typeface="SutonnyMJ" pitchFamily="2" charset="0"/>
              </a:rPr>
              <a:t> </a:t>
            </a:r>
            <a:r>
              <a:rPr lang="en-US" sz="2800" b="1" dirty="0" err="1" smtClean="0">
                <a:solidFill>
                  <a:srgbClr val="00B050"/>
                </a:solidFill>
                <a:latin typeface="SutonnyMJ" pitchFamily="2" charset="0"/>
              </a:rPr>
              <a:t>evwY‡R¨i</a:t>
            </a:r>
            <a:r>
              <a:rPr lang="en-US" sz="2800" b="1" dirty="0" smtClean="0">
                <a:solidFill>
                  <a:srgbClr val="00B050"/>
                </a:solidFill>
                <a:latin typeface="SutonnyMJ" pitchFamily="2" charset="0"/>
              </a:rPr>
              <a:t> </a:t>
            </a:r>
            <a:r>
              <a:rPr lang="en-US" sz="2800" b="1" dirty="0" err="1" smtClean="0">
                <a:solidFill>
                  <a:srgbClr val="00B050"/>
                </a:solidFill>
                <a:latin typeface="SutonnyMJ" pitchFamily="2" charset="0"/>
              </a:rPr>
              <a:t>cÖvq</a:t>
            </a:r>
            <a:r>
              <a:rPr lang="en-US" sz="2800" b="1" dirty="0" smtClean="0">
                <a:solidFill>
                  <a:srgbClr val="00B050"/>
                </a:solidFill>
                <a:latin typeface="SutonnyMJ" pitchFamily="2" charset="0"/>
              </a:rPr>
              <a:t> me </a:t>
            </a:r>
            <a:r>
              <a:rPr lang="en-US" sz="2800" b="1" dirty="0" err="1" smtClean="0">
                <a:solidFill>
                  <a:srgbClr val="00B050"/>
                </a:solidFill>
                <a:latin typeface="SutonnyMJ" pitchFamily="2" charset="0"/>
              </a:rPr>
              <a:t>Kv‡R</a:t>
            </a:r>
            <a:r>
              <a:rPr lang="en-US" sz="2800" b="1" dirty="0" smtClean="0">
                <a:solidFill>
                  <a:srgbClr val="00B050"/>
                </a:solidFill>
                <a:latin typeface="SutonnyMJ" pitchFamily="2" charset="0"/>
              </a:rPr>
              <a:t> Z_¨ I †</a:t>
            </a:r>
            <a:r>
              <a:rPr lang="en-US" sz="2800" b="1" dirty="0" err="1" smtClean="0">
                <a:solidFill>
                  <a:srgbClr val="00B050"/>
                </a:solidFill>
                <a:latin typeface="SutonnyMJ" pitchFamily="2" charset="0"/>
              </a:rPr>
              <a:t>hvMv‡hvM</a:t>
            </a:r>
            <a:r>
              <a:rPr lang="en-US" sz="2800" b="1" dirty="0" smtClean="0">
                <a:solidFill>
                  <a:srgbClr val="00B050"/>
                </a:solidFill>
                <a:latin typeface="SutonnyMJ" pitchFamily="2" charset="0"/>
              </a:rPr>
              <a:t> cÖhyw³i </a:t>
            </a:r>
            <a:r>
              <a:rPr lang="en-US" sz="2800" b="1" dirty="0" err="1" smtClean="0">
                <a:solidFill>
                  <a:srgbClr val="00B050"/>
                </a:solidFill>
                <a:latin typeface="SutonnyMJ" pitchFamily="2" charset="0"/>
              </a:rPr>
              <a:t>e¨envi</a:t>
            </a:r>
            <a:r>
              <a:rPr lang="en-US" sz="2800" b="1" dirty="0" smtClean="0">
                <a:solidFill>
                  <a:srgbClr val="00B050"/>
                </a:solidFill>
                <a:latin typeface="SutonnyMJ" pitchFamily="2" charset="0"/>
              </a:rPr>
              <a:t> ¸</a:t>
            </a:r>
            <a:r>
              <a:rPr lang="en-US" sz="2800" b="1" dirty="0" err="1" smtClean="0">
                <a:solidFill>
                  <a:srgbClr val="00B050"/>
                </a:solidFill>
                <a:latin typeface="SutonnyMJ" pitchFamily="2" charset="0"/>
              </a:rPr>
              <a:t>iæZ¡cyb</a:t>
            </a:r>
            <a:r>
              <a:rPr lang="en-US" sz="2800" b="1" dirty="0" smtClean="0">
                <a:solidFill>
                  <a:srgbClr val="00B050"/>
                </a:solidFill>
                <a:latin typeface="SutonnyMJ" pitchFamily="2" charset="0"/>
              </a:rPr>
              <a:t>© </a:t>
            </a:r>
            <a:r>
              <a:rPr lang="en-US" sz="2800" b="1" dirty="0" err="1" smtClean="0">
                <a:solidFill>
                  <a:srgbClr val="00B050"/>
                </a:solidFill>
                <a:latin typeface="SutonnyMJ" pitchFamily="2" charset="0"/>
              </a:rPr>
              <a:t>n‡q</a:t>
            </a:r>
            <a:r>
              <a:rPr lang="en-US" sz="2800" b="1" dirty="0" smtClean="0">
                <a:solidFill>
                  <a:srgbClr val="00B050"/>
                </a:solidFill>
                <a:latin typeface="SutonnyMJ" pitchFamily="2" charset="0"/>
              </a:rPr>
              <a:t> DV‡Q| </a:t>
            </a:r>
            <a:r>
              <a:rPr lang="en-US" sz="2800" b="1" dirty="0" err="1" smtClean="0">
                <a:solidFill>
                  <a:srgbClr val="00B050"/>
                </a:solidFill>
                <a:latin typeface="SutonnyMJ" pitchFamily="2" charset="0"/>
              </a:rPr>
              <a:t>e¨vsK</a:t>
            </a:r>
            <a:r>
              <a:rPr lang="en-US" sz="2800" b="1" dirty="0" smtClean="0">
                <a:solidFill>
                  <a:srgbClr val="00B050"/>
                </a:solidFill>
                <a:latin typeface="SutonnyMJ" pitchFamily="2" charset="0"/>
              </a:rPr>
              <a:t>, </a:t>
            </a:r>
            <a:r>
              <a:rPr lang="en-US" sz="2800" b="1" dirty="0" err="1" smtClean="0">
                <a:solidFill>
                  <a:srgbClr val="00B050"/>
                </a:solidFill>
                <a:latin typeface="SutonnyMJ" pitchFamily="2" charset="0"/>
              </a:rPr>
              <a:t>exgv</a:t>
            </a:r>
            <a:r>
              <a:rPr lang="en-US" sz="2800" b="1" dirty="0" smtClean="0">
                <a:solidFill>
                  <a:srgbClr val="00B050"/>
                </a:solidFill>
                <a:latin typeface="SutonnyMJ" pitchFamily="2" charset="0"/>
              </a:rPr>
              <a:t>, †</a:t>
            </a:r>
            <a:r>
              <a:rPr lang="en-US" sz="2800" b="1" dirty="0" err="1" smtClean="0">
                <a:solidFill>
                  <a:srgbClr val="00B050"/>
                </a:solidFill>
                <a:latin typeface="SutonnyMJ" pitchFamily="2" charset="0"/>
              </a:rPr>
              <a:t>kqvievRvi</a:t>
            </a:r>
            <a:r>
              <a:rPr lang="en-US" sz="2800" b="1" dirty="0" smtClean="0">
                <a:solidFill>
                  <a:srgbClr val="00B050"/>
                </a:solidFill>
                <a:latin typeface="SutonnyMJ" pitchFamily="2" charset="0"/>
              </a:rPr>
              <a:t> </a:t>
            </a:r>
            <a:r>
              <a:rPr lang="en-US" sz="2800" b="1" dirty="0" err="1" smtClean="0">
                <a:solidFill>
                  <a:srgbClr val="00B050"/>
                </a:solidFill>
                <a:latin typeface="SutonnyMJ" pitchFamily="2" charset="0"/>
              </a:rPr>
              <a:t>mn</a:t>
            </a:r>
            <a:r>
              <a:rPr lang="en-US" sz="2800" b="1" dirty="0" smtClean="0">
                <a:solidFill>
                  <a:srgbClr val="00B050"/>
                </a:solidFill>
                <a:latin typeface="SutonnyMJ" pitchFamily="2" charset="0"/>
              </a:rPr>
              <a:t> me </a:t>
            </a:r>
            <a:r>
              <a:rPr lang="en-US" sz="2800" b="1" dirty="0" err="1" smtClean="0">
                <a:solidFill>
                  <a:srgbClr val="00B050"/>
                </a:solidFill>
                <a:latin typeface="SutonnyMJ" pitchFamily="2" charset="0"/>
              </a:rPr>
              <a:t>Avw</a:t>
            </a:r>
            <a:r>
              <a:rPr lang="en-US" sz="2800" b="1" dirty="0" smtClean="0">
                <a:solidFill>
                  <a:srgbClr val="00B050"/>
                </a:solidFill>
                <a:latin typeface="SutonnyMJ" pitchFamily="2" charset="0"/>
              </a:rPr>
              <a:t>_©K </a:t>
            </a:r>
            <a:r>
              <a:rPr lang="en-US" sz="2800" b="1" dirty="0" err="1" smtClean="0">
                <a:solidFill>
                  <a:srgbClr val="00B050"/>
                </a:solidFill>
                <a:latin typeface="SutonnyMJ" pitchFamily="2" charset="0"/>
              </a:rPr>
              <a:t>cÖwZôv‡b</a:t>
            </a:r>
            <a:r>
              <a:rPr lang="en-US" sz="2800" b="1" dirty="0" smtClean="0">
                <a:solidFill>
                  <a:srgbClr val="00B050"/>
                </a:solidFill>
                <a:latin typeface="SutonnyMJ" pitchFamily="2" charset="0"/>
              </a:rPr>
              <a:t> Z_¨ I †</a:t>
            </a:r>
            <a:r>
              <a:rPr lang="en-US" sz="2800" b="1" dirty="0" err="1" smtClean="0">
                <a:solidFill>
                  <a:srgbClr val="00B050"/>
                </a:solidFill>
                <a:latin typeface="SutonnyMJ" pitchFamily="2" charset="0"/>
              </a:rPr>
              <a:t>hvMv‡hvM</a:t>
            </a:r>
            <a:r>
              <a:rPr lang="en-US" sz="2800" b="1" dirty="0" smtClean="0">
                <a:solidFill>
                  <a:srgbClr val="00B050"/>
                </a:solidFill>
                <a:latin typeface="SutonnyMJ" pitchFamily="2" charset="0"/>
              </a:rPr>
              <a:t> cÖhyw³i </a:t>
            </a:r>
            <a:r>
              <a:rPr lang="en-US" sz="2800" b="1" dirty="0" err="1" smtClean="0">
                <a:solidFill>
                  <a:srgbClr val="00B050"/>
                </a:solidFill>
                <a:latin typeface="SutonnyMJ" pitchFamily="2" charset="0"/>
              </a:rPr>
              <a:t>e¨envi</a:t>
            </a:r>
            <a:r>
              <a:rPr lang="en-US" sz="2800" b="1" dirty="0" smtClean="0">
                <a:solidFill>
                  <a:srgbClr val="00B050"/>
                </a:solidFill>
                <a:latin typeface="SutonnyMJ" pitchFamily="2" charset="0"/>
              </a:rPr>
              <a:t> </a:t>
            </a:r>
            <a:r>
              <a:rPr lang="en-US" sz="2800" b="1" dirty="0" err="1" smtClean="0">
                <a:solidFill>
                  <a:srgbClr val="00B050"/>
                </a:solidFill>
                <a:latin typeface="SutonnyMJ" pitchFamily="2" charset="0"/>
              </a:rPr>
              <a:t>eZ©gv‡b</a:t>
            </a:r>
            <a:r>
              <a:rPr lang="en-US" sz="2800" b="1" dirty="0" smtClean="0">
                <a:solidFill>
                  <a:srgbClr val="00B050"/>
                </a:solidFill>
                <a:latin typeface="SutonnyMJ" pitchFamily="2" charset="0"/>
              </a:rPr>
              <a:t> </a:t>
            </a:r>
            <a:r>
              <a:rPr lang="en-US" sz="2800" b="1" dirty="0" err="1" smtClean="0">
                <a:solidFill>
                  <a:srgbClr val="00B050"/>
                </a:solidFill>
                <a:latin typeface="SutonnyMJ" pitchFamily="2" charset="0"/>
              </a:rPr>
              <a:t>Avek¨K</a:t>
            </a:r>
            <a:r>
              <a:rPr lang="en-US" sz="2800" b="1" dirty="0" smtClean="0">
                <a:solidFill>
                  <a:srgbClr val="00B050"/>
                </a:solidFill>
                <a:latin typeface="SutonnyMJ" pitchFamily="2" charset="0"/>
              </a:rPr>
              <a:t>|</a:t>
            </a:r>
            <a:endParaRPr lang="en-US" sz="2800" b="1" dirty="0">
              <a:solidFill>
                <a:srgbClr val="00B050"/>
              </a:solidFill>
              <a:latin typeface="SutonnyMJ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7298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1520" y="4437112"/>
            <a:ext cx="867645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rgbClr val="FF0066"/>
                </a:solidFill>
                <a:latin typeface="SutonnyMJ" pitchFamily="2" charset="0"/>
                <a:cs typeface="SutonnyMJ" pitchFamily="2" charset="0"/>
              </a:rPr>
              <a:t>AvDU‡mvwm©s</a:t>
            </a:r>
            <a:r>
              <a:rPr lang="en-US" sz="2800" b="1" dirty="0" smtClean="0">
                <a:solidFill>
                  <a:srgbClr val="FF0066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FF0066"/>
                </a:solidFill>
                <a:latin typeface="SutonnyMJ" pitchFamily="2" charset="0"/>
                <a:cs typeface="SutonnyMJ" pitchFamily="2" charset="0"/>
              </a:rPr>
              <a:t>mvB‡Ui</a:t>
            </a:r>
            <a:r>
              <a:rPr lang="en-US" sz="2800" b="1" dirty="0">
                <a:solidFill>
                  <a:srgbClr val="FF0066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FF0066"/>
                </a:solidFill>
                <a:latin typeface="SutonnyMJ" pitchFamily="2" charset="0"/>
                <a:cs typeface="SutonnyMJ" pitchFamily="2" charset="0"/>
              </a:rPr>
              <a:t>KvR</a:t>
            </a:r>
            <a:r>
              <a:rPr lang="en-US" sz="2800" b="1" dirty="0">
                <a:solidFill>
                  <a:srgbClr val="FF0066"/>
                </a:solidFill>
                <a:latin typeface="SutonnyMJ" pitchFamily="2" charset="0"/>
                <a:cs typeface="SutonnyMJ" pitchFamily="2" charset="0"/>
              </a:rPr>
              <a:t>¸‡</a:t>
            </a:r>
            <a:r>
              <a:rPr lang="en-US" sz="2800" b="1" dirty="0" err="1">
                <a:solidFill>
                  <a:srgbClr val="FF0066"/>
                </a:solidFill>
                <a:latin typeface="SutonnyMJ" pitchFamily="2" charset="0"/>
                <a:cs typeface="SutonnyMJ" pitchFamily="2" charset="0"/>
              </a:rPr>
              <a:t>jv</a:t>
            </a:r>
            <a:r>
              <a:rPr lang="en-US" sz="2800" b="1" dirty="0">
                <a:solidFill>
                  <a:srgbClr val="FF0066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FF0066"/>
                </a:solidFill>
                <a:latin typeface="SutonnyMJ" pitchFamily="2" charset="0"/>
                <a:cs typeface="SutonnyMJ" pitchFamily="2" charset="0"/>
              </a:rPr>
              <a:t>I‡qe</a:t>
            </a:r>
            <a:r>
              <a:rPr lang="en-US" sz="2800" b="1" dirty="0">
                <a:solidFill>
                  <a:srgbClr val="FF0066"/>
                </a:solidFill>
                <a:latin typeface="SutonnyMJ" pitchFamily="2" charset="0"/>
                <a:cs typeface="SutonnyMJ" pitchFamily="2" charset="0"/>
              </a:rPr>
              <a:t> ‡</a:t>
            </a:r>
            <a:r>
              <a:rPr lang="en-US" sz="2800" b="1" dirty="0" err="1">
                <a:solidFill>
                  <a:srgbClr val="FF0066"/>
                </a:solidFill>
                <a:latin typeface="SutonnyMJ" pitchFamily="2" charset="0"/>
                <a:cs typeface="SutonnyMJ" pitchFamily="2" charset="0"/>
              </a:rPr>
              <a:t>W‡fjc‡g›U</a:t>
            </a:r>
            <a:r>
              <a:rPr lang="en-US" sz="2800" b="1" dirty="0">
                <a:solidFill>
                  <a:srgbClr val="FF0066"/>
                </a:solidFill>
                <a:latin typeface="SutonnyMJ" pitchFamily="2" charset="0"/>
                <a:cs typeface="SutonnyMJ" pitchFamily="2" charset="0"/>
              </a:rPr>
              <a:t>, </a:t>
            </a:r>
            <a:r>
              <a:rPr lang="en-US" sz="2800" b="1" dirty="0" err="1">
                <a:solidFill>
                  <a:srgbClr val="FF0066"/>
                </a:solidFill>
                <a:latin typeface="SutonnyMJ" pitchFamily="2" charset="0"/>
                <a:cs typeface="SutonnyMJ" pitchFamily="2" charset="0"/>
              </a:rPr>
              <a:t>mdUIq¨vi</a:t>
            </a:r>
            <a:r>
              <a:rPr lang="en-US" sz="2800" b="1" dirty="0">
                <a:solidFill>
                  <a:srgbClr val="FF0066"/>
                </a:solidFill>
                <a:latin typeface="SutonnyMJ" pitchFamily="2" charset="0"/>
                <a:cs typeface="SutonnyMJ" pitchFamily="2" charset="0"/>
              </a:rPr>
              <a:t> ‡</a:t>
            </a:r>
            <a:r>
              <a:rPr lang="en-US" sz="2800" b="1" dirty="0" err="1">
                <a:solidFill>
                  <a:srgbClr val="FF0066"/>
                </a:solidFill>
                <a:latin typeface="SutonnyMJ" pitchFamily="2" charset="0"/>
                <a:cs typeface="SutonnyMJ" pitchFamily="2" charset="0"/>
              </a:rPr>
              <a:t>W‡fjc‡g›U</a:t>
            </a:r>
            <a:r>
              <a:rPr lang="en-US" sz="2800" b="1" dirty="0">
                <a:solidFill>
                  <a:srgbClr val="FF0066"/>
                </a:solidFill>
                <a:latin typeface="SutonnyMJ" pitchFamily="2" charset="0"/>
                <a:cs typeface="SutonnyMJ" pitchFamily="2" charset="0"/>
              </a:rPr>
              <a:t>, ‡</a:t>
            </a:r>
            <a:r>
              <a:rPr lang="en-US" sz="2800" b="1" dirty="0" err="1">
                <a:solidFill>
                  <a:srgbClr val="FF0066"/>
                </a:solidFill>
                <a:latin typeface="SutonnyMJ" pitchFamily="2" charset="0"/>
                <a:cs typeface="SutonnyMJ" pitchFamily="2" charset="0"/>
              </a:rPr>
              <a:t>bUIqvwK©s</a:t>
            </a:r>
            <a:r>
              <a:rPr lang="en-US" sz="2800" b="1" dirty="0">
                <a:solidFill>
                  <a:srgbClr val="FF0066"/>
                </a:solidFill>
                <a:latin typeface="SutonnyMJ" pitchFamily="2" charset="0"/>
                <a:cs typeface="SutonnyMJ" pitchFamily="2" charset="0"/>
              </a:rPr>
              <a:t> I Z_¨</a:t>
            </a:r>
            <a:r>
              <a:rPr lang="en-US" sz="2800" b="1" dirty="0" err="1">
                <a:solidFill>
                  <a:srgbClr val="FF0066"/>
                </a:solidFill>
                <a:latin typeface="SutonnyMJ" pitchFamily="2" charset="0"/>
                <a:cs typeface="SutonnyMJ" pitchFamily="2" charset="0"/>
              </a:rPr>
              <a:t>e¨e</a:t>
            </a:r>
            <a:r>
              <a:rPr lang="en-US" sz="2800" b="1" dirty="0">
                <a:solidFill>
                  <a:srgbClr val="FF0066"/>
                </a:solidFill>
                <a:latin typeface="SutonnyMJ" pitchFamily="2" charset="0"/>
                <a:cs typeface="SutonnyMJ" pitchFamily="2" charset="0"/>
              </a:rPr>
              <a:t>¯’v, ‡</a:t>
            </a:r>
            <a:r>
              <a:rPr lang="en-US" sz="2800" b="1" dirty="0" err="1">
                <a:solidFill>
                  <a:srgbClr val="FF0066"/>
                </a:solidFill>
                <a:latin typeface="SutonnyMJ" pitchFamily="2" charset="0"/>
                <a:cs typeface="SutonnyMJ" pitchFamily="2" charset="0"/>
              </a:rPr>
              <a:t>jLv</a:t>
            </a:r>
            <a:r>
              <a:rPr lang="en-US" sz="2800" b="1" dirty="0">
                <a:solidFill>
                  <a:srgbClr val="FF0066"/>
                </a:solidFill>
                <a:latin typeface="SutonnyMJ" pitchFamily="2" charset="0"/>
                <a:cs typeface="SutonnyMJ" pitchFamily="2" charset="0"/>
              </a:rPr>
              <a:t> I </a:t>
            </a:r>
            <a:r>
              <a:rPr lang="en-US" sz="2800" b="1" dirty="0" err="1">
                <a:solidFill>
                  <a:srgbClr val="FF0066"/>
                </a:solidFill>
                <a:latin typeface="SutonnyMJ" pitchFamily="2" charset="0"/>
                <a:cs typeface="SutonnyMJ" pitchFamily="2" charset="0"/>
              </a:rPr>
              <a:t>Abyev</a:t>
            </a:r>
            <a:r>
              <a:rPr lang="en-US" sz="2800" b="1" dirty="0">
                <a:solidFill>
                  <a:srgbClr val="FF0066"/>
                </a:solidFill>
                <a:latin typeface="SutonnyMJ" pitchFamily="2" charset="0"/>
                <a:cs typeface="SutonnyMJ" pitchFamily="2" charset="0"/>
              </a:rPr>
              <a:t>`,  </a:t>
            </a:r>
            <a:r>
              <a:rPr lang="en-US" sz="2800" b="1" dirty="0" err="1">
                <a:solidFill>
                  <a:srgbClr val="FF0066"/>
                </a:solidFill>
                <a:latin typeface="SutonnyMJ" pitchFamily="2" charset="0"/>
                <a:cs typeface="SutonnyMJ" pitchFamily="2" charset="0"/>
              </a:rPr>
              <a:t>c«kvmwbK</a:t>
            </a:r>
            <a:r>
              <a:rPr lang="en-US" sz="2800" b="1" dirty="0">
                <a:solidFill>
                  <a:srgbClr val="FF0066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FF0066"/>
                </a:solidFill>
                <a:latin typeface="SutonnyMJ" pitchFamily="2" charset="0"/>
                <a:cs typeface="SutonnyMJ" pitchFamily="2" charset="0"/>
              </a:rPr>
              <a:t>mnvqZv</a:t>
            </a:r>
            <a:r>
              <a:rPr lang="en-US" sz="2800" b="1" dirty="0">
                <a:solidFill>
                  <a:srgbClr val="FF0066"/>
                </a:solidFill>
                <a:latin typeface="SutonnyMJ" pitchFamily="2" charset="0"/>
                <a:cs typeface="SutonnyMJ" pitchFamily="2" charset="0"/>
              </a:rPr>
              <a:t>, </a:t>
            </a:r>
            <a:r>
              <a:rPr lang="en-US" sz="2800" b="1" dirty="0" err="1">
                <a:solidFill>
                  <a:srgbClr val="FF0066"/>
                </a:solidFill>
                <a:latin typeface="SutonnyMJ" pitchFamily="2" charset="0"/>
                <a:cs typeface="SutonnyMJ" pitchFamily="2" charset="0"/>
              </a:rPr>
              <a:t>wWRvBb</a:t>
            </a:r>
            <a:r>
              <a:rPr lang="en-US" sz="2800" b="1" dirty="0">
                <a:solidFill>
                  <a:srgbClr val="FF0066"/>
                </a:solidFill>
                <a:latin typeface="SutonnyMJ" pitchFamily="2" charset="0"/>
                <a:cs typeface="SutonnyMJ" pitchFamily="2" charset="0"/>
              </a:rPr>
              <a:t> I </a:t>
            </a:r>
            <a:r>
              <a:rPr lang="en-US" sz="2800" b="1" dirty="0" err="1">
                <a:solidFill>
                  <a:srgbClr val="FF0066"/>
                </a:solidFill>
                <a:latin typeface="SutonnyMJ" pitchFamily="2" charset="0"/>
                <a:cs typeface="SutonnyMJ" pitchFamily="2" charset="0"/>
              </a:rPr>
              <a:t>gvwëwgwWqv</a:t>
            </a:r>
            <a:r>
              <a:rPr lang="en-US" sz="2800" b="1" dirty="0">
                <a:solidFill>
                  <a:srgbClr val="FF0066"/>
                </a:solidFill>
                <a:latin typeface="SutonnyMJ" pitchFamily="2" charset="0"/>
                <a:cs typeface="SutonnyMJ" pitchFamily="2" charset="0"/>
              </a:rPr>
              <a:t>, </a:t>
            </a:r>
            <a:r>
              <a:rPr lang="en-US" sz="2800" b="1" dirty="0" err="1">
                <a:solidFill>
                  <a:srgbClr val="FF0066"/>
                </a:solidFill>
                <a:latin typeface="SutonnyMJ" pitchFamily="2" charset="0"/>
                <a:cs typeface="SutonnyMJ" pitchFamily="2" charset="0"/>
              </a:rPr>
              <a:t>M«vnK‡mev</a:t>
            </a:r>
            <a:r>
              <a:rPr lang="en-US" sz="2800" b="1" dirty="0">
                <a:solidFill>
                  <a:srgbClr val="FF0066"/>
                </a:solidFill>
                <a:latin typeface="SutonnyMJ" pitchFamily="2" charset="0"/>
                <a:cs typeface="SutonnyMJ" pitchFamily="2" charset="0"/>
              </a:rPr>
              <a:t>, </a:t>
            </a:r>
            <a:r>
              <a:rPr lang="en-US" sz="2800" b="1" dirty="0" err="1">
                <a:solidFill>
                  <a:srgbClr val="FF0066"/>
                </a:solidFill>
                <a:latin typeface="SutonnyMJ" pitchFamily="2" charset="0"/>
                <a:cs typeface="SutonnyMJ" pitchFamily="2" charset="0"/>
              </a:rPr>
              <a:t>weµq</a:t>
            </a:r>
            <a:r>
              <a:rPr lang="en-US" sz="2800" b="1" dirty="0">
                <a:solidFill>
                  <a:srgbClr val="FF0066"/>
                </a:solidFill>
                <a:latin typeface="SutonnyMJ" pitchFamily="2" charset="0"/>
                <a:cs typeface="SutonnyMJ" pitchFamily="2" charset="0"/>
              </a:rPr>
              <a:t> I </a:t>
            </a:r>
            <a:r>
              <a:rPr lang="en-US" sz="2800" b="1" dirty="0" err="1">
                <a:solidFill>
                  <a:srgbClr val="FF0066"/>
                </a:solidFill>
                <a:latin typeface="SutonnyMJ" pitchFamily="2" charset="0"/>
                <a:cs typeface="SutonnyMJ" pitchFamily="2" charset="0"/>
              </a:rPr>
              <a:t>wecYb</a:t>
            </a:r>
            <a:r>
              <a:rPr lang="en-US" sz="2800" b="1" dirty="0">
                <a:solidFill>
                  <a:srgbClr val="FF0066"/>
                </a:solidFill>
                <a:latin typeface="SutonnyMJ" pitchFamily="2" charset="0"/>
                <a:cs typeface="SutonnyMJ" pitchFamily="2" charset="0"/>
              </a:rPr>
              <a:t>, </a:t>
            </a:r>
            <a:r>
              <a:rPr lang="en-US" sz="2800" b="1" dirty="0" err="1">
                <a:solidFill>
                  <a:srgbClr val="FF0066"/>
                </a:solidFill>
                <a:latin typeface="SutonnyMJ" pitchFamily="2" charset="0"/>
                <a:cs typeface="SutonnyMJ" pitchFamily="2" charset="0"/>
              </a:rPr>
              <a:t>e¨emv</a:t>
            </a:r>
            <a:r>
              <a:rPr lang="en-US" sz="2800" b="1" dirty="0">
                <a:solidFill>
                  <a:srgbClr val="FF0066"/>
                </a:solidFill>
                <a:latin typeface="SutonnyMJ" pitchFamily="2" charset="0"/>
                <a:cs typeface="SutonnyMJ" pitchFamily="2" charset="0"/>
              </a:rPr>
              <a:t>-‡</a:t>
            </a:r>
            <a:r>
              <a:rPr lang="en-US" sz="2800" b="1" dirty="0" err="1">
                <a:solidFill>
                  <a:srgbClr val="FF0066"/>
                </a:solidFill>
                <a:latin typeface="SutonnyMJ" pitchFamily="2" charset="0"/>
                <a:cs typeface="SutonnyMJ" pitchFamily="2" charset="0"/>
              </a:rPr>
              <a:t>mev</a:t>
            </a:r>
            <a:r>
              <a:rPr lang="en-US" sz="2800" b="1" dirty="0">
                <a:solidFill>
                  <a:srgbClr val="FF0066"/>
                </a:solidFill>
                <a:latin typeface="SutonnyMJ" pitchFamily="2" charset="0"/>
                <a:cs typeface="SutonnyMJ" pitchFamily="2" charset="0"/>
              </a:rPr>
              <a:t>  </a:t>
            </a:r>
            <a:r>
              <a:rPr lang="en-US" sz="2800" b="1" dirty="0" err="1">
                <a:solidFill>
                  <a:srgbClr val="FF0066"/>
                </a:solidFill>
                <a:latin typeface="SutonnyMJ" pitchFamily="2" charset="0"/>
                <a:cs typeface="SutonnyMJ" pitchFamily="2" charset="0"/>
              </a:rPr>
              <a:t>BZ¨vw</a:t>
            </a:r>
            <a:r>
              <a:rPr lang="en-US" sz="2800" b="1" dirty="0">
                <a:solidFill>
                  <a:srgbClr val="FF0066"/>
                </a:solidFill>
                <a:latin typeface="SutonnyMJ" pitchFamily="2" charset="0"/>
                <a:cs typeface="SutonnyMJ" pitchFamily="2" charset="0"/>
              </a:rPr>
              <a:t>` </a:t>
            </a:r>
            <a:r>
              <a:rPr lang="en-US" sz="2800" b="1" dirty="0" err="1">
                <a:solidFill>
                  <a:srgbClr val="FF0066"/>
                </a:solidFill>
                <a:latin typeface="SutonnyMJ" pitchFamily="2" charset="0"/>
                <a:cs typeface="SutonnyMJ" pitchFamily="2" charset="0"/>
              </a:rPr>
              <a:t>K¨vUvMwi‡Z</a:t>
            </a:r>
            <a:r>
              <a:rPr lang="en-US" sz="2800" b="1" dirty="0">
                <a:solidFill>
                  <a:srgbClr val="FF0066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FF0066"/>
                </a:solidFill>
                <a:latin typeface="SutonnyMJ" pitchFamily="2" charset="0"/>
                <a:cs typeface="SutonnyMJ" pitchFamily="2" charset="0"/>
              </a:rPr>
              <a:t>fvM</a:t>
            </a:r>
            <a:r>
              <a:rPr lang="en-US" sz="2800" b="1" dirty="0">
                <a:solidFill>
                  <a:srgbClr val="FF0066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FF0066"/>
                </a:solidFill>
                <a:latin typeface="SutonnyMJ" pitchFamily="2" charset="0"/>
                <a:cs typeface="SutonnyMJ" pitchFamily="2" charset="0"/>
              </a:rPr>
              <a:t>Kiv</a:t>
            </a:r>
            <a:r>
              <a:rPr lang="en-US" sz="2800" b="1" dirty="0">
                <a:solidFill>
                  <a:srgbClr val="FF0066"/>
                </a:solidFill>
                <a:latin typeface="SutonnyMJ" pitchFamily="2" charset="0"/>
                <a:cs typeface="SutonnyMJ" pitchFamily="2" charset="0"/>
              </a:rPr>
              <a:t> _</a:t>
            </a:r>
            <a:r>
              <a:rPr lang="en-US" sz="2800" b="1" dirty="0" err="1">
                <a:solidFill>
                  <a:srgbClr val="FF0066"/>
                </a:solidFill>
                <a:latin typeface="SutonnyMJ" pitchFamily="2" charset="0"/>
                <a:cs typeface="SutonnyMJ" pitchFamily="2" charset="0"/>
              </a:rPr>
              <a:t>v‡K</a:t>
            </a:r>
            <a:r>
              <a:rPr lang="en-US" sz="2800" b="1" dirty="0">
                <a:solidFill>
                  <a:srgbClr val="FF0066"/>
                </a:solidFill>
                <a:latin typeface="SutonnyMJ" pitchFamily="2" charset="0"/>
                <a:cs typeface="SutonnyMJ" pitchFamily="2" charset="0"/>
              </a:rPr>
              <a:t>|</a:t>
            </a:r>
          </a:p>
        </p:txBody>
      </p:sp>
      <p:sp>
        <p:nvSpPr>
          <p:cNvPr id="7" name="Rectangle 6"/>
          <p:cNvSpPr/>
          <p:nvPr/>
        </p:nvSpPr>
        <p:spPr>
          <a:xfrm>
            <a:off x="251520" y="673532"/>
            <a:ext cx="38571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wek¦e¨vcx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 </a:t>
            </a:r>
            <a:r>
              <a:rPr lang="en-US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AvDU‡mvwm©s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Gi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KvR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</a:t>
            </a:r>
            <a:endParaRPr 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utonnyMJ" pitchFamily="2" charset="0"/>
              <a:cs typeface="SutonnyMJ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1520" y="1340768"/>
            <a:ext cx="543609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wek¦e¨vcx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B›Uvi‡b‡Ui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gva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¨‡g 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wewfbœ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c«wZôvb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wewfbœ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ai‡bi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KvR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Kwi‡q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‡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bq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| 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wbR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c«wZôv‡bi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evB‡i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Ab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¨ 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KvD‡K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w`‡q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Gme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KvR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Kiv‡bv‡K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AvDU‡mvwm©s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e‡j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| 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hvuiv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AvDU‡mvwm©s‡qi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KvR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K‡i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‡`b, 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Zvu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‡`i 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wd«j¨vÝvi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e‡j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| 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wd«j¨vÝvi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gv‡b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¯^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vaxb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‡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ckvRxex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| 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whwb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KvR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‡`b 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Zvu‡K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e‡j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evqvi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/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K¬v‡q›U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| </a:t>
            </a:r>
          </a:p>
        </p:txBody>
      </p:sp>
      <p:pic>
        <p:nvPicPr>
          <p:cNvPr id="9" name="Picture 8" descr="First-Direct-Online-Banking-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03304" y="1052736"/>
            <a:ext cx="3505200" cy="30243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900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3528" y="692696"/>
            <a:ext cx="67169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evsjv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‡`‡</a:t>
            </a:r>
            <a:r>
              <a:rPr lang="en-US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ki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A_©</a:t>
            </a:r>
            <a:r>
              <a:rPr lang="en-US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bxwZ‡Z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Z_¨ I †</a:t>
            </a:r>
            <a:r>
              <a:rPr lang="en-US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hvMv‡hvM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cÖhyw³i </a:t>
            </a:r>
            <a:r>
              <a:rPr lang="en-US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Ae`vb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</a:t>
            </a:r>
            <a:endParaRPr 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utonnyMJ" pitchFamily="2" charset="0"/>
              <a:cs typeface="SutonnyMJ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520" y="1215916"/>
            <a:ext cx="63367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evsjv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‡`‡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ki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A_©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bxwZi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Ab¨Zg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LvZ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K…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wl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Ges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K…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l‡Ki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Dbœq‡b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Z_¨ I †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hvMv‡hvM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cÖhyw³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wewfbœfv‡e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mvnvh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¨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Ki‡Q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| </a:t>
            </a:r>
            <a:r>
              <a:rPr lang="en-US" sz="2400" b="1" dirty="0" err="1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AvBwmwUi</a:t>
            </a:r>
            <a:r>
              <a:rPr lang="en-US" sz="2400" b="1" dirty="0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gva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¨‡g K…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wl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Ges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MÖvgxY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A_©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bxwZi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Dbœqb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m¤¢e|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wewfbœ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ai‡bi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†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Uwjwfkb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I †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iwWI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Abyôvb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(†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hgb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-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ü`‡q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gvwU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I </a:t>
            </a:r>
            <a:r>
              <a:rPr lang="en-US" sz="2400" b="1" dirty="0" err="1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gvbyl</a:t>
            </a:r>
            <a:r>
              <a:rPr lang="en-US" sz="2400" b="1" dirty="0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) 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K…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lK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‡`i K…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wl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dmj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,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Pvl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c×wZ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,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evRviRvZKiY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cÖf„wZ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m¤ú‡K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©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Abyôvb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cÖPvi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K‡i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Ges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K…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lK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‡`i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wewfbœ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cÖ‡kœi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DËi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w`‡q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_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v‡K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|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60232" y="1275135"/>
            <a:ext cx="2483768" cy="215386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1520" y="3631664"/>
            <a:ext cx="878907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BDwbqb</a:t>
            </a:r>
            <a:r>
              <a:rPr lang="en-US" sz="2400" b="1" dirty="0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Z_¨‡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mev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†K›`ª,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hvi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g‡a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¨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MÖvgxY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Rb‡Mvôx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Zv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‡`i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cÖ‡qvRbxq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Z_¨‡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mev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†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c‡q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_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v‡K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, K…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wlcY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¨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msµvšÍ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I‡qe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mvBU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†_‡K K…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lKiv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Zv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‡`i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cÖ‡qvRbxq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civgk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© †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c‡Z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cv‡i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Ges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dm‡ji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†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ivM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cÖwZ‡iva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c×wZ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,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DbœZ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RvZ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wbe©vPb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BZ¨vw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`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m¤ú‡K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© Z_¨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jvf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Ki‡Z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cv‡ib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|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Gi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d‡j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K…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lK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AwaK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dmj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Drcbœ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Ki‡Z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cv‡i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Gi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d‡j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K…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wl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Ges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K…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lK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A_©‰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bwZKfv‡e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jvfevb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nq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|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AbjvBb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K…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wl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evRviI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Pvjy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n‡q‡Q-hvi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d‡j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K…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lKiv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mn‡R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†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ewk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`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v‡g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K…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wlcY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¨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evRviRvZ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Ki‡Z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cv‡i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| K…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lKiv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MÖv‡g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†_‡KB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gyn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~‡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Z©i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g‡a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¨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eo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kn‡ii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cvBKvwi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evRv‡ii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`vg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Rvb‡Z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cv‡i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|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d‡j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Kg `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v‡g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dmj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wew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µ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Ki‡Z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nq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bv</a:t>
            </a:r>
            <a:r>
              <a:rPr lang="en-US" sz="2400" b="1" dirty="0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|</a:t>
            </a:r>
            <a:endParaRPr lang="en-US" sz="2400" b="1" dirty="0">
              <a:solidFill>
                <a:srgbClr val="0000FF"/>
              </a:solidFill>
              <a:latin typeface="SutonnyMJ" pitchFamily="2" charset="0"/>
              <a:cs typeface="SutonnyMJ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9339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341475"/>
            <a:ext cx="5400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AvRKvj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Kw¤úDUv‡ii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cÖ‡qvRbxq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†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jLv‡jwLi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KvR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Ges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cÖwkÿ‡Yi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Rb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¨ Z_¨‡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mev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cÖ`v‡bi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Rb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¨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wewfbœ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†K›`ª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M‡o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D‡V‡Q|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d‡j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†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eKvi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‡`i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Kg©ms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¯’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vb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I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Ab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¨‡`i `ÿ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Kgx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©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wn‡m‡e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M‡o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†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Zvjv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I </a:t>
            </a:r>
            <a:r>
              <a:rPr lang="en-US" sz="2400" b="1" dirty="0" err="1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AvZ¥Kg©ms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¯’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vb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K‡i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A_©‰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bwZKfv‡e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jvfevb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nIqv</a:t>
            </a:r>
            <a:r>
              <a:rPr lang="en-US" sz="2400" b="1" dirty="0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m¤¢</a:t>
            </a:r>
            <a:r>
              <a:rPr lang="en-US" sz="2400" b="1" dirty="0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e|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A`ÿ‡`i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cÖwkÿ‡Yi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gva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¨‡g `ÿ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Kgx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© ˆ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Zwii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d‡j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Avgiv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we‡`‡k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AvBwU‡Z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`ÿ Rbkw³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ißvwb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K‡i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ˆe‡`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wkK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gy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`ªv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AR©b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Kiv</a:t>
            </a:r>
            <a:r>
              <a:rPr lang="en-US" sz="2400" b="1" dirty="0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hvq</a:t>
            </a:r>
            <a:r>
              <a:rPr lang="en-US" sz="2400" b="1" dirty="0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,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hv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A_©‰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bwZKfv‡e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†`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k‡K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mg„×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K‡i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|</a:t>
            </a:r>
          </a:p>
        </p:txBody>
      </p:sp>
      <p:pic>
        <p:nvPicPr>
          <p:cNvPr id="3" name="Picture 5" descr="F:\Ict\Pictur\bvhgjjhj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341475"/>
            <a:ext cx="3423917" cy="287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3528" y="692696"/>
            <a:ext cx="67169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evsjv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‡`‡</a:t>
            </a:r>
            <a:r>
              <a:rPr lang="en-US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ki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A_©</a:t>
            </a:r>
            <a:r>
              <a:rPr lang="en-US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bxwZ‡Z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Z_¨ I †</a:t>
            </a:r>
            <a:r>
              <a:rPr lang="en-US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hvMv‡hvM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cÖhyw³i </a:t>
            </a:r>
            <a:r>
              <a:rPr lang="en-US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Ae`vb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</a:t>
            </a:r>
            <a:endParaRPr 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utonnyMJ" pitchFamily="2" charset="0"/>
              <a:cs typeface="SutonnyMJ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528" y="4417769"/>
            <a:ext cx="87129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AvRKvj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B›Uvi‡b‡Ui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gva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¨‡g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wewfbœ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cÖKvi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BDwUwjwU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wej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GgbwK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AvqKi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wiUvb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© `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vwLj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Ges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K‡ii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UvKv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cwi‡kva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Kiv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hvq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| GB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c×wZ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AZ¨šÍ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mnR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weavq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RbmvaviY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AvqKi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w`‡Z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Drmvnx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nq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Ges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Gi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d‡j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cÖPzi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ivR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¯^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Av`vq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nq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RvZxq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A_©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bxwZ‡Z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¸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iæZ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¡¡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c~Y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©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f~wgKv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cvjb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K‡i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| Z_¨ I †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hvMv‡hvM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cÖhyw³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e¨env‡ii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d‡j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e¨vswKs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Lv‡Z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Avg~j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cwieZ©b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n‡q‡Q</a:t>
            </a:r>
            <a:endParaRPr lang="en-US" sz="2400" b="1" dirty="0">
              <a:solidFill>
                <a:srgbClr val="00B050"/>
              </a:solidFill>
              <a:latin typeface="SutonnyMJ" pitchFamily="2" charset="0"/>
              <a:cs typeface="SutonnyMJ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815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7544" y="692696"/>
            <a:ext cx="38795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evsjv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‡`k ‡_‡K </a:t>
            </a:r>
            <a:r>
              <a:rPr lang="en-US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e¨vÛDB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_ </a:t>
            </a:r>
            <a:r>
              <a:rPr lang="en-US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ißvwb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</a:t>
            </a:r>
            <a:endParaRPr 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utonnyMJ" pitchFamily="2" charset="0"/>
              <a:cs typeface="SutonnyMJ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6" y="1287924"/>
            <a:ext cx="47525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fviZ</a:t>
            </a:r>
            <a:r>
              <a:rPr lang="en-US" sz="2400" b="1" dirty="0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Zv‡`i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DËi-c~e©vÂjxq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mvZwU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iv‡R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¨ ‡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UwjKg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ms‡hv‡Mi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c«‡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qvRb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‡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gUv‡Z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evsjv‡`‡ki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kiYvcbœ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n‡q‡Q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| 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AvMiZjvq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¯’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vwcZ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GKwU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bZyb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‡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MUI‡q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w`‡q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AvšÍR©vwZK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Kj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I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WvUv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Av`vb-c«`v‡bi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Rb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¨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evsjv‡`‡ki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KvQ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‡_‡K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c«v_wgKfv‡e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10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wRwewcGm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(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wMMvevBU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cvi ‡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m‡KÛ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)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AvšÍR©vwZK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e¨vÛDB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_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wjR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wb‡q‡Q</a:t>
            </a:r>
            <a:r>
              <a:rPr lang="en-US" sz="2400" b="1" dirty="0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|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Z‡e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Pyw³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Abyhvqx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40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wRwewcGm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ch©šÍ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e¨vÛDB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_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ißvwb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Kiv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hv‡e</a:t>
            </a:r>
            <a:r>
              <a:rPr lang="en-US" sz="2400" b="1" dirty="0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|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4739660"/>
            <a:ext cx="84249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ißvwb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Pyw³‡Z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c«wZ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‡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gMvevBU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e¨vÛDB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‡_i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g~j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¨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aiv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nq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10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Wjvi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| ‡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mB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wnmv‡e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10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wRwewcGm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e¨vÛDB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_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ißvwb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K‡i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eQ‡i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miKv‡ii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Avq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n‡e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12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jvL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Wjvi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ev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cÖvq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10 ‡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KvwU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UvKv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|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hv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‡`‡k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B›Uvi‡bU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e¨vÛDB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_ ‡h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gy‡j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¨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wew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µ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Kiv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nq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,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fvi‡Z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ißvwb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K‡i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Zvi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‡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P‡q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‡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ewk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`vg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cvIqv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hv‡e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| </a:t>
            </a:r>
            <a:endParaRPr lang="en-US" sz="2400" b="1" dirty="0">
              <a:solidFill>
                <a:srgbClr val="00B050"/>
              </a:solidFill>
            </a:endParaRPr>
          </a:p>
        </p:txBody>
      </p:sp>
      <p:pic>
        <p:nvPicPr>
          <p:cNvPr id="8" name="Picture 2" descr="http://www.bubblews.com/assets/images/news/1701419319_1366195213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325" r="6212"/>
          <a:stretch/>
        </p:blipFill>
        <p:spPr bwMode="auto">
          <a:xfrm>
            <a:off x="5076056" y="563890"/>
            <a:ext cx="4099876" cy="3945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5182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4235604"/>
            <a:ext cx="84969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fviZ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I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evsjv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‡`‡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ki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g‡a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¨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AcwUK¨vj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dvBevi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Kv‡bw±wfwU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¯’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vwcZ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n‡q‡Q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,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hvi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AvMiZjv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‡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MUI‡q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XvKv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I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K·evRvi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j¨vwÛs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‡÷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k‡b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mshy³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n‡q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‡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Møvevj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e¨vÛDB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_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e¨envi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Ki‡Z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cvi‡Q</a:t>
            </a:r>
            <a:r>
              <a:rPr lang="en-US" sz="2400" b="1" dirty="0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|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evsjv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‡`k c«¯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ÍvweZ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AcwUK¨vj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dvBevi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ms‡hvM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‡_‡K mvK©fy³ ‡`k ‡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bcvj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I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fyUvb‡K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AvšÍR©vwZK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ms‡hvM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myweav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‡`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qvi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c«¯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Íve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w`‡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q‡Q</a:t>
            </a:r>
            <a:r>
              <a:rPr lang="en-US" sz="2400" b="1" dirty="0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|</a:t>
            </a:r>
            <a:endParaRPr lang="en-US" sz="2400" b="1" dirty="0">
              <a:solidFill>
                <a:srgbClr val="0000FF"/>
              </a:solidFill>
              <a:latin typeface="SutonnyMJ" pitchFamily="2" charset="0"/>
              <a:cs typeface="SutonnyMJ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9512" y="1412776"/>
            <a:ext cx="590465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e¨vÛDB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‡_i G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ißvwb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evsjv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‡`‡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ki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B›Uvi‡bU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e¨env‡i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‡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Kv‡bv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‡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bwZevPK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c«fve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‡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dj‡e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bv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|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Kvib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eZ©gv‡b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ivó«gvwjKvbvaxb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ms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¯’v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evsjv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‡`k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mve‡gwib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K¨vej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‡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Kv¤úvwb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wjwg‡UW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(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weGmwmwmGj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)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Gi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Kv‡Q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200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wRwewcGm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e¨vÛDB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_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i‡q‡Q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|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Gi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g‡a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¨ 33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wRwewcGm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e¨eüZ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nq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,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hv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m‡e©v”P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90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wRwewcGm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ch©šÍ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n‡Z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cv‡i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|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ZvB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Ae¨eüZ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110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wRwewcGm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e¨vÛDB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_ ‡_‡KB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fvi‡Z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ißvwb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Kiv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n‡q‡Q</a:t>
            </a:r>
            <a:r>
              <a:rPr lang="en-US" sz="2400" b="1" dirty="0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|</a:t>
            </a:r>
            <a:endParaRPr lang="en-US" sz="2400" b="1" dirty="0">
              <a:solidFill>
                <a:srgbClr val="00B050"/>
              </a:solidFill>
              <a:latin typeface="SutonnyMJ" pitchFamily="2" charset="0"/>
              <a:cs typeface="SutonnyMJ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1665" y="764704"/>
            <a:ext cx="38795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evsjv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‡`k ‡_‡K </a:t>
            </a:r>
            <a:r>
              <a:rPr lang="en-US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e¨vÛDB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_ </a:t>
            </a:r>
            <a:r>
              <a:rPr lang="en-US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ißvwb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</a:t>
            </a:r>
            <a:endParaRPr 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utonnyMJ" pitchFamily="2" charset="0"/>
              <a:cs typeface="SutonnyMJ" pitchFamily="2" charset="0"/>
            </a:endParaRPr>
          </a:p>
        </p:txBody>
      </p:sp>
      <p:pic>
        <p:nvPicPr>
          <p:cNvPr id="6" name="Picture 2" descr="http://bandwidthcontroller.com/images/overview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267" t="5741" r="6619" b="7448"/>
          <a:stretch/>
        </p:blipFill>
        <p:spPr bwMode="auto">
          <a:xfrm>
            <a:off x="6084168" y="764704"/>
            <a:ext cx="3058228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55576" y="719118"/>
            <a:ext cx="42130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evsjv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‡`‡k </a:t>
            </a:r>
            <a:r>
              <a:rPr lang="en-US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mdUIq¨vi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Lv‡Z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m¤¢</a:t>
            </a:r>
            <a:r>
              <a:rPr lang="en-US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vebv</a:t>
            </a:r>
            <a:endParaRPr 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utonnyMJ" pitchFamily="2" charset="0"/>
              <a:cs typeface="SutonnyMJ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1412776"/>
            <a:ext cx="53285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evsjv‡`k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‡_‡K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mdUIq¨vi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ißvwb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µ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gvMZ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evo‡Q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| 2009 ‡_‡K 2014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mvj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ch©šÍ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cvuP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eQ‡i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G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Lv‡Z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ißvwb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‡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e‡o‡Q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mv‡o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mvZ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¸Y|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c«e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…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w×i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G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aviv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Ae¨vnZ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_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vK‡j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K‡qK</a:t>
            </a:r>
            <a:r>
              <a:rPr lang="en-US" sz="2400" b="1" dirty="0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eQi</a:t>
            </a:r>
            <a:r>
              <a:rPr lang="en-US" sz="2400" b="1" dirty="0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bvMv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`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mdUIq¨vi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ißvwb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250 ‡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KvwU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gvwK©b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Wjv‡i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DbœxZ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Kiv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m¤¢e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e‡j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g‡b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K‡ib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LvZmswkøó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e¨w³iv|</a:t>
            </a:r>
          </a:p>
        </p:txBody>
      </p:sp>
      <p:sp>
        <p:nvSpPr>
          <p:cNvPr id="5" name="Rectangle 4"/>
          <p:cNvSpPr/>
          <p:nvPr/>
        </p:nvSpPr>
        <p:spPr>
          <a:xfrm>
            <a:off x="395536" y="3721100"/>
            <a:ext cx="777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eZ©gv‡b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‡`k ‡_‡K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eQ‡i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25 ‡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KvwU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Wjv‡ii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‡</a:t>
            </a:r>
            <a:r>
              <a:rPr lang="en-US" sz="2400" b="1" dirty="0" err="1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ewk</a:t>
            </a:r>
            <a:r>
              <a:rPr lang="en-US" sz="2400" b="1" dirty="0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gy‡j¨I</a:t>
            </a:r>
            <a:r>
              <a:rPr lang="en-US" sz="2400" b="1" dirty="0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mdUIq¨vi</a:t>
            </a:r>
            <a:r>
              <a:rPr lang="en-US" sz="2400" b="1" dirty="0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ißvwb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nq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;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hv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2009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mv‡j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wQj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gvÎ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3 ‡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KvwU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29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jvL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Wjvi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|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eZ©gv‡b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‡`‡k G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Lv‡Z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KvR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Ki‡Q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823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c«wZôvb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|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Kg©iZ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Av‡Qb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AvovB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jv‡Li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‡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ewk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‡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jvK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|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mwVK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cwiKíbvq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G‡Mv‡Z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cvi‡j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Rbej</a:t>
            </a:r>
            <a:r>
              <a:rPr lang="en-US" sz="2400" b="1" dirty="0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10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jv‡L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DbœxZ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Kiv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m¤¢e|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mdUIq¨v‡ii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Af¨šÍixY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evRviwUI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‡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ek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eo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,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hvi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AvKvi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45 ‡_‡K 50 ‡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KvwU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Wjvi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|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ißvwb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Avq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‡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hvM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Ki‡j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G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Lv‡Zi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AvKvi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GLb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70 ‡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KvwU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Wjv‡ii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|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2348" r="6943" b="3339"/>
          <a:stretch/>
        </p:blipFill>
        <p:spPr>
          <a:xfrm>
            <a:off x="5796136" y="658819"/>
            <a:ext cx="3277344" cy="291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5951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55576" y="719118"/>
            <a:ext cx="42130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evsjv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‡`‡k </a:t>
            </a:r>
            <a:r>
              <a:rPr lang="en-US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mdUIq¨vi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Lv‡Z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m¤¢</a:t>
            </a:r>
            <a:r>
              <a:rPr lang="en-US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vebv</a:t>
            </a:r>
            <a:endParaRPr 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utonnyMJ" pitchFamily="2" charset="0"/>
              <a:cs typeface="SutonnyMJ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4365104"/>
            <a:ext cx="79208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mdUIq¨vi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ißvwb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evov‡Z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I G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LvZ‡K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GwM‡q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wb‡Z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mevi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Av‡M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GKwU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‡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hŠ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_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wewb‡qvM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bxwZgvjv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‰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Zwi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Kiv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cª‡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qvRb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|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hZ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`ª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yZ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m¤¢e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mdUIq¨vi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c«hyw³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cvK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© I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nvB‡UK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cv‡K©i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KvR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‡kl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Kiv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`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iKvi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| G‡Z ‡`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wk-we‡w`k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Dfq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wewb‡qvM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evo‡e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|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MwYZ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I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weÁvbwfwËK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wkÿvi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c«wZ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‡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Rvi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w`‡Z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n‡e</a:t>
            </a:r>
            <a:r>
              <a:rPr lang="en-US" sz="2400" b="1" dirty="0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|</a:t>
            </a:r>
            <a:endParaRPr lang="en-US" sz="2400" b="1" dirty="0">
              <a:solidFill>
                <a:srgbClr val="00B050"/>
              </a:solidFill>
              <a:latin typeface="SutonnyMJ" pitchFamily="2" charset="0"/>
              <a:cs typeface="SutonnyMJ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5576" y="1340768"/>
            <a:ext cx="763284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we‡k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¦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eZ©gv‡b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eQ‡i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c«vq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25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nvRvi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‡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KvwU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Wjv‡ii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mdUIq¨vi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ißvwbi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evRvi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i‡q‡Q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|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Gi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g‡a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¨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c«wZ‡ekx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fviZ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GKvB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ißvwb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K‡i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AvU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nvRvi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‡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KvwU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Wjv‡ii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| k«xj¼v,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wdwjcvBb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c«f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…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wZ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Gkxq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‡`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kI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G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LvZ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‡_‡K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fv‡jv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Avq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Ki‡Q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| Z_¨c«hyw³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M‡elYv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c«wZôvb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MvU©bvi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2011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mv‡j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G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Lv‡Zi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m¤¢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vebvgq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30wU ‡`‡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ki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ZvwjKvq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evsjv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‡`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k‡KI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‡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i‡L‡Q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|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evsjv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‡`k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eZ©gv‡b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we‡k¦i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30wU ‡`‡k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mdUIq¨vi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ißvwb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K‡i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|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evsjv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‡`‡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ki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eo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cvuPwU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evRvi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n‡jv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hy³ivó«, hy³ivR¨,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KvbvWv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, A‡÷«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wjqv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I ‡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WbgvK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©|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4226312"/>
            <a:ext cx="84249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evsjv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‡`‡k ‡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M‡gi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evRvi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‰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Zwi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n‡”Q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Ges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‡Mg ‰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Zwii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mdjZvI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i‡q‡Q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|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evsjv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‡`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wk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‡Mg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wbg©vZv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‡`i ‰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Zwi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‡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M‡gi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‡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WUv‡eR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‰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Zwi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Kiv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I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mwVK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w`K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wb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‡`©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kbv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c«‡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qvRb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| ‡Mg ‰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Zwi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I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e¨emvi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m‡½ A_© ‡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jb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‡`‡bi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welqwUI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hy³ _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v‡K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| G ‡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ÿ‡Î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AbjvBb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‡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jb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‡`‡bi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Rb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¨ ‡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MUI‡q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c«‡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qvRb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|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evsjv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‡`k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e¨vsK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ev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miKvi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G ‡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ÿ‡Î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c`‡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ÿc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wb‡j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‡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gvevBj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A¨vc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‡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Kbv‡ePvi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‡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ÿ‡Î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mgm¨v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`~i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n‡Z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cv‡i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|</a:t>
            </a:r>
          </a:p>
        </p:txBody>
      </p:sp>
      <p:sp>
        <p:nvSpPr>
          <p:cNvPr id="3" name="Rectangle 2"/>
          <p:cNvSpPr/>
          <p:nvPr/>
        </p:nvSpPr>
        <p:spPr>
          <a:xfrm>
            <a:off x="443643" y="764704"/>
            <a:ext cx="52084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evsjv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‡`‡k ‡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gvevBj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‡Mg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wk‡í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m¤¢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vebv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</a:t>
            </a:r>
            <a:endParaRPr lang="en-US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utonnyMJ" pitchFamily="2" charset="0"/>
              <a:cs typeface="SutonnyMJ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7544" y="1428031"/>
            <a:ext cx="561662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‡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gvevBj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I ¯§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vU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©‡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dvb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wfwËK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‡Mg ‰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Zwi‡Z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evsjv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‡`‡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ki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e¨vcK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m¤¢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vebv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i‡q‡Q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|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eZ©gv‡b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we‡k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¦ 120 ‡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KvwUi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‡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ewk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gvbyl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‡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M‡g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mwµq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|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eZ©gv‡b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wfwWI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‡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M‡gi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evRvi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10000 ‡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KvwU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Wjvi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Gi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‡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ekx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|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eZ©gv‡b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‡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gvevBj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‡Mg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e¨enviKvixi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msL¨v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96 ‡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KvwU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60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jvL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| ‡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gvevB‡j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hZ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A¨vcm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bvgv‡bv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nq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,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Zvi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70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kZvskB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‡Mg| 53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kZvsk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¯§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vU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©‡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dvb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e¨enviKvixiv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c«wZw`b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‡Mg ‡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L‡jb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|</a:t>
            </a:r>
          </a:p>
        </p:txBody>
      </p:sp>
      <p:pic>
        <p:nvPicPr>
          <p:cNvPr id="6" name="Picture 2" descr="http://static.ddmcdn.com/gif/artificial-intelligence-second-life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84167" y="980728"/>
            <a:ext cx="302504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6977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5536" y="764704"/>
            <a:ext cx="4881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evsjv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‡`‡</a:t>
            </a:r>
            <a:r>
              <a:rPr lang="en-US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ki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</a:t>
            </a:r>
            <a:r>
              <a:rPr lang="pt-BR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e„nËg miKvwi I‡qe †cvU©vj </a:t>
            </a:r>
            <a:endParaRPr 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utonnyMJ" pitchFamily="2" charset="0"/>
              <a:cs typeface="SutonnyMJ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1355284"/>
            <a:ext cx="87484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evsjv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‡`‡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ki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me©e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…nr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I‡qe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‡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cvU©vj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(www.bangladesh.gov.bd)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Pvjy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n‡q‡Q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|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miKv‡ii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wewfbœ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ms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¯’vi 25043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I‡qemvB‡Ui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mgš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^‡q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MwVZ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GB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I‡qe‡cvU©vj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‡K </a:t>
            </a:r>
            <a:r>
              <a:rPr lang="en-US" sz="2400" b="1" dirty="0" err="1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n‡”Q</a:t>
            </a:r>
            <a:r>
              <a:rPr lang="en-US" sz="2400" b="1" dirty="0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n‡”Q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Ôevsjv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‡`k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RvZxq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Z_¨ </a:t>
            </a:r>
            <a:r>
              <a:rPr lang="en-US" sz="2400" b="1" dirty="0" err="1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evZvqbÕ</a:t>
            </a:r>
            <a:r>
              <a:rPr lang="en-US" sz="2400" b="1" dirty="0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|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GLv‡b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61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wU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gš¿Yvjq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I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wefvM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, 345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wU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Awa`ßi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, 7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wU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wefvM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, 64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wU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‡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Rjv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, 488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wU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Dc‡Rjv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, 4550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wU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BDwbqb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Gi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Z_¨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Av‡Q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| 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5536" y="3284984"/>
            <a:ext cx="86044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K…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wl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,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wkÿv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, ¯^v¯’¨,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wPwKrmv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,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AvBb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,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ch©Ub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,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gvbe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m¤ú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`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Dbœqb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,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mvgvwRK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wbivcËv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welqK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Z_¨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GLvb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‡_‡K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cvIqv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hv‡e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|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GQvov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wkÿv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c«wZôvb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,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mvK©yjvi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, 400 B-‡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mev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cvIqvi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avc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,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miKvwi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dig,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wmwU‡Rb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PvU©vi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,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Kg©KZ©v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‡`i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ZvwjKv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,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mvZ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jv‡Li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‡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ewk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B-wW‡i±wi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, gyw³‡hv×v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ZvwjKv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,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Dbœqb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Kg©Kv‡Ûi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Z_¨,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Rbc«wZwbwa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,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RvZxq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B-‡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mev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,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wewfbœ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c«K‡íi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`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iKvwi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Z_¨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mn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‡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gvU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20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jv‡Li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‡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ewk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Kb‡U›U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G‡Z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i‡q‡Q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| Z_¨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evZvq‡bi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wewfbœ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welq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wb‡q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miKvwi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-‡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emiKvwi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D‡`¨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v‡M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‰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Zwi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n‡e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‡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gvevBj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A¨vcm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| </a:t>
            </a:r>
          </a:p>
        </p:txBody>
      </p:sp>
    </p:spTree>
    <p:extLst>
      <p:ext uri="{BB962C8B-B14F-4D97-AF65-F5344CB8AC3E}">
        <p14:creationId xmlns:p14="http://schemas.microsoft.com/office/powerpoint/2010/main" xmlns="" val="168268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0" y="43434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IN" dirty="0" smtClean="0">
                <a:latin typeface="NikoshBAN" pitchFamily="2" charset="0"/>
                <a:cs typeface="NikoshBAN" pitchFamily="2" charset="0"/>
              </a:rPr>
              <a:t>                                                                              </a:t>
            </a:r>
            <a:endParaRPr lang="en-US" dirty="0">
              <a:latin typeface="NikoshBAN" pitchFamily="2" charset="0"/>
              <a:cs typeface="NikoshBAN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3528" y="1268760"/>
            <a:ext cx="8496944" cy="503758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428860" y="575586"/>
            <a:ext cx="4114800" cy="69317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kern="0" smtClean="0">
                <a:solidFill>
                  <a:srgbClr val="FF0066"/>
                </a:solidFill>
                <a:latin typeface="SutonnyMJ" pitchFamily="2" charset="0"/>
                <a:ea typeface="NikoshBAN" pitchFamily="2" charset="0"/>
                <a:cs typeface="SutonnyMJ" pitchFamily="2" charset="0"/>
              </a:rPr>
              <a:t> ¯^vMZg</a:t>
            </a:r>
            <a:endParaRPr lang="en-US" sz="5400" b="1" dirty="0">
              <a:solidFill>
                <a:srgbClr val="FF0066"/>
              </a:solidFill>
              <a:latin typeface="NikoshBAN" pitchFamily="2" charset="0"/>
              <a:cs typeface="NikoshBA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351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7544" y="673532"/>
            <a:ext cx="58961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evsjv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‡`‡k </a:t>
            </a:r>
            <a:r>
              <a:rPr lang="en-US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GbwRGb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wfwËK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‡</a:t>
            </a:r>
            <a:r>
              <a:rPr lang="en-US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UwjKgywb‡Kkb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cÖKí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</a:t>
            </a:r>
            <a:endParaRPr 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utonnyMJ" pitchFamily="2" charset="0"/>
              <a:cs typeface="SutonnyMJ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520" y="1412776"/>
            <a:ext cx="56166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m¤úªwZ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pt-BR" sz="2400" b="1" dirty="0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evsjv</a:t>
            </a:r>
            <a:r>
              <a:rPr lang="pt-BR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‡`‡</a:t>
            </a:r>
            <a:r>
              <a:rPr lang="pt-BR" sz="2400" b="1" dirty="0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k </a:t>
            </a:r>
            <a:r>
              <a:rPr lang="pt-BR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GbwRGb wfwËK ‡UwjKwgDwb‡Kkb ‡bUIqvK© ¯’vcb c«K‡íi </a:t>
            </a:r>
            <a:r>
              <a:rPr lang="pt-BR" sz="2400" b="1" dirty="0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KvR ïiæ </a:t>
            </a:r>
            <a:r>
              <a:rPr lang="pt-BR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n‡q‡Q</a:t>
            </a:r>
            <a:r>
              <a:rPr lang="pt-BR" sz="2400" b="1" dirty="0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|</a:t>
            </a:r>
            <a:endParaRPr lang="en-US" sz="2400" b="1" dirty="0">
              <a:solidFill>
                <a:srgbClr val="00B050"/>
              </a:solidFill>
              <a:latin typeface="SutonnyMJ" pitchFamily="2" charset="0"/>
              <a:cs typeface="SutonnyMJ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528" y="2200796"/>
            <a:ext cx="88204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c«KíwU ev¯ÍevwqZ n‡j ‡`‡ki M«vgvÂj ch©šÍ B›Uvi‡bU ms‡hvM ¯’vwcZ n‡e</a:t>
            </a:r>
            <a:r>
              <a:rPr lang="pt-BR" sz="2400" b="1" dirty="0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| c«K‡íi </a:t>
            </a:r>
            <a:r>
              <a:rPr lang="pt-BR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AvIZvq mvZ jvL ms‡hvM ÿgZvm¤úbœ XvKvq GKwU B›Uvi‡bU c«‡UvKj gvwëwgwWqv mvewm‡÷g (AvBGmGm) cøvUdg© ¯’vcb Kiv n‡e| </a:t>
            </a:r>
            <a:r>
              <a:rPr lang="pt-BR" sz="2400" b="1" dirty="0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PÆM«v‡g </a:t>
            </a:r>
            <a:r>
              <a:rPr lang="pt-BR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GKB ÿgZvm¤úbœ Av‡iv GKwU AvBGmGm cøvUdg© ¯’vwcZ n‡e| </a:t>
            </a:r>
            <a:r>
              <a:rPr lang="pt-BR" sz="2400" b="1" dirty="0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10 </a:t>
            </a:r>
            <a:r>
              <a:rPr lang="pt-BR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jvL j¨vÛ ‡Uwj‡dvb M«vnK‡`i bZyb K‡i ms‡hvM bv wb‡q B›Uvi‡bU myweavi AvIZvfy³ n‡e| Gi d‡j mvk«qx g~‡j¨ f‡qm Kj I B›Uvi‡bU ‡mev c«`v‡bi Rb¨ ‡`‡k GKwU mylg I c«wZ‡hvwMZvg~jK evRvi m…wó n‡e</a:t>
            </a:r>
            <a:r>
              <a:rPr lang="pt-BR" sz="2400" b="1" dirty="0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|</a:t>
            </a:r>
            <a:endParaRPr lang="en-US" sz="2400" b="1" dirty="0">
              <a:solidFill>
                <a:srgbClr val="0000FF"/>
              </a:solidFill>
              <a:latin typeface="SutonnyMJ" pitchFamily="2" charset="0"/>
              <a:cs typeface="SutonnyMJ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3528" y="4442336"/>
            <a:ext cx="86764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FF0066"/>
                </a:solidFill>
                <a:latin typeface="SutonnyMJ" pitchFamily="2" charset="0"/>
                <a:cs typeface="SutonnyMJ" pitchFamily="2" charset="0"/>
              </a:rPr>
              <a:t>c«KíwU ev¯Íevq‡bi ga¨ w`‡q wewUwmGj f‡qm Kj QvovI e«We¨vÛ B›Uvi‡bU ‡mev c«`v‡bi Rb¨ we`¨gvb G·‡PÄ¸‡jv‡Z ¯’vwcZ Kg ÿgZvm¤úbœ cyiv‡bv U«vÝwgkb hš¿cvwZ AvaywbK B›Uvi‡bU Ges gvwëwgwWqv ‡eBRW U«vÝwgkb hš¿cvwZ Øviv c«wZ¯’vwcZ Ki‡e| GRb¨ wewUwmGj we`¨gvb Kcvi ‡eBRW g~j ‡Uwj‡dvb ‡bUIqvK© D”PÿgZv m¤úbœ AcwUK¨vj dvBevi K¨vej ‡bUIqvK© Øviv c«wZ¯’vcb Ki‡e|</a:t>
            </a:r>
            <a:endParaRPr lang="en-US" sz="2400" b="1" dirty="0">
              <a:solidFill>
                <a:srgbClr val="FF0066"/>
              </a:solidFill>
              <a:latin typeface="SutonnyMJ" pitchFamily="2" charset="0"/>
              <a:cs typeface="SutonnyMJ" pitchFamily="2" charset="0"/>
            </a:endParaRPr>
          </a:p>
        </p:txBody>
      </p:sp>
      <p:pic>
        <p:nvPicPr>
          <p:cNvPr id="2050" name="Picture 2" descr="D:\Slide - ICT\Presentation Picture\Computer\3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75042"/>
            <a:ext cx="2051719" cy="162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3849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90208" y="662243"/>
            <a:ext cx="42627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00CC66"/>
                </a:solidFill>
                <a:latin typeface="SutonnyMJ" pitchFamily="2" charset="0"/>
                <a:cs typeface="SutonnyMJ" pitchFamily="2" charset="0"/>
              </a:rPr>
              <a:t>evsjv</a:t>
            </a:r>
            <a:r>
              <a:rPr lang="en-US" sz="3200" b="1" dirty="0">
                <a:solidFill>
                  <a:srgbClr val="00CC66"/>
                </a:solidFill>
                <a:latin typeface="SutonnyMJ" pitchFamily="2" charset="0"/>
                <a:cs typeface="SutonnyMJ" pitchFamily="2" charset="0"/>
              </a:rPr>
              <a:t>‡`‡</a:t>
            </a:r>
            <a:r>
              <a:rPr lang="en-US" sz="3200" b="1" dirty="0" err="1">
                <a:solidFill>
                  <a:srgbClr val="00CC66"/>
                </a:solidFill>
                <a:latin typeface="SutonnyMJ" pitchFamily="2" charset="0"/>
                <a:cs typeface="SutonnyMJ" pitchFamily="2" charset="0"/>
              </a:rPr>
              <a:t>ki</a:t>
            </a:r>
            <a:r>
              <a:rPr lang="en-US" sz="3200" b="1" dirty="0">
                <a:solidFill>
                  <a:srgbClr val="00CC66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b="1" dirty="0" err="1">
                <a:solidFill>
                  <a:srgbClr val="00CC66"/>
                </a:solidFill>
                <a:latin typeface="SutonnyMJ" pitchFamily="2" charset="0"/>
                <a:cs typeface="SutonnyMJ" pitchFamily="2" charset="0"/>
              </a:rPr>
              <a:t>wbR</a:t>
            </a:r>
            <a:r>
              <a:rPr lang="en-US" sz="3200" b="1" dirty="0">
                <a:solidFill>
                  <a:srgbClr val="00CC66"/>
                </a:solidFill>
                <a:latin typeface="SutonnyMJ" pitchFamily="2" charset="0"/>
                <a:cs typeface="SutonnyMJ" pitchFamily="2" charset="0"/>
              </a:rPr>
              <a:t>¯^ K…</a:t>
            </a:r>
            <a:r>
              <a:rPr lang="en-US" sz="3200" b="1" dirty="0" err="1">
                <a:solidFill>
                  <a:srgbClr val="00CC66"/>
                </a:solidFill>
                <a:latin typeface="SutonnyMJ" pitchFamily="2" charset="0"/>
                <a:cs typeface="SutonnyMJ" pitchFamily="2" charset="0"/>
              </a:rPr>
              <a:t>wÎg</a:t>
            </a:r>
            <a:r>
              <a:rPr lang="en-US" sz="3200" b="1" dirty="0">
                <a:solidFill>
                  <a:srgbClr val="00CC66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b="1" dirty="0" err="1">
                <a:solidFill>
                  <a:srgbClr val="00CC66"/>
                </a:solidFill>
                <a:latin typeface="SutonnyMJ" pitchFamily="2" charset="0"/>
                <a:cs typeface="SutonnyMJ" pitchFamily="2" charset="0"/>
              </a:rPr>
              <a:t>DcM«n</a:t>
            </a:r>
            <a:endParaRPr lang="en-US" sz="3200" dirty="0">
              <a:solidFill>
                <a:srgbClr val="00CC66"/>
              </a:solidFill>
              <a:latin typeface="SutonnyMJ" pitchFamily="2" charset="0"/>
              <a:cs typeface="SutonnyMJ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2590800"/>
            <a:ext cx="4648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Ôe½eÜy m¨v‡UjvBU-1Õ </a:t>
            </a:r>
            <a:r>
              <a:rPr lang="en-US" sz="2800" b="1" dirty="0" err="1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Gi</a:t>
            </a:r>
            <a:r>
              <a:rPr lang="en-US" sz="2800" b="1" dirty="0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Kÿc</a:t>
            </a:r>
            <a:r>
              <a:rPr lang="en-US" sz="2800" b="1" dirty="0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_ </a:t>
            </a:r>
            <a:r>
              <a:rPr lang="en-US" sz="2800" b="1" dirty="0" err="1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ev</a:t>
            </a:r>
            <a:r>
              <a:rPr lang="en-US" sz="2800" b="1" dirty="0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AiweUvj</a:t>
            </a:r>
            <a:r>
              <a:rPr lang="en-US" sz="2800" b="1" dirty="0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¯</a:t>
            </a:r>
            <a:r>
              <a:rPr lang="en-US" sz="2800" b="1" dirty="0" err="1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øU</a:t>
            </a:r>
            <a:r>
              <a:rPr lang="en-US" sz="2800" b="1" dirty="0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119.1</a:t>
            </a:r>
            <a:r>
              <a:rPr lang="en-US" sz="2800" b="1" baseline="30000" dirty="0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0</a:t>
            </a:r>
            <a:r>
              <a:rPr lang="en-US" sz="2800" b="1" dirty="0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c~e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© `«</a:t>
            </a:r>
            <a:r>
              <a:rPr lang="en-US" sz="2800" b="1" dirty="0" err="1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vwNgvsk</a:t>
            </a:r>
            <a:r>
              <a:rPr lang="en-US" sz="2800" b="1" dirty="0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|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" y="1219200"/>
            <a:ext cx="4572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2018 </a:t>
            </a:r>
            <a:r>
              <a:rPr lang="en-US" sz="2800" b="1" dirty="0" err="1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mv‡ji</a:t>
            </a:r>
            <a:r>
              <a:rPr lang="en-US" sz="2800" b="1" dirty="0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11 †g </a:t>
            </a:r>
            <a:r>
              <a:rPr lang="en-US" sz="2800" b="1" dirty="0" err="1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evsjv‡`‡ki</a:t>
            </a:r>
            <a:r>
              <a:rPr lang="en-US" sz="2800" b="1" dirty="0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c«_g</a:t>
            </a:r>
            <a:r>
              <a:rPr lang="en-US" sz="2800" b="1" dirty="0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K…</a:t>
            </a:r>
            <a:r>
              <a:rPr lang="en-US" sz="2800" b="1" dirty="0" err="1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wÎg</a:t>
            </a:r>
            <a:r>
              <a:rPr lang="en-US" sz="2800" b="1" dirty="0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DcM«n</a:t>
            </a:r>
            <a:r>
              <a:rPr lang="en-US" sz="2800" b="1" dirty="0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Ôe½eÜy m¨v‡UjvBU-1Õ </a:t>
            </a:r>
            <a:r>
              <a:rPr lang="en-US" sz="2800" b="1" dirty="0" err="1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Dr‡ÿcY</a:t>
            </a:r>
            <a:r>
              <a:rPr lang="en-US" sz="2800" b="1" dirty="0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Kiv</a:t>
            </a:r>
            <a:r>
              <a:rPr lang="en-US" sz="2800" b="1" dirty="0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nq</a:t>
            </a:r>
            <a:r>
              <a:rPr lang="en-US" sz="2800" b="1" dirty="0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| </a:t>
            </a:r>
            <a:endParaRPr lang="en-US" sz="2800" b="1" dirty="0">
              <a:solidFill>
                <a:srgbClr val="0000FF"/>
              </a:solidFill>
              <a:latin typeface="SutonnyMJ" pitchFamily="2" charset="0"/>
              <a:cs typeface="SutonnyMJ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" y="3657600"/>
            <a:ext cx="8458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‡</a:t>
            </a:r>
            <a:r>
              <a:rPr lang="en-US" sz="2800" b="1" dirty="0" err="1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Uwj‡hvMv‡hvM</a:t>
            </a:r>
            <a:r>
              <a:rPr lang="en-US" sz="2800" b="1" dirty="0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I </a:t>
            </a:r>
            <a:r>
              <a:rPr lang="en-US" sz="2800" b="1" dirty="0" err="1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m¤cÖPvi</a:t>
            </a:r>
            <a:r>
              <a:rPr lang="en-US" sz="2800" b="1" dirty="0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‡</a:t>
            </a:r>
            <a:r>
              <a:rPr lang="en-US" sz="2800" b="1" dirty="0" err="1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mev</a:t>
            </a:r>
            <a:r>
              <a:rPr lang="en-US" sz="2800" b="1" dirty="0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‡`</a:t>
            </a:r>
            <a:r>
              <a:rPr lang="en-US" sz="2800" b="1" dirty="0" err="1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Iqvi</a:t>
            </a:r>
            <a:r>
              <a:rPr lang="en-US" sz="2800" b="1" dirty="0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Rb</a:t>
            </a:r>
            <a:r>
              <a:rPr lang="en-US" sz="2800" b="1" dirty="0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¨ 40wU </a:t>
            </a:r>
            <a:r>
              <a:rPr lang="en-US" sz="2800" b="1" dirty="0" err="1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ÔU«vÝcÛviÕ</a:t>
            </a:r>
            <a:r>
              <a:rPr lang="en-US" sz="2800" b="1" dirty="0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Av‡Q</a:t>
            </a:r>
            <a:r>
              <a:rPr lang="en-US" sz="2800" b="1" dirty="0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| </a:t>
            </a:r>
            <a:r>
              <a:rPr lang="en-US" sz="2800" b="1" dirty="0" err="1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Gi</a:t>
            </a:r>
            <a:r>
              <a:rPr lang="en-US" sz="2800" b="1" dirty="0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g‡a</a:t>
            </a:r>
            <a:r>
              <a:rPr lang="en-US" sz="2800" b="1" dirty="0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¨ 20wU ‡`‡</a:t>
            </a:r>
            <a:r>
              <a:rPr lang="en-US" sz="2800" b="1" dirty="0" err="1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ki</a:t>
            </a:r>
            <a:r>
              <a:rPr lang="en-US" sz="2800" b="1" dirty="0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e¨env‡ii</a:t>
            </a:r>
            <a:r>
              <a:rPr lang="en-US" sz="2800" b="1" dirty="0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Rb</a:t>
            </a:r>
            <a:r>
              <a:rPr lang="en-US" sz="2800" b="1" dirty="0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¨ ‡</a:t>
            </a:r>
            <a:r>
              <a:rPr lang="en-US" sz="2800" b="1" dirty="0" err="1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i‡L</a:t>
            </a:r>
            <a:r>
              <a:rPr lang="en-US" sz="2800" b="1" dirty="0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evwK</a:t>
            </a:r>
            <a:r>
              <a:rPr lang="en-US" sz="2800" b="1" dirty="0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¸‡</a:t>
            </a:r>
            <a:r>
              <a:rPr lang="en-US" sz="2800" b="1" dirty="0" err="1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jv</a:t>
            </a:r>
            <a:r>
              <a:rPr lang="en-US" sz="2800" b="1" dirty="0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Ab</a:t>
            </a:r>
            <a:r>
              <a:rPr lang="en-US" sz="2800" b="1" dirty="0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¨ ‡`‡</a:t>
            </a:r>
            <a:r>
              <a:rPr lang="en-US" sz="2800" b="1" dirty="0" err="1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ki</a:t>
            </a:r>
            <a:r>
              <a:rPr lang="en-US" sz="2800" b="1" dirty="0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Kv‡Q</a:t>
            </a:r>
            <a:r>
              <a:rPr lang="en-US" sz="2800" b="1" dirty="0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fvov</a:t>
            </a:r>
            <a:r>
              <a:rPr lang="en-US" sz="2800" b="1" dirty="0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w`‡q</a:t>
            </a:r>
            <a:r>
              <a:rPr lang="en-US" sz="2800" b="1" dirty="0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evsjv‡`k</a:t>
            </a:r>
            <a:r>
              <a:rPr lang="en-US" sz="2800" b="1" dirty="0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cÖPzi</a:t>
            </a:r>
            <a:r>
              <a:rPr lang="en-US" sz="2800" b="1" dirty="0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‰</a:t>
            </a:r>
            <a:r>
              <a:rPr lang="en-US" sz="2800" b="1" dirty="0" err="1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e‡`wkK</a:t>
            </a:r>
            <a:r>
              <a:rPr lang="en-US" sz="2800" b="1" dirty="0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gy`«v</a:t>
            </a:r>
            <a:r>
              <a:rPr lang="en-US" sz="2800" b="1" dirty="0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AR©b</a:t>
            </a:r>
            <a:r>
              <a:rPr lang="en-US" sz="2800" b="1" dirty="0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K‡i</a:t>
            </a:r>
            <a:r>
              <a:rPr lang="en-US" sz="2800" b="1" dirty="0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|</a:t>
            </a:r>
            <a:endParaRPr lang="en-US" sz="2800" b="1" dirty="0">
              <a:solidFill>
                <a:srgbClr val="00B050"/>
              </a:solidFill>
              <a:latin typeface="SutonnyMJ" pitchFamily="2" charset="0"/>
              <a:cs typeface="SutonnyMJ" pitchFamily="2" charset="0"/>
            </a:endParaRPr>
          </a:p>
        </p:txBody>
      </p:sp>
      <p:pic>
        <p:nvPicPr>
          <p:cNvPr id="12" name="Picture 11" descr="C:\Users\User\Desktop\job\bangabandhu_satellite_1_0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914400"/>
            <a:ext cx="37338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533400" y="4953000"/>
            <a:ext cx="8458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rgbClr val="FF0066"/>
                </a:solidFill>
                <a:latin typeface="SutonnyMJ" pitchFamily="2" charset="0"/>
                <a:cs typeface="SutonnyMJ" pitchFamily="2" charset="0"/>
              </a:rPr>
              <a:t>evsjv‡`k</a:t>
            </a:r>
            <a:r>
              <a:rPr lang="en-US" sz="2800" b="1" dirty="0" smtClean="0">
                <a:solidFill>
                  <a:srgbClr val="FF0066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 smtClean="0">
                <a:solidFill>
                  <a:srgbClr val="FF0066"/>
                </a:solidFill>
                <a:latin typeface="SutonnyMJ" pitchFamily="2" charset="0"/>
                <a:cs typeface="SutonnyMJ" pitchFamily="2" charset="0"/>
              </a:rPr>
              <a:t>we‡k^i</a:t>
            </a:r>
            <a:r>
              <a:rPr lang="en-US" sz="2800" b="1" dirty="0" smtClean="0">
                <a:solidFill>
                  <a:srgbClr val="FF0066"/>
                </a:solidFill>
                <a:latin typeface="SutonnyMJ" pitchFamily="2" charset="0"/>
                <a:cs typeface="SutonnyMJ" pitchFamily="2" charset="0"/>
              </a:rPr>
              <a:t> 57Zg </a:t>
            </a:r>
            <a:r>
              <a:rPr lang="en-US" sz="2800" b="1" dirty="0" err="1" smtClean="0">
                <a:solidFill>
                  <a:srgbClr val="FF0066"/>
                </a:solidFill>
                <a:latin typeface="SutonnyMJ" pitchFamily="2" charset="0"/>
                <a:cs typeface="SutonnyMJ" pitchFamily="2" charset="0"/>
              </a:rPr>
              <a:t>wbR</a:t>
            </a:r>
            <a:r>
              <a:rPr lang="en-US" sz="2800" b="1" dirty="0" smtClean="0">
                <a:solidFill>
                  <a:srgbClr val="FF0066"/>
                </a:solidFill>
                <a:latin typeface="SutonnyMJ" pitchFamily="2" charset="0"/>
                <a:cs typeface="SutonnyMJ" pitchFamily="2" charset="0"/>
              </a:rPr>
              <a:t>¯^ </a:t>
            </a:r>
            <a:r>
              <a:rPr lang="en-US" sz="2800" b="1" dirty="0" err="1" smtClean="0">
                <a:solidFill>
                  <a:srgbClr val="FF0066"/>
                </a:solidFill>
                <a:latin typeface="SutonnyMJ" pitchFamily="2" charset="0"/>
                <a:cs typeface="SutonnyMJ" pitchFamily="2" charset="0"/>
              </a:rPr>
              <a:t>m¨v‡UjvB‡Ui</a:t>
            </a:r>
            <a:r>
              <a:rPr lang="en-US" sz="2800" b="1" dirty="0" smtClean="0">
                <a:solidFill>
                  <a:srgbClr val="FF0066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 smtClean="0">
                <a:solidFill>
                  <a:srgbClr val="FF0066"/>
                </a:solidFill>
                <a:latin typeface="SutonnyMJ" pitchFamily="2" charset="0"/>
                <a:cs typeface="SutonnyMJ" pitchFamily="2" charset="0"/>
              </a:rPr>
              <a:t>AwaKvix</a:t>
            </a:r>
            <a:r>
              <a:rPr lang="en-US" sz="2800" b="1" dirty="0" smtClean="0">
                <a:solidFill>
                  <a:srgbClr val="FF0066"/>
                </a:solidFill>
                <a:latin typeface="SutonnyMJ" pitchFamily="2" charset="0"/>
                <a:cs typeface="SutonnyMJ" pitchFamily="2" charset="0"/>
              </a:rPr>
              <a:t> †`k| </a:t>
            </a:r>
            <a:r>
              <a:rPr lang="en-US" sz="2800" b="1" dirty="0" err="1" smtClean="0">
                <a:solidFill>
                  <a:srgbClr val="FF0066"/>
                </a:solidFill>
                <a:latin typeface="SutonnyMJ" pitchFamily="2" charset="0"/>
                <a:cs typeface="SutonnyMJ" pitchFamily="2" charset="0"/>
              </a:rPr>
              <a:t>eZ©gv‡b</a:t>
            </a:r>
            <a:r>
              <a:rPr lang="en-US" sz="2800" b="1" dirty="0" smtClean="0">
                <a:solidFill>
                  <a:srgbClr val="FF0066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 smtClean="0">
                <a:solidFill>
                  <a:srgbClr val="FF0066"/>
                </a:solidFill>
                <a:latin typeface="SutonnyMJ" pitchFamily="2" charset="0"/>
                <a:cs typeface="SutonnyMJ" pitchFamily="2" charset="0"/>
              </a:rPr>
              <a:t>Bnv</a:t>
            </a:r>
            <a:r>
              <a:rPr lang="en-US" sz="2800" b="1" dirty="0" smtClean="0">
                <a:solidFill>
                  <a:srgbClr val="FF0066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 smtClean="0">
                <a:solidFill>
                  <a:srgbClr val="FF0066"/>
                </a:solidFill>
                <a:latin typeface="SutonnyMJ" pitchFamily="2" charset="0"/>
                <a:cs typeface="SutonnyMJ" pitchFamily="2" charset="0"/>
              </a:rPr>
              <a:t>cwiågYiZ</a:t>
            </a:r>
            <a:r>
              <a:rPr lang="en-US" sz="2800" b="1" dirty="0" smtClean="0">
                <a:solidFill>
                  <a:srgbClr val="FF0066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 smtClean="0">
                <a:solidFill>
                  <a:srgbClr val="FF0066"/>
                </a:solidFill>
                <a:latin typeface="SutonnyMJ" pitchFamily="2" charset="0"/>
                <a:cs typeface="SutonnyMJ" pitchFamily="2" charset="0"/>
              </a:rPr>
              <a:t>Ges</a:t>
            </a:r>
            <a:r>
              <a:rPr lang="en-US" sz="2800" b="1" dirty="0" smtClean="0">
                <a:solidFill>
                  <a:srgbClr val="FF0066"/>
                </a:solidFill>
                <a:latin typeface="SutonnyMJ" pitchFamily="2" charset="0"/>
                <a:cs typeface="SutonnyMJ" pitchFamily="2" charset="0"/>
              </a:rPr>
              <a:t> ‡`‡</a:t>
            </a:r>
            <a:r>
              <a:rPr lang="en-US" sz="2800" b="1" dirty="0" err="1" smtClean="0">
                <a:solidFill>
                  <a:srgbClr val="FF0066"/>
                </a:solidFill>
                <a:latin typeface="SutonnyMJ" pitchFamily="2" charset="0"/>
                <a:cs typeface="SutonnyMJ" pitchFamily="2" charset="0"/>
              </a:rPr>
              <a:t>ki</a:t>
            </a:r>
            <a:r>
              <a:rPr lang="en-US" sz="2800" b="1" dirty="0" smtClean="0">
                <a:solidFill>
                  <a:srgbClr val="FF0066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 smtClean="0">
                <a:solidFill>
                  <a:srgbClr val="FF0066"/>
                </a:solidFill>
                <a:latin typeface="SutonnyMJ" pitchFamily="2" charset="0"/>
                <a:cs typeface="SutonnyMJ" pitchFamily="2" charset="0"/>
              </a:rPr>
              <a:t>cÖvq</a:t>
            </a:r>
            <a:r>
              <a:rPr lang="en-US" sz="2800" b="1" dirty="0" smtClean="0">
                <a:solidFill>
                  <a:srgbClr val="FF0066"/>
                </a:solidFill>
                <a:latin typeface="SutonnyMJ" pitchFamily="2" charset="0"/>
                <a:cs typeface="SutonnyMJ" pitchFamily="2" charset="0"/>
              </a:rPr>
              <a:t> me †</a:t>
            </a:r>
            <a:r>
              <a:rPr lang="en-US" sz="2800" b="1" dirty="0" err="1" smtClean="0">
                <a:solidFill>
                  <a:srgbClr val="FF0066"/>
                </a:solidFill>
                <a:latin typeface="SutonnyMJ" pitchFamily="2" charset="0"/>
                <a:cs typeface="SutonnyMJ" pitchFamily="2" charset="0"/>
              </a:rPr>
              <a:t>emiKvix</a:t>
            </a:r>
            <a:r>
              <a:rPr lang="en-US" sz="2800" b="1" dirty="0" smtClean="0">
                <a:solidFill>
                  <a:srgbClr val="FF0066"/>
                </a:solidFill>
                <a:latin typeface="SutonnyMJ" pitchFamily="2" charset="0"/>
                <a:cs typeface="SutonnyMJ" pitchFamily="2" charset="0"/>
              </a:rPr>
              <a:t> ‡</a:t>
            </a:r>
            <a:r>
              <a:rPr lang="en-US" sz="2800" b="1" dirty="0" err="1" smtClean="0">
                <a:solidFill>
                  <a:srgbClr val="FF0066"/>
                </a:solidFill>
                <a:latin typeface="SutonnyMJ" pitchFamily="2" charset="0"/>
                <a:cs typeface="SutonnyMJ" pitchFamily="2" charset="0"/>
              </a:rPr>
              <a:t>Uwjwfkb</a:t>
            </a:r>
            <a:r>
              <a:rPr lang="en-US" sz="2800" b="1" dirty="0" smtClean="0">
                <a:solidFill>
                  <a:srgbClr val="FF0066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 smtClean="0">
                <a:solidFill>
                  <a:srgbClr val="FF0066"/>
                </a:solidFill>
                <a:latin typeface="SutonnyMJ" pitchFamily="2" charset="0"/>
                <a:cs typeface="SutonnyMJ" pitchFamily="2" charset="0"/>
              </a:rPr>
              <a:t>P¨v‡bj</a:t>
            </a:r>
            <a:r>
              <a:rPr lang="en-US" sz="2800" b="1" dirty="0" smtClean="0">
                <a:solidFill>
                  <a:srgbClr val="FF0066"/>
                </a:solidFill>
                <a:latin typeface="SutonnyMJ" pitchFamily="2" charset="0"/>
                <a:cs typeface="SutonnyMJ" pitchFamily="2" charset="0"/>
              </a:rPr>
              <a:t> GB </a:t>
            </a:r>
            <a:r>
              <a:rPr lang="en-US" sz="2800" b="1" dirty="0" err="1" smtClean="0">
                <a:solidFill>
                  <a:srgbClr val="FF0066"/>
                </a:solidFill>
                <a:latin typeface="SutonnyMJ" pitchFamily="2" charset="0"/>
                <a:cs typeface="SutonnyMJ" pitchFamily="2" charset="0"/>
              </a:rPr>
              <a:t>m¨v‡UjvBU</a:t>
            </a:r>
            <a:r>
              <a:rPr lang="en-US" sz="2800" b="1" dirty="0" smtClean="0">
                <a:solidFill>
                  <a:srgbClr val="FF0066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 smtClean="0">
                <a:solidFill>
                  <a:srgbClr val="FF0066"/>
                </a:solidFill>
                <a:latin typeface="SutonnyMJ" pitchFamily="2" charset="0"/>
                <a:cs typeface="SutonnyMJ" pitchFamily="2" charset="0"/>
              </a:rPr>
              <a:t>Øviv</a:t>
            </a:r>
            <a:r>
              <a:rPr lang="en-US" sz="2800" b="1" dirty="0" smtClean="0">
                <a:solidFill>
                  <a:srgbClr val="FF0066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 smtClean="0">
                <a:solidFill>
                  <a:srgbClr val="FF0066"/>
                </a:solidFill>
                <a:latin typeface="SutonnyMJ" pitchFamily="2" charset="0"/>
                <a:cs typeface="SutonnyMJ" pitchFamily="2" charset="0"/>
              </a:rPr>
              <a:t>Pj‡Q</a:t>
            </a:r>
            <a:r>
              <a:rPr lang="en-US" sz="2800" b="1" dirty="0" smtClean="0">
                <a:solidFill>
                  <a:srgbClr val="FF0066"/>
                </a:solidFill>
                <a:latin typeface="SutonnyMJ" pitchFamily="2" charset="0"/>
                <a:cs typeface="SutonnyMJ" pitchFamily="2" charset="0"/>
              </a:rPr>
              <a:t> |</a:t>
            </a:r>
            <a:endParaRPr lang="en-US" sz="2800" b="1" dirty="0">
              <a:solidFill>
                <a:srgbClr val="FF0066"/>
              </a:solidFill>
              <a:latin typeface="SutonnyMJ" pitchFamily="2" charset="0"/>
              <a:cs typeface="SutonnyMJ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530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2677" y="1340768"/>
            <a:ext cx="405692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hy³iv‡ó«i Ô‡¯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úm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cvU©bviwkc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B›Uvib¨vkbvjÕ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‡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Kv¤úvwb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civgk©K</a:t>
            </a:r>
            <a:r>
              <a:rPr lang="en-US" sz="2800" b="1" dirty="0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c«wZôvb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wnmv‡e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DcM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«‡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ni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bKkv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‰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Zwii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KvR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K‡i‡Q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| </a:t>
            </a:r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62400" y="3657600"/>
            <a:ext cx="5181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f~wg</a:t>
            </a:r>
            <a:r>
              <a:rPr lang="en-US" sz="28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‡_‡K </a:t>
            </a:r>
            <a:r>
              <a:rPr lang="en-US" sz="28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DcM«nwU</a:t>
            </a:r>
            <a:r>
              <a:rPr lang="en-US" sz="28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wbqš</a:t>
            </a:r>
            <a:r>
              <a:rPr lang="en-US" sz="28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¿‡Yi </a:t>
            </a:r>
            <a:r>
              <a:rPr lang="en-US" sz="28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Rb</a:t>
            </a:r>
            <a:r>
              <a:rPr lang="en-US" sz="28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¨ </a:t>
            </a:r>
            <a:r>
              <a:rPr lang="en-US" sz="28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MvRxcyi</a:t>
            </a:r>
            <a:r>
              <a:rPr lang="en-US" sz="28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‡</a:t>
            </a:r>
            <a:r>
              <a:rPr lang="en-US" sz="28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Rjvi</a:t>
            </a:r>
            <a:r>
              <a:rPr lang="en-US" sz="28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Rq‡`ecyi</a:t>
            </a:r>
            <a:r>
              <a:rPr lang="en-US" sz="28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Ges</a:t>
            </a:r>
            <a:r>
              <a:rPr lang="en-US" sz="28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iv½vgvwUi ‡</a:t>
            </a:r>
            <a:r>
              <a:rPr lang="en-US" sz="28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eZeywbqvq</a:t>
            </a:r>
            <a:r>
              <a:rPr lang="en-US" sz="28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evsjv‡`k</a:t>
            </a:r>
            <a:r>
              <a:rPr lang="en-US" sz="28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‡</a:t>
            </a:r>
            <a:r>
              <a:rPr lang="en-US" sz="28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UwjKwgDwb‡KkÝ</a:t>
            </a:r>
            <a:r>
              <a:rPr lang="en-US" sz="28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‡</a:t>
            </a:r>
            <a:r>
              <a:rPr lang="en-US" sz="28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Kv¤úvwb</a:t>
            </a:r>
            <a:r>
              <a:rPr lang="en-US" sz="28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wjwg‡U‡Wi</a:t>
            </a:r>
            <a:r>
              <a:rPr lang="en-US" sz="28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(</a:t>
            </a:r>
            <a:r>
              <a:rPr lang="en-US" sz="28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wewUwmGj</a:t>
            </a:r>
            <a:r>
              <a:rPr lang="en-US" sz="28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) </a:t>
            </a:r>
            <a:r>
              <a:rPr lang="en-US" sz="28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wbR</a:t>
            </a:r>
            <a:r>
              <a:rPr lang="en-US" sz="28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¯^ </a:t>
            </a:r>
            <a:r>
              <a:rPr lang="en-US" sz="28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Rwg‡Z</a:t>
            </a:r>
            <a:r>
              <a:rPr lang="en-US" sz="28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`</a:t>
            </a:r>
            <a:r>
              <a:rPr lang="en-US" sz="28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ywU</a:t>
            </a:r>
            <a:r>
              <a:rPr lang="en-US" sz="28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ÔM«vDÛ</a:t>
            </a:r>
            <a:r>
              <a:rPr lang="en-US" sz="28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‡÷</a:t>
            </a:r>
            <a:r>
              <a:rPr lang="en-US" sz="28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kbÕ</a:t>
            </a:r>
            <a:r>
              <a:rPr lang="en-US" sz="28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Av‡Q</a:t>
            </a:r>
            <a:r>
              <a:rPr lang="en-US" sz="2800" b="1" dirty="0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|</a:t>
            </a:r>
            <a:endParaRPr lang="en-US" sz="2800" b="1" dirty="0">
              <a:solidFill>
                <a:srgbClr val="00B050"/>
              </a:solidFill>
              <a:latin typeface="SutonnyMJ" pitchFamily="2" charset="0"/>
              <a:cs typeface="SutonnyMJ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0208" y="662243"/>
            <a:ext cx="42627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evsjv</a:t>
            </a:r>
            <a:r>
              <a:rPr lang="en-US" sz="3200" b="1" dirty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‡`‡</a:t>
            </a:r>
            <a:r>
              <a:rPr lang="en-US" sz="3200" b="1" dirty="0" err="1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ki</a:t>
            </a:r>
            <a:r>
              <a:rPr lang="en-US" sz="3200" b="1" dirty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wbR</a:t>
            </a:r>
            <a:r>
              <a:rPr lang="en-US" sz="3200" b="1" dirty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¯^ K…</a:t>
            </a:r>
            <a:r>
              <a:rPr lang="en-US" sz="3200" b="1" dirty="0" err="1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wÎg</a:t>
            </a:r>
            <a:r>
              <a:rPr lang="en-US" sz="3200" b="1" dirty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DcM«n</a:t>
            </a:r>
            <a:endParaRPr lang="en-US" sz="3200" dirty="0">
              <a:solidFill>
                <a:srgbClr val="FF0000"/>
              </a:solidFill>
              <a:latin typeface="SutonnyMJ" pitchFamily="2" charset="0"/>
              <a:cs typeface="SutonnyMJ" pitchFamily="2" charset="0"/>
            </a:endParaRPr>
          </a:p>
        </p:txBody>
      </p:sp>
      <p:pic>
        <p:nvPicPr>
          <p:cNvPr id="1026" name="Picture 2" descr="D:\Slide - ICT\Presentation Picture\Network\Picture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653" r="3781" b="6351"/>
          <a:stretch/>
        </p:blipFill>
        <p:spPr bwMode="auto">
          <a:xfrm>
            <a:off x="4652914" y="662243"/>
            <a:ext cx="4488734" cy="2622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www.kotzot.com/wp-content/uploads/2012/08/mauritius-mobile1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496" y="3581400"/>
            <a:ext cx="3850704" cy="258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4472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3528" y="692696"/>
            <a:ext cx="5695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evsjv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‡`‡k Z_¨ I †</a:t>
            </a:r>
            <a:r>
              <a:rPr lang="en-US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hvMv‡hvM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cÖhyw³ </a:t>
            </a:r>
            <a:r>
              <a:rPr lang="en-US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e¨env‡i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evav</a:t>
            </a:r>
            <a:endParaRPr 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utonnyMJ" pitchFamily="2" charset="0"/>
              <a:cs typeface="SutonnyMJ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3528" y="1484784"/>
            <a:ext cx="8136904" cy="423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16038" lvl="0" indent="-1316038">
              <a:spcAft>
                <a:spcPts val="1800"/>
              </a:spcAft>
            </a:pPr>
            <a:r>
              <a:rPr lang="en-US" sz="2800" b="1" dirty="0" err="1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AeKvVv‡gv</a:t>
            </a:r>
            <a:r>
              <a:rPr lang="en-US" sz="2800" b="1" dirty="0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: 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AvBwmwU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Gi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ch©vß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AeKvVv‡gv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bv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_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vKvq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gvbyl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Zv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MÖnY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I 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e¨envi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Ki†Z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Pvq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bv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|</a:t>
            </a:r>
          </a:p>
          <a:p>
            <a:pPr marL="1316038" lvl="0" indent="-1316038">
              <a:spcAft>
                <a:spcPts val="1800"/>
              </a:spcAft>
            </a:pP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  <a:latin typeface="SutonnyMJ" pitchFamily="2" charset="0"/>
                <a:cs typeface="SutonnyMJ" pitchFamily="2" charset="0"/>
              </a:rPr>
              <a:t>AvBbx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  <a:latin typeface="SutonnyMJ" pitchFamily="2" charset="0"/>
                <a:cs typeface="SutonnyMJ" pitchFamily="2" charset="0"/>
              </a:rPr>
              <a:t>KvVv‡gv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SutonnyMJ" pitchFamily="2" charset="0"/>
                <a:cs typeface="SutonnyMJ" pitchFamily="2" charset="0"/>
              </a:rPr>
              <a:t> : </a:t>
            </a: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  <a:latin typeface="SutonnyMJ" pitchFamily="2" charset="0"/>
                <a:cs typeface="SutonnyMJ" pitchFamily="2" charset="0"/>
              </a:rPr>
              <a:t>AvBwmwUi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  <a:latin typeface="SutonnyMJ" pitchFamily="2" charset="0"/>
                <a:cs typeface="SutonnyMJ" pitchFamily="2" charset="0"/>
              </a:rPr>
              <a:t>mwVK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  <a:latin typeface="SutonnyMJ" pitchFamily="2" charset="0"/>
                <a:cs typeface="SutonnyMJ" pitchFamily="2" charset="0"/>
              </a:rPr>
              <a:t>AvBb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  <a:latin typeface="SutonnyMJ" pitchFamily="2" charset="0"/>
                <a:cs typeface="SutonnyMJ" pitchFamily="2" charset="0"/>
              </a:rPr>
              <a:t>bv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SutonnyMJ" pitchFamily="2" charset="0"/>
                <a:cs typeface="SutonnyMJ" pitchFamily="2" charset="0"/>
              </a:rPr>
              <a:t> _</a:t>
            </a: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  <a:latin typeface="SutonnyMJ" pitchFamily="2" charset="0"/>
                <a:cs typeface="SutonnyMJ" pitchFamily="2" charset="0"/>
              </a:rPr>
              <a:t>vKvq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  <a:latin typeface="SutonnyMJ" pitchFamily="2" charset="0"/>
                <a:cs typeface="SutonnyMJ" pitchFamily="2" charset="0"/>
              </a:rPr>
              <a:t>mvBevi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  <a:latin typeface="SutonnyMJ" pitchFamily="2" charset="0"/>
                <a:cs typeface="SutonnyMJ" pitchFamily="2" charset="0"/>
              </a:rPr>
              <a:t>Aciv‡ai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  <a:latin typeface="SutonnyMJ" pitchFamily="2" charset="0"/>
                <a:cs typeface="SutonnyMJ" pitchFamily="2" charset="0"/>
              </a:rPr>
              <a:t>AvksKvq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  <a:latin typeface="SutonnyMJ" pitchFamily="2" charset="0"/>
                <a:cs typeface="SutonnyMJ" pitchFamily="2" charset="0"/>
              </a:rPr>
              <a:t>gvbyl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  <a:latin typeface="SutonnyMJ" pitchFamily="2" charset="0"/>
                <a:cs typeface="SutonnyMJ" pitchFamily="2" charset="0"/>
              </a:rPr>
              <a:t>Zv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  <a:latin typeface="SutonnyMJ" pitchFamily="2" charset="0"/>
                <a:cs typeface="SutonnyMJ" pitchFamily="2" charset="0"/>
              </a:rPr>
              <a:t>K‡i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  <a:latin typeface="SutonnyMJ" pitchFamily="2" charset="0"/>
                <a:cs typeface="SutonnyMJ" pitchFamily="2" charset="0"/>
              </a:rPr>
              <a:t>bv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SutonnyMJ" pitchFamily="2" charset="0"/>
                <a:cs typeface="SutonnyMJ" pitchFamily="2" charset="0"/>
              </a:rPr>
              <a:t>|</a:t>
            </a:r>
          </a:p>
          <a:p>
            <a:pPr marL="1371600" lvl="0" indent="-1371600">
              <a:spcAft>
                <a:spcPts val="1800"/>
              </a:spcAft>
            </a:pPr>
            <a:r>
              <a:rPr lang="en-US" sz="2800" b="1" dirty="0" err="1">
                <a:latin typeface="SutonnyMJ" pitchFamily="2" charset="0"/>
                <a:cs typeface="SutonnyMJ" pitchFamily="2" charset="0"/>
              </a:rPr>
              <a:t>gvbe</a:t>
            </a:r>
            <a:r>
              <a:rPr lang="en-US" sz="2800" b="1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latin typeface="SutonnyMJ" pitchFamily="2" charset="0"/>
                <a:cs typeface="SutonnyMJ" pitchFamily="2" charset="0"/>
              </a:rPr>
              <a:t>mÿgZv</a:t>
            </a:r>
            <a:r>
              <a:rPr lang="en-US" sz="2800" b="1" dirty="0">
                <a:latin typeface="SutonnyMJ" pitchFamily="2" charset="0"/>
                <a:cs typeface="SutonnyMJ" pitchFamily="2" charset="0"/>
              </a:rPr>
              <a:t> : cÖhyw³ </a:t>
            </a:r>
            <a:r>
              <a:rPr lang="en-US" sz="2800" b="1" dirty="0" err="1">
                <a:latin typeface="SutonnyMJ" pitchFamily="2" charset="0"/>
                <a:cs typeface="SutonnyMJ" pitchFamily="2" charset="0"/>
              </a:rPr>
              <a:t>e¨env‡i</a:t>
            </a:r>
            <a:r>
              <a:rPr lang="en-US" sz="2800" b="1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latin typeface="SutonnyMJ" pitchFamily="2" charset="0"/>
                <a:cs typeface="SutonnyMJ" pitchFamily="2" charset="0"/>
              </a:rPr>
              <a:t>gvby‡li</a:t>
            </a:r>
            <a:r>
              <a:rPr lang="en-US" sz="2800" b="1" dirty="0">
                <a:latin typeface="SutonnyMJ" pitchFamily="2" charset="0"/>
                <a:cs typeface="SutonnyMJ" pitchFamily="2" charset="0"/>
              </a:rPr>
              <a:t> `</a:t>
            </a:r>
            <a:r>
              <a:rPr lang="en-US" sz="2800" b="1" dirty="0" err="1">
                <a:latin typeface="SutonnyMJ" pitchFamily="2" charset="0"/>
                <a:cs typeface="SutonnyMJ" pitchFamily="2" charset="0"/>
              </a:rPr>
              <a:t>ÿZv</a:t>
            </a:r>
            <a:r>
              <a:rPr lang="en-US" sz="2800" b="1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latin typeface="SutonnyMJ" pitchFamily="2" charset="0"/>
                <a:cs typeface="SutonnyMJ" pitchFamily="2" charset="0"/>
              </a:rPr>
              <a:t>A‡bK</a:t>
            </a:r>
            <a:r>
              <a:rPr lang="en-US" sz="2800" b="1" dirty="0">
                <a:latin typeface="SutonnyMJ" pitchFamily="2" charset="0"/>
                <a:cs typeface="SutonnyMJ" pitchFamily="2" charset="0"/>
              </a:rPr>
              <a:t> Kg </a:t>
            </a:r>
            <a:r>
              <a:rPr lang="en-US" sz="2800" b="1" dirty="0" err="1">
                <a:latin typeface="SutonnyMJ" pitchFamily="2" charset="0"/>
                <a:cs typeface="SutonnyMJ" pitchFamily="2" charset="0"/>
              </a:rPr>
              <a:t>e‡j</a:t>
            </a:r>
            <a:r>
              <a:rPr lang="en-US" sz="2800" b="1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latin typeface="SutonnyMJ" pitchFamily="2" charset="0"/>
                <a:cs typeface="SutonnyMJ" pitchFamily="2" charset="0"/>
              </a:rPr>
              <a:t>Zv</a:t>
            </a:r>
            <a:r>
              <a:rPr lang="en-US" sz="2800" b="1" dirty="0">
                <a:latin typeface="SutonnyMJ" pitchFamily="2" charset="0"/>
                <a:cs typeface="SutonnyMJ" pitchFamily="2" charset="0"/>
              </a:rPr>
              <a:t> †KD </a:t>
            </a:r>
            <a:r>
              <a:rPr lang="en-US" sz="2800" b="1" dirty="0" err="1">
                <a:latin typeface="SutonnyMJ" pitchFamily="2" charset="0"/>
                <a:cs typeface="SutonnyMJ" pitchFamily="2" charset="0"/>
              </a:rPr>
              <a:t>e¨envi</a:t>
            </a:r>
            <a:r>
              <a:rPr lang="en-US" sz="2800" b="1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latin typeface="SutonnyMJ" pitchFamily="2" charset="0"/>
                <a:cs typeface="SutonnyMJ" pitchFamily="2" charset="0"/>
              </a:rPr>
              <a:t>Ki‡Z</a:t>
            </a:r>
            <a:r>
              <a:rPr lang="en-US" sz="2800" b="1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latin typeface="SutonnyMJ" pitchFamily="2" charset="0"/>
                <a:cs typeface="SutonnyMJ" pitchFamily="2" charset="0"/>
              </a:rPr>
              <a:t>Pvq</a:t>
            </a:r>
            <a:r>
              <a:rPr lang="en-US" sz="2800" b="1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latin typeface="SutonnyMJ" pitchFamily="2" charset="0"/>
                <a:cs typeface="SutonnyMJ" pitchFamily="2" charset="0"/>
              </a:rPr>
              <a:t>bv</a:t>
            </a:r>
            <a:r>
              <a:rPr lang="en-US" sz="2800" b="1" dirty="0">
                <a:latin typeface="SutonnyMJ" pitchFamily="2" charset="0"/>
                <a:cs typeface="SutonnyMJ" pitchFamily="2" charset="0"/>
              </a:rPr>
              <a:t>|</a:t>
            </a:r>
          </a:p>
          <a:p>
            <a:pPr marL="1260475" indent="-1260475">
              <a:spcAft>
                <a:spcPts val="1800"/>
              </a:spcAft>
            </a:pPr>
            <a:r>
              <a:rPr lang="en-US" sz="28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A‡_©i ‡</a:t>
            </a:r>
            <a:r>
              <a:rPr lang="en-US" sz="28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hvMvb</a:t>
            </a:r>
            <a:r>
              <a:rPr lang="en-US" sz="28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: </a:t>
            </a:r>
            <a:r>
              <a:rPr lang="en-US" sz="28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AvBwmwU</a:t>
            </a:r>
            <a:r>
              <a:rPr lang="en-US" sz="28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MÖn‡b</a:t>
            </a:r>
            <a:r>
              <a:rPr lang="en-US" sz="28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cÖv_wgK</a:t>
            </a:r>
            <a:r>
              <a:rPr lang="en-US" sz="28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A_© †</a:t>
            </a:r>
            <a:r>
              <a:rPr lang="en-US" sz="28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hvMvb</a:t>
            </a:r>
            <a:r>
              <a:rPr lang="en-US" sz="28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Kiv</a:t>
            </a:r>
            <a:r>
              <a:rPr lang="en-US" sz="28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KwVb</a:t>
            </a:r>
            <a:r>
              <a:rPr lang="en-US" sz="28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e‡j</a:t>
            </a:r>
            <a:r>
              <a:rPr lang="en-US" sz="28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Zv</a:t>
            </a:r>
            <a:r>
              <a:rPr lang="en-US" sz="28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e¨env‡i</a:t>
            </a:r>
            <a:r>
              <a:rPr lang="en-US" sz="28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Abxnv</a:t>
            </a:r>
            <a:r>
              <a:rPr lang="en-US" sz="28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†</a:t>
            </a:r>
            <a:r>
              <a:rPr lang="en-US" sz="28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eva</a:t>
            </a:r>
            <a:r>
              <a:rPr lang="en-US" sz="28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K‡i</a:t>
            </a:r>
            <a:r>
              <a:rPr lang="en-US" sz="28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|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620688"/>
            <a:ext cx="6048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Ávb</a:t>
            </a:r>
            <a:r>
              <a:rPr lang="en-US" sz="3200" b="1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 I </a:t>
            </a:r>
            <a:r>
              <a:rPr lang="en-US" sz="3200" b="1" dirty="0" err="1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Abyaveb</a:t>
            </a:r>
            <a:r>
              <a:rPr lang="en-US" sz="3200" b="1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gyjK</a:t>
            </a:r>
            <a:r>
              <a:rPr lang="en-US" sz="3200" b="1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cÖkœ</a:t>
            </a:r>
            <a:r>
              <a:rPr lang="en-US" sz="3200" b="1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  </a:t>
            </a:r>
            <a:r>
              <a:rPr lang="en-US" sz="3200" b="1" dirty="0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-      GKK </a:t>
            </a:r>
            <a:r>
              <a:rPr lang="en-US" sz="3200" b="1" dirty="0" err="1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KvR</a:t>
            </a:r>
            <a:endParaRPr lang="en-US" sz="3200" b="1" dirty="0">
              <a:solidFill>
                <a:srgbClr val="0000FF"/>
              </a:solidFill>
              <a:latin typeface="SutonnyMJ" pitchFamily="2" charset="0"/>
              <a:cs typeface="SutonnyMJ" pitchFamily="2" charset="0"/>
            </a:endParaRPr>
          </a:p>
        </p:txBody>
      </p:sp>
      <p:pic>
        <p:nvPicPr>
          <p:cNvPr id="7" name="Picture 2" descr="http://thumbs.dreamstime.com/z/young-man-browsing-internet-home-smiling-2799500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68345" y="620689"/>
            <a:ext cx="1400361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33400" y="4343400"/>
            <a:ext cx="7310876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SutonnyMJ" pitchFamily="2" charset="0"/>
                <a:ea typeface="+mj-ea"/>
                <a:cs typeface="SutonnyMJ" pitchFamily="2" charset="0"/>
              </a:rPr>
              <a:t>m¨v‡UjvBU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SutonnyMJ" pitchFamily="2" charset="0"/>
                <a:ea typeface="+mj-ea"/>
                <a:cs typeface="SutonnyMJ" pitchFamily="2" charset="0"/>
              </a:rPr>
              <a:t> †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SutonnyMJ" pitchFamily="2" charset="0"/>
                <a:ea typeface="+mj-ea"/>
                <a:cs typeface="SutonnyMJ" pitchFamily="2" charset="0"/>
              </a:rPr>
              <a:t>hvMv‡hvM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SutonnyMJ" pitchFamily="2" charset="0"/>
                <a:ea typeface="+mj-ea"/>
                <a:cs typeface="SutonnyMJ" pitchFamily="2" charset="0"/>
              </a:rPr>
              <a:t> cÖhyw³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SutonnyMJ" pitchFamily="2" charset="0"/>
                <a:ea typeface="+mj-ea"/>
                <a:cs typeface="SutonnyMJ" pitchFamily="2" charset="0"/>
              </a:rPr>
              <a:t>ej‡Z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SutonnyMJ" pitchFamily="2" charset="0"/>
                <a:ea typeface="+mj-ea"/>
                <a:cs typeface="SutonnyMJ" pitchFamily="2" charset="0"/>
              </a:rPr>
              <a:t>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SutonnyMJ" pitchFamily="2" charset="0"/>
                <a:ea typeface="+mj-ea"/>
                <a:cs typeface="SutonnyMJ" pitchFamily="2" charset="0"/>
              </a:rPr>
              <a:t>wK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SutonnyMJ" pitchFamily="2" charset="0"/>
                <a:ea typeface="+mj-ea"/>
                <a:cs typeface="SutonnyMJ" pitchFamily="2" charset="0"/>
              </a:rPr>
              <a:t>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SutonnyMJ" pitchFamily="2" charset="0"/>
                <a:ea typeface="+mj-ea"/>
                <a:cs typeface="SutonnyMJ" pitchFamily="2" charset="0"/>
              </a:rPr>
              <a:t>eyS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SutonnyMJ" pitchFamily="2" charset="0"/>
                <a:ea typeface="+mj-ea"/>
                <a:cs typeface="SutonnyMJ" pitchFamily="2" charset="0"/>
              </a:rPr>
              <a:t>?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5800" y="1686580"/>
            <a:ext cx="762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B-Kgvm© Kx? </a:t>
            </a:r>
            <a:r>
              <a:rPr lang="pt-BR" sz="2800" b="1" dirty="0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XvÕ13,</a:t>
            </a:r>
            <a:r>
              <a:rPr lang="en-US" sz="2800" b="1" dirty="0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eÕ15, ivÕ16, KzÕ17,hÕ07, w`Õ19</a:t>
            </a:r>
            <a:endParaRPr lang="en-US" sz="2800" dirty="0">
              <a:solidFill>
                <a:srgbClr val="00B050"/>
              </a:solidFill>
              <a:latin typeface="SutonnyMJ" pitchFamily="2" charset="0"/>
              <a:cs typeface="SutonnyMJ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9600" y="2362200"/>
            <a:ext cx="8458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B‡jKUªwbK</a:t>
            </a:r>
            <a:r>
              <a:rPr lang="en-US" sz="2800" b="1" dirty="0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dvÛ</a:t>
            </a:r>
            <a:r>
              <a:rPr lang="en-US" sz="2800" b="1" dirty="0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UªvÝdvi</a:t>
            </a:r>
            <a:r>
              <a:rPr lang="en-US" sz="2800" b="1" dirty="0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Kx</a:t>
            </a:r>
            <a:r>
              <a:rPr lang="en-US" sz="2800" b="1" dirty="0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? </a:t>
            </a:r>
            <a:r>
              <a:rPr lang="en-US" sz="2800" b="1" dirty="0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XvÕ11,ivÕ12,hÕ09,wmÕ11,KzÕ08, PÕ10,w`Õ12</a:t>
            </a:r>
            <a:endParaRPr lang="en-US" sz="2800" dirty="0">
              <a:solidFill>
                <a:srgbClr val="00B050"/>
              </a:solidFill>
              <a:latin typeface="SutonnyMJ" pitchFamily="2" charset="0"/>
              <a:cs typeface="SutonnyMJ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800" y="2971800"/>
            <a:ext cx="21307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AvDU‡mvwm©s</a:t>
            </a:r>
            <a:r>
              <a:rPr lang="en-US" sz="2800" b="1" dirty="0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pt-BR" sz="2800" b="1" dirty="0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Kx ?</a:t>
            </a:r>
            <a:endParaRPr lang="en-US" sz="2800" dirty="0">
              <a:solidFill>
                <a:srgbClr val="0000FF"/>
              </a:solidFill>
              <a:latin typeface="SutonnyMJ" pitchFamily="2" charset="0"/>
              <a:cs typeface="SutonnyMJ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9600" y="4876800"/>
            <a:ext cx="31117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CC0099"/>
                </a:solidFill>
                <a:latin typeface="SutonnyMJ" pitchFamily="2" charset="0"/>
                <a:cs typeface="SutonnyMJ" pitchFamily="2" charset="0"/>
              </a:rPr>
              <a:t>B-</a:t>
            </a:r>
            <a:r>
              <a:rPr lang="en-US" sz="2800" b="1" dirty="0" err="1" smtClean="0">
                <a:solidFill>
                  <a:srgbClr val="CC0099"/>
                </a:solidFill>
                <a:latin typeface="SutonnyMJ" pitchFamily="2" charset="0"/>
                <a:cs typeface="SutonnyMJ" pitchFamily="2" charset="0"/>
              </a:rPr>
              <a:t>M‡f‡b©Ý</a:t>
            </a:r>
            <a:r>
              <a:rPr lang="en-US" sz="2800" b="1" dirty="0" smtClean="0">
                <a:solidFill>
                  <a:srgbClr val="CC0099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 smtClean="0">
                <a:solidFill>
                  <a:srgbClr val="CC0099"/>
                </a:solidFill>
                <a:latin typeface="SutonnyMJ" pitchFamily="2" charset="0"/>
                <a:cs typeface="SutonnyMJ" pitchFamily="2" charset="0"/>
              </a:rPr>
              <a:t>ej‡Z</a:t>
            </a:r>
            <a:r>
              <a:rPr lang="en-US" sz="2800" b="1" dirty="0" smtClean="0">
                <a:solidFill>
                  <a:srgbClr val="CC0099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 smtClean="0">
                <a:solidFill>
                  <a:srgbClr val="CC0099"/>
                </a:solidFill>
                <a:latin typeface="SutonnyMJ" pitchFamily="2" charset="0"/>
                <a:cs typeface="SutonnyMJ" pitchFamily="2" charset="0"/>
              </a:rPr>
              <a:t>wK</a:t>
            </a:r>
            <a:r>
              <a:rPr lang="en-US" sz="2800" b="1" dirty="0" smtClean="0">
                <a:solidFill>
                  <a:srgbClr val="CC0099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 smtClean="0">
                <a:solidFill>
                  <a:srgbClr val="CC0099"/>
                </a:solidFill>
                <a:latin typeface="SutonnyMJ" pitchFamily="2" charset="0"/>
                <a:cs typeface="SutonnyMJ" pitchFamily="2" charset="0"/>
              </a:rPr>
              <a:t>eyS</a:t>
            </a:r>
            <a:r>
              <a:rPr lang="en-US" sz="2800" b="1" dirty="0" smtClean="0">
                <a:solidFill>
                  <a:srgbClr val="CC0099"/>
                </a:solidFill>
                <a:latin typeface="SutonnyMJ" pitchFamily="2" charset="0"/>
                <a:cs typeface="SutonnyMJ" pitchFamily="2" charset="0"/>
              </a:rPr>
              <a:t>?</a:t>
            </a:r>
            <a:endParaRPr lang="en-US" sz="2800" dirty="0">
              <a:solidFill>
                <a:srgbClr val="CC0099"/>
              </a:solidFill>
              <a:latin typeface="SutonnyMJ" pitchFamily="2" charset="0"/>
              <a:cs typeface="SutonnyMJ" pitchFamily="2" charset="0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304800" y="3810000"/>
            <a:ext cx="89899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CC0099"/>
                </a:solidFill>
                <a:effectLst/>
                <a:latin typeface="SutonnyMJ" pitchFamily="2" charset="0"/>
                <a:ea typeface="Times New Roman" pitchFamily="18" charset="0"/>
                <a:cs typeface="SutonnyMJ" pitchFamily="2" charset="0"/>
              </a:rPr>
              <a:t>Ômsev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CC0099"/>
                </a:solidFill>
                <a:effectLst/>
                <a:latin typeface="SutonnyMJ" pitchFamily="2" charset="0"/>
                <a:ea typeface="Times New Roman" pitchFamily="18" charset="0"/>
                <a:cs typeface="SutonnyMJ" pitchFamily="2" charset="0"/>
              </a:rPr>
              <a:t>‡`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CC0099"/>
                </a:solidFill>
                <a:effectLst/>
                <a:latin typeface="SutonnyMJ" pitchFamily="2" charset="0"/>
                <a:ea typeface="Times New Roman" pitchFamily="18" charset="0"/>
                <a:cs typeface="SutonnyMJ" pitchFamily="2" charset="0"/>
              </a:rPr>
              <a:t>AvR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CC0099"/>
                </a:solidFill>
                <a:effectLst/>
                <a:latin typeface="SutonnyMJ" pitchFamily="2" charset="0"/>
                <a:ea typeface="Times New Roman" pitchFamily="18" charset="0"/>
                <a:cs typeface="SutonnyMJ" pitchFamily="2" charset="0"/>
              </a:rPr>
              <a:t> †h †KD †h †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CC0099"/>
                </a:solidFill>
                <a:effectLst/>
                <a:latin typeface="SutonnyMJ" pitchFamily="2" charset="0"/>
                <a:ea typeface="Times New Roman" pitchFamily="18" charset="0"/>
                <a:cs typeface="SutonnyMJ" pitchFamily="2" charset="0"/>
              </a:rPr>
              <a:t>Kv‡bv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CC0099"/>
                </a:solidFill>
                <a:effectLst/>
                <a:latin typeface="SutonnyMJ" pitchFamily="2" charset="0"/>
                <a:ea typeface="Times New Roman" pitchFamily="18" charset="0"/>
                <a:cs typeface="SutonnyMJ" pitchFamily="2" charset="0"/>
              </a:rPr>
              <a:t> ¯’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CC0099"/>
                </a:solidFill>
                <a:effectLst/>
                <a:latin typeface="SutonnyMJ" pitchFamily="2" charset="0"/>
                <a:ea typeface="Times New Roman" pitchFamily="18" charset="0"/>
                <a:cs typeface="SutonnyMJ" pitchFamily="2" charset="0"/>
              </a:rPr>
              <a:t>vb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CC0099"/>
                </a:solidFill>
                <a:effectLst/>
                <a:latin typeface="SutonnyMJ" pitchFamily="2" charset="0"/>
                <a:ea typeface="Times New Roman" pitchFamily="18" charset="0"/>
                <a:cs typeface="SutonnyMJ" pitchFamily="2" charset="0"/>
              </a:rPr>
              <a:t> †_‡K hy³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CC0099"/>
                </a:solidFill>
                <a:effectLst/>
                <a:latin typeface="SutonnyMJ" pitchFamily="2" charset="0"/>
                <a:ea typeface="Times New Roman" pitchFamily="18" charset="0"/>
                <a:cs typeface="SutonnyMJ" pitchFamily="2" charset="0"/>
              </a:rPr>
              <a:t>n‡Z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CC0099"/>
                </a:solidFill>
                <a:effectLst/>
                <a:latin typeface="Sutonny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CC0099"/>
                </a:solidFill>
                <a:effectLst/>
                <a:latin typeface="SutonnyMJ" pitchFamily="2" charset="0"/>
                <a:ea typeface="Times New Roman" pitchFamily="18" charset="0"/>
                <a:cs typeface="SutonnyMJ" pitchFamily="2" charset="0"/>
              </a:rPr>
              <a:t>cv‡iÕ-eY©bv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CC0099"/>
                </a:solidFill>
                <a:effectLst/>
                <a:latin typeface="Sutonny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CC0099"/>
                </a:solidFill>
                <a:effectLst/>
                <a:latin typeface="SutonnyMJ" pitchFamily="2" charset="0"/>
                <a:ea typeface="Times New Roman" pitchFamily="18" charset="0"/>
                <a:cs typeface="SutonnyMJ" pitchFamily="2" charset="0"/>
              </a:rPr>
              <a:t>Ki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CC0099"/>
                </a:solidFill>
                <a:effectLst/>
                <a:latin typeface="SutonnyMJ" pitchFamily="2" charset="0"/>
                <a:ea typeface="Times New Roman" pitchFamily="18" charset="0"/>
                <a:cs typeface="SutonnyMJ" pitchFamily="2" charset="0"/>
              </a:rPr>
              <a:t>|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SutonnyMJ" pitchFamily="2" charset="0"/>
                <a:ea typeface="Times New Roman" pitchFamily="18" charset="0"/>
                <a:cs typeface="SutonnyMJ" pitchFamily="2" charset="0"/>
              </a:rPr>
              <a:t>gvÕ19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SutonnyMJ" pitchFamily="2" charset="0"/>
              <a:cs typeface="SutonnyMJ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070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  <p:bldP spid="13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23528" y="620688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cÖ‡qvM</a:t>
            </a:r>
            <a:r>
              <a:rPr lang="en-US" sz="3200" b="1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gyjK</a:t>
            </a:r>
            <a:r>
              <a:rPr lang="en-US" sz="3200" b="1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cÖkœ</a:t>
            </a:r>
            <a:r>
              <a:rPr lang="en-US" sz="3200" b="1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  </a:t>
            </a:r>
            <a:r>
              <a:rPr lang="en-US" sz="3200" b="1" dirty="0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-      `</a:t>
            </a:r>
            <a:r>
              <a:rPr lang="en-US" sz="3200" b="1" dirty="0" err="1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jxq</a:t>
            </a:r>
            <a:r>
              <a:rPr lang="en-US" sz="3200" b="1" dirty="0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KvR</a:t>
            </a:r>
            <a:endParaRPr lang="en-US" sz="3200" b="1" dirty="0">
              <a:solidFill>
                <a:srgbClr val="0000FF"/>
              </a:solidFill>
              <a:latin typeface="SutonnyMJ" pitchFamily="2" charset="0"/>
              <a:cs typeface="SutonnyMJ" pitchFamily="2" charset="0"/>
            </a:endParaRPr>
          </a:p>
        </p:txBody>
      </p:sp>
      <p:pic>
        <p:nvPicPr>
          <p:cNvPr id="13" name="Picture 12" descr="http://farm3.staticflickr.com/2308/2216929323_31c1cce1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96337" y="642392"/>
            <a:ext cx="151216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0" y="2514600"/>
            <a:ext cx="91440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latin typeface="SutonnyMJ" pitchFamily="2" charset="0"/>
              </a:rPr>
              <a:t>ÔZ_¨ I †</a:t>
            </a:r>
            <a:r>
              <a:rPr lang="en-US" sz="3200" b="1" dirty="0" err="1" smtClean="0">
                <a:latin typeface="SutonnyMJ" pitchFamily="2" charset="0"/>
              </a:rPr>
              <a:t>hvMv‡hvM</a:t>
            </a:r>
            <a:r>
              <a:rPr lang="en-US" sz="3200" b="1" dirty="0" smtClean="0">
                <a:latin typeface="SutonnyMJ" pitchFamily="2" charset="0"/>
              </a:rPr>
              <a:t> cÖhyw³ </a:t>
            </a:r>
            <a:r>
              <a:rPr lang="en-US" sz="3200" b="1" dirty="0" err="1" smtClean="0">
                <a:latin typeface="SutonnyMJ" pitchFamily="2" charset="0"/>
              </a:rPr>
              <a:t>e¨envi</a:t>
            </a:r>
            <a:r>
              <a:rPr lang="en-US" sz="3200" b="1" dirty="0" smtClean="0">
                <a:latin typeface="SutonnyMJ" pitchFamily="2" charset="0"/>
              </a:rPr>
              <a:t> A_©ˆ</a:t>
            </a:r>
            <a:r>
              <a:rPr lang="en-US" sz="3200" b="1" dirty="0" err="1" smtClean="0">
                <a:latin typeface="SutonnyMJ" pitchFamily="2" charset="0"/>
              </a:rPr>
              <a:t>bwZK</a:t>
            </a:r>
            <a:r>
              <a:rPr lang="en-US" sz="3200" b="1" dirty="0" smtClean="0">
                <a:latin typeface="SutonnyMJ" pitchFamily="2" charset="0"/>
              </a:rPr>
              <a:t> </a:t>
            </a:r>
            <a:r>
              <a:rPr lang="en-US" sz="3200" b="1" dirty="0" err="1" smtClean="0">
                <a:latin typeface="SutonnyMJ" pitchFamily="2" charset="0"/>
              </a:rPr>
              <a:t>Dbœq‡bi</a:t>
            </a:r>
            <a:r>
              <a:rPr lang="en-US" sz="3200" b="1" dirty="0" smtClean="0">
                <a:latin typeface="SutonnyMJ" pitchFamily="2" charset="0"/>
              </a:rPr>
              <a:t> </a:t>
            </a:r>
            <a:r>
              <a:rPr lang="en-US" sz="3200" b="1" dirty="0" err="1" smtClean="0">
                <a:latin typeface="SutonnyMJ" pitchFamily="2" charset="0"/>
              </a:rPr>
              <a:t>gyjÕ-e¨vL¨v</a:t>
            </a:r>
            <a:r>
              <a:rPr lang="en-US" sz="3200" b="1" dirty="0" smtClean="0">
                <a:latin typeface="SutonnyMJ" pitchFamily="2" charset="0"/>
              </a:rPr>
              <a:t> Ki|</a:t>
            </a:r>
            <a:endParaRPr lang="en-US" sz="3200" dirty="0">
              <a:latin typeface="SutonnyMJ" pitchFamily="2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4355" y="1752600"/>
            <a:ext cx="7435645" cy="685800"/>
          </a:xfrm>
        </p:spPr>
        <p:txBody>
          <a:bodyPr>
            <a:noAutofit/>
          </a:bodyPr>
          <a:lstStyle/>
          <a:p>
            <a:pPr algn="l"/>
            <a:r>
              <a:rPr lang="en-US" sz="2800" b="1" dirty="0" err="1" smtClean="0">
                <a:latin typeface="SutonnyMJ" pitchFamily="2" charset="0"/>
                <a:cs typeface="SutonnyMJ" pitchFamily="2" charset="0"/>
              </a:rPr>
              <a:t>evsjv‡`‡ki</a:t>
            </a:r>
            <a:r>
              <a:rPr lang="en-US" sz="28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 smtClean="0">
                <a:latin typeface="SutonnyMJ" pitchFamily="2" charset="0"/>
                <a:cs typeface="SutonnyMJ" pitchFamily="2" charset="0"/>
              </a:rPr>
              <a:t>ev¯ÍeZvq</a:t>
            </a:r>
            <a:r>
              <a:rPr lang="en-US" sz="28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 smtClean="0">
                <a:latin typeface="SutonnyMJ" pitchFamily="2" charset="0"/>
                <a:cs typeface="SutonnyMJ" pitchFamily="2" charset="0"/>
              </a:rPr>
              <a:t>AvDU‡mvwm©s</a:t>
            </a:r>
            <a:r>
              <a:rPr lang="en-US" sz="28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 smtClean="0">
                <a:latin typeface="SutonnyMJ" pitchFamily="2" charset="0"/>
                <a:cs typeface="SutonnyMJ" pitchFamily="2" charset="0"/>
              </a:rPr>
              <a:t>Gi</a:t>
            </a:r>
            <a:r>
              <a:rPr lang="en-US" sz="28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 smtClean="0">
                <a:latin typeface="SutonnyMJ" pitchFamily="2" charset="0"/>
                <a:cs typeface="SutonnyMJ" pitchFamily="2" charset="0"/>
              </a:rPr>
              <a:t>fzwgKv</a:t>
            </a:r>
            <a:r>
              <a:rPr lang="en-US" sz="28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 smtClean="0">
                <a:latin typeface="SutonnyMJ" pitchFamily="2" charset="0"/>
                <a:cs typeface="SutonnyMJ" pitchFamily="2" charset="0"/>
              </a:rPr>
              <a:t>eY©bv</a:t>
            </a:r>
            <a:r>
              <a:rPr lang="en-US" sz="28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 smtClean="0">
                <a:latin typeface="SutonnyMJ" pitchFamily="2" charset="0"/>
                <a:cs typeface="SutonnyMJ" pitchFamily="2" charset="0"/>
              </a:rPr>
              <a:t>Ki</a:t>
            </a:r>
            <a:r>
              <a:rPr lang="en-US" sz="2800" b="1" dirty="0" smtClean="0">
                <a:latin typeface="SutonnyMJ" pitchFamily="2" charset="0"/>
                <a:cs typeface="SutonnyMJ" pitchFamily="2" charset="0"/>
              </a:rPr>
              <a:t>| </a:t>
            </a:r>
            <a:r>
              <a:rPr lang="en-US" sz="2800" b="1" dirty="0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h'19</a:t>
            </a:r>
            <a:endParaRPr lang="en-US" sz="2800" dirty="0">
              <a:solidFill>
                <a:srgbClr val="00B050"/>
              </a:solidFill>
              <a:latin typeface="SutonnyMJ" pitchFamily="2" charset="0"/>
              <a:cs typeface="SutonnyMJ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248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81157" y="3962400"/>
            <a:ext cx="1985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FF00FF"/>
                </a:solidFill>
                <a:latin typeface="SutonnyMJ" pitchFamily="2" charset="0"/>
                <a:cs typeface="SutonnyMJ" pitchFamily="2" charset="0"/>
              </a:rPr>
              <a:t>mwVK</a:t>
            </a:r>
            <a:r>
              <a:rPr lang="en-US" sz="2400" b="1" dirty="0" smtClean="0">
                <a:solidFill>
                  <a:srgbClr val="FF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 smtClean="0">
                <a:solidFill>
                  <a:srgbClr val="FF00FF"/>
                </a:solidFill>
                <a:latin typeface="SutonnyMJ" pitchFamily="2" charset="0"/>
                <a:cs typeface="SutonnyMJ" pitchFamily="2" charset="0"/>
              </a:rPr>
              <a:t>DËi</a:t>
            </a:r>
            <a:r>
              <a:rPr lang="en-US" sz="2400" b="1" dirty="0" smtClean="0">
                <a:solidFill>
                  <a:srgbClr val="FF00FF"/>
                </a:solidFill>
                <a:latin typeface="SutonnyMJ" pitchFamily="2" charset="0"/>
                <a:cs typeface="SutonnyMJ" pitchFamily="2" charset="0"/>
              </a:rPr>
              <a:t> :  N</a:t>
            </a:r>
            <a:endParaRPr lang="en-US" sz="2400" b="1" dirty="0">
              <a:solidFill>
                <a:srgbClr val="FF00FF"/>
              </a:solidFill>
              <a:latin typeface="SutonnyMJ" pitchFamily="2" charset="0"/>
              <a:cs typeface="SutonnyMJ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05600" y="5786735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FF00FF"/>
                </a:solidFill>
                <a:latin typeface="SutonnyMJ" pitchFamily="2" charset="0"/>
                <a:cs typeface="SutonnyMJ" pitchFamily="2" charset="0"/>
              </a:rPr>
              <a:t>mwVK</a:t>
            </a:r>
            <a:r>
              <a:rPr lang="en-US" sz="2400" b="1" dirty="0" smtClean="0">
                <a:solidFill>
                  <a:srgbClr val="FF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 smtClean="0">
                <a:solidFill>
                  <a:srgbClr val="FF00FF"/>
                </a:solidFill>
                <a:latin typeface="SutonnyMJ" pitchFamily="2" charset="0"/>
                <a:cs typeface="SutonnyMJ" pitchFamily="2" charset="0"/>
              </a:rPr>
              <a:t>DËi</a:t>
            </a:r>
            <a:r>
              <a:rPr lang="en-US" sz="2400" b="1" dirty="0" smtClean="0">
                <a:solidFill>
                  <a:srgbClr val="FF00FF"/>
                </a:solidFill>
                <a:latin typeface="SutonnyMJ" pitchFamily="2" charset="0"/>
                <a:cs typeface="SutonnyMJ" pitchFamily="2" charset="0"/>
              </a:rPr>
              <a:t> :  N</a:t>
            </a:r>
            <a:endParaRPr lang="en-US" sz="2400" b="1" dirty="0">
              <a:solidFill>
                <a:srgbClr val="FF00FF"/>
              </a:solidFill>
              <a:latin typeface="SutonnyMJ" pitchFamily="2" charset="0"/>
              <a:cs typeface="SutonnyMJ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4267200"/>
            <a:ext cx="67001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2| 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gBb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mv‡n‡ei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Z_¨ I cÖhyw³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e¨envi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†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Kvb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ai‡bi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Kg©KvÐ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?</a:t>
            </a:r>
          </a:p>
          <a:p>
            <a:r>
              <a:rPr lang="en-US" sz="2400" b="1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 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.  </a:t>
            </a:r>
            <a:r>
              <a:rPr lang="en-US" sz="2400" b="1" dirty="0" err="1">
                <a:latin typeface="SutonnyMJ" pitchFamily="2" charset="0"/>
                <a:cs typeface="SutonnyMJ" pitchFamily="2" charset="0"/>
              </a:rPr>
              <a:t>BwZevPK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   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ii.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latin typeface="SutonnyMJ" pitchFamily="2" charset="0"/>
                <a:cs typeface="SutonnyMJ" pitchFamily="2" charset="0"/>
              </a:rPr>
              <a:t>Kvh©Kix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   	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iii. </a:t>
            </a:r>
            <a:r>
              <a:rPr lang="en-US" sz="2400" b="1" dirty="0" err="1">
                <a:latin typeface="SutonnyMJ" pitchFamily="2" charset="0"/>
                <a:cs typeface="SutonnyMJ" pitchFamily="2" charset="0"/>
              </a:rPr>
              <a:t>mg‡qvc‡hvMx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 </a:t>
            </a:r>
            <a:endParaRPr lang="en-US" sz="2400" b="1" dirty="0">
              <a:effectLst/>
              <a:latin typeface="SutonnyMJ" pitchFamily="2" charset="0"/>
              <a:cs typeface="SutonnyMJ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1021140"/>
            <a:ext cx="84997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wb‡Pi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DÏxc‡Ki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Av‡jv‡K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1 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I </a:t>
            </a:r>
            <a:r>
              <a:rPr lang="en-US" sz="2400" b="1" dirty="0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2bs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cÖ‡kœi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DËi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`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vI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:</a:t>
            </a:r>
            <a:r>
              <a:rPr lang="en-US" sz="24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w`Õ16</a:t>
            </a:r>
            <a:endParaRPr lang="en-US" sz="2400" b="1" dirty="0">
              <a:solidFill>
                <a:srgbClr val="00B050"/>
              </a:solidFill>
              <a:latin typeface="SutonnyMJ" pitchFamily="2" charset="0"/>
              <a:cs typeface="SutonnyMJ" pitchFamily="2" charset="0"/>
            </a:endParaRPr>
          </a:p>
          <a:p>
            <a:r>
              <a:rPr lang="en-US" sz="2400" b="1" dirty="0" err="1" smtClean="0">
                <a:solidFill>
                  <a:srgbClr val="C00000"/>
                </a:solidFill>
                <a:latin typeface="SutonnyMJ" pitchFamily="2" charset="0"/>
                <a:cs typeface="SutonnyMJ" pitchFamily="2" charset="0"/>
              </a:rPr>
              <a:t>gBb</a:t>
            </a:r>
            <a:r>
              <a:rPr lang="en-US" sz="2400" b="1" dirty="0" smtClean="0">
                <a:solidFill>
                  <a:srgbClr val="C0000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SutonnyMJ" pitchFamily="2" charset="0"/>
                <a:cs typeface="SutonnyMJ" pitchFamily="2" charset="0"/>
              </a:rPr>
              <a:t>mv‡ne</a:t>
            </a:r>
            <a:r>
              <a:rPr lang="en-US" sz="2400" b="1" dirty="0">
                <a:solidFill>
                  <a:srgbClr val="C0000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SutonnyMJ" pitchFamily="2" charset="0"/>
                <a:cs typeface="SutonnyMJ" pitchFamily="2" charset="0"/>
              </a:rPr>
              <a:t>GKwU</a:t>
            </a:r>
            <a:r>
              <a:rPr lang="en-US" sz="2400" b="1" dirty="0">
                <a:solidFill>
                  <a:srgbClr val="C0000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SutonnyMJ" pitchFamily="2" charset="0"/>
                <a:cs typeface="SutonnyMJ" pitchFamily="2" charset="0"/>
              </a:rPr>
              <a:t>miKvwi</a:t>
            </a:r>
            <a:r>
              <a:rPr lang="en-US" sz="2400" b="1" dirty="0">
                <a:solidFill>
                  <a:srgbClr val="C00000"/>
                </a:solidFill>
                <a:latin typeface="SutonnyMJ" pitchFamily="2" charset="0"/>
                <a:cs typeface="SutonnyMJ" pitchFamily="2" charset="0"/>
              </a:rPr>
              <a:t> `</a:t>
            </a:r>
            <a:r>
              <a:rPr lang="en-US" sz="2400" b="1" dirty="0" err="1">
                <a:solidFill>
                  <a:srgbClr val="C00000"/>
                </a:solidFill>
                <a:latin typeface="SutonnyMJ" pitchFamily="2" charset="0"/>
                <a:cs typeface="SutonnyMJ" pitchFamily="2" charset="0"/>
              </a:rPr>
              <a:t>ß‡i</a:t>
            </a:r>
            <a:r>
              <a:rPr lang="en-US" sz="2400" b="1" dirty="0">
                <a:solidFill>
                  <a:srgbClr val="C0000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SutonnyMJ" pitchFamily="2" charset="0"/>
                <a:cs typeface="SutonnyMJ" pitchFamily="2" charset="0"/>
              </a:rPr>
              <a:t>PvKzwi</a:t>
            </a:r>
            <a:r>
              <a:rPr lang="en-US" sz="2400" b="1" dirty="0">
                <a:solidFill>
                  <a:srgbClr val="C0000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SutonnyMJ" pitchFamily="2" charset="0"/>
                <a:cs typeface="SutonnyMJ" pitchFamily="2" charset="0"/>
              </a:rPr>
              <a:t>K‡ib</a:t>
            </a:r>
            <a:r>
              <a:rPr lang="en-US" sz="2400" b="1" dirty="0">
                <a:solidFill>
                  <a:srgbClr val="C00000"/>
                </a:solidFill>
                <a:latin typeface="SutonnyMJ" pitchFamily="2" charset="0"/>
                <a:cs typeface="SutonnyMJ" pitchFamily="2" charset="0"/>
              </a:rPr>
              <a:t>| </a:t>
            </a:r>
            <a:r>
              <a:rPr lang="en-US" sz="2400" b="1" dirty="0" err="1">
                <a:solidFill>
                  <a:srgbClr val="C00000"/>
                </a:solidFill>
                <a:latin typeface="SutonnyMJ" pitchFamily="2" charset="0"/>
                <a:cs typeface="SutonnyMJ" pitchFamily="2" charset="0"/>
              </a:rPr>
              <a:t>wZwb</a:t>
            </a:r>
            <a:r>
              <a:rPr lang="en-US" sz="2400" b="1" dirty="0">
                <a:solidFill>
                  <a:srgbClr val="C0000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SutonnyMJ" pitchFamily="2" charset="0"/>
                <a:cs typeface="SutonnyMJ" pitchFamily="2" charset="0"/>
              </a:rPr>
              <a:t>miKvwi</a:t>
            </a:r>
            <a:r>
              <a:rPr lang="en-US" sz="2400" b="1" dirty="0">
                <a:solidFill>
                  <a:srgbClr val="C0000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SutonnyMJ" pitchFamily="2" charset="0"/>
                <a:cs typeface="SutonnyMJ" pitchFamily="2" charset="0"/>
              </a:rPr>
              <a:t>wb</a:t>
            </a:r>
            <a:r>
              <a:rPr lang="en-US" sz="2400" b="1" dirty="0">
                <a:solidFill>
                  <a:srgbClr val="C00000"/>
                </a:solidFill>
                <a:latin typeface="SutonnyMJ" pitchFamily="2" charset="0"/>
                <a:cs typeface="SutonnyMJ" pitchFamily="2" charset="0"/>
              </a:rPr>
              <a:t>‡`©</a:t>
            </a:r>
            <a:r>
              <a:rPr lang="en-US" sz="2400" b="1" dirty="0" err="1">
                <a:solidFill>
                  <a:srgbClr val="C00000"/>
                </a:solidFill>
                <a:latin typeface="SutonnyMJ" pitchFamily="2" charset="0"/>
                <a:cs typeface="SutonnyMJ" pitchFamily="2" charset="0"/>
              </a:rPr>
              <a:t>kbv</a:t>
            </a:r>
            <a:r>
              <a:rPr lang="en-US" sz="2400" b="1" dirty="0">
                <a:solidFill>
                  <a:srgbClr val="C00000"/>
                </a:solidFill>
                <a:latin typeface="SutonnyMJ" pitchFamily="2" charset="0"/>
                <a:cs typeface="SutonnyMJ" pitchFamily="2" charset="0"/>
              </a:rPr>
              <a:t> I Z_¨ </a:t>
            </a:r>
            <a:r>
              <a:rPr lang="en-US" sz="2400" b="1" dirty="0" err="1" smtClean="0">
                <a:solidFill>
                  <a:srgbClr val="C00000"/>
                </a:solidFill>
                <a:latin typeface="SutonnyMJ" pitchFamily="2" charset="0"/>
                <a:cs typeface="SutonnyMJ" pitchFamily="2" charset="0"/>
              </a:rPr>
              <a:t>Av`vb</a:t>
            </a:r>
            <a:r>
              <a:rPr lang="en-US" sz="2400" b="1" dirty="0" smtClean="0">
                <a:solidFill>
                  <a:srgbClr val="C0000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SutonnyMJ" pitchFamily="2" charset="0"/>
                <a:cs typeface="SutonnyMJ" pitchFamily="2" charset="0"/>
              </a:rPr>
              <a:t>cÖ`v‡bi</a:t>
            </a:r>
            <a:r>
              <a:rPr lang="en-US" sz="2400" b="1" dirty="0" smtClean="0">
                <a:solidFill>
                  <a:srgbClr val="C0000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SutonnyMJ" pitchFamily="2" charset="0"/>
                <a:cs typeface="SutonnyMJ" pitchFamily="2" charset="0"/>
              </a:rPr>
              <a:t>Rb</a:t>
            </a:r>
            <a:r>
              <a:rPr lang="en-US" sz="2400" b="1" dirty="0">
                <a:solidFill>
                  <a:srgbClr val="C00000"/>
                </a:solidFill>
                <a:latin typeface="SutonnyMJ" pitchFamily="2" charset="0"/>
                <a:cs typeface="SutonnyMJ" pitchFamily="2" charset="0"/>
              </a:rPr>
              <a:t>¨ </a:t>
            </a:r>
            <a:r>
              <a:rPr lang="en-US" sz="2400" b="1" dirty="0" err="1">
                <a:solidFill>
                  <a:srgbClr val="C00000"/>
                </a:solidFill>
                <a:latin typeface="SutonnyMJ" pitchFamily="2" charset="0"/>
                <a:cs typeface="SutonnyMJ" pitchFamily="2" charset="0"/>
              </a:rPr>
              <a:t>BÈvi‡bU</a:t>
            </a:r>
            <a:r>
              <a:rPr lang="en-US" sz="2400" b="1" dirty="0">
                <a:solidFill>
                  <a:srgbClr val="C0000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SutonnyMJ" pitchFamily="2" charset="0"/>
                <a:cs typeface="SutonnyMJ" pitchFamily="2" charset="0"/>
              </a:rPr>
              <a:t>e¨envi</a:t>
            </a:r>
            <a:r>
              <a:rPr lang="en-US" sz="2400" b="1" dirty="0">
                <a:solidFill>
                  <a:srgbClr val="C0000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SutonnyMJ" pitchFamily="2" charset="0"/>
                <a:cs typeface="SutonnyMJ" pitchFamily="2" charset="0"/>
              </a:rPr>
              <a:t>K‡ib</a:t>
            </a:r>
            <a:r>
              <a:rPr lang="en-US" sz="2400" b="1" dirty="0">
                <a:solidFill>
                  <a:srgbClr val="C0000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SutonnyMJ" pitchFamily="2" charset="0"/>
                <a:cs typeface="SutonnyMJ" pitchFamily="2" charset="0"/>
              </a:rPr>
              <a:t>Ges</a:t>
            </a:r>
            <a:r>
              <a:rPr lang="en-US" sz="2400" b="1" dirty="0">
                <a:solidFill>
                  <a:srgbClr val="C0000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SutonnyMJ" pitchFamily="2" charset="0"/>
                <a:cs typeface="SutonnyMJ" pitchFamily="2" charset="0"/>
              </a:rPr>
              <a:t>wfwWI</a:t>
            </a:r>
            <a:r>
              <a:rPr lang="en-US" sz="2400" b="1" dirty="0">
                <a:solidFill>
                  <a:srgbClr val="C0000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SutonnyMJ" pitchFamily="2" charset="0"/>
                <a:cs typeface="SutonnyMJ" pitchFamily="2" charset="0"/>
              </a:rPr>
              <a:t>Kbdv‡iwÝs</a:t>
            </a:r>
            <a:r>
              <a:rPr lang="en-US" sz="2400" b="1" dirty="0">
                <a:solidFill>
                  <a:srgbClr val="C0000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SutonnyMJ" pitchFamily="2" charset="0"/>
                <a:cs typeface="SutonnyMJ" pitchFamily="2" charset="0"/>
              </a:rPr>
              <a:t>e¨envi</a:t>
            </a:r>
            <a:r>
              <a:rPr lang="en-US" sz="2400" b="1" dirty="0">
                <a:solidFill>
                  <a:srgbClr val="C0000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SutonnyMJ" pitchFamily="2" charset="0"/>
                <a:cs typeface="SutonnyMJ" pitchFamily="2" charset="0"/>
              </a:rPr>
              <a:t>K‡i</a:t>
            </a:r>
            <a:r>
              <a:rPr lang="en-US" sz="2400" b="1" dirty="0">
                <a:solidFill>
                  <a:srgbClr val="C0000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SutonnyMJ" pitchFamily="2" charset="0"/>
                <a:cs typeface="SutonnyMJ" pitchFamily="2" charset="0"/>
              </a:rPr>
              <a:t>Riywi</a:t>
            </a:r>
            <a:r>
              <a:rPr lang="en-US" sz="2400" b="1" dirty="0">
                <a:solidFill>
                  <a:srgbClr val="C0000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SutonnyMJ" pitchFamily="2" charset="0"/>
                <a:cs typeface="SutonnyMJ" pitchFamily="2" charset="0"/>
              </a:rPr>
              <a:t>wm×všÍ</a:t>
            </a:r>
            <a:r>
              <a:rPr lang="en-US" sz="2400" b="1" dirty="0">
                <a:solidFill>
                  <a:srgbClr val="C0000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SutonnyMJ" pitchFamily="2" charset="0"/>
                <a:cs typeface="SutonnyMJ" pitchFamily="2" charset="0"/>
              </a:rPr>
              <a:t>MÖnY</a:t>
            </a:r>
            <a:r>
              <a:rPr lang="en-US" sz="2400" b="1" dirty="0">
                <a:solidFill>
                  <a:srgbClr val="C0000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SutonnyMJ" pitchFamily="2" charset="0"/>
                <a:cs typeface="SutonnyMJ" pitchFamily="2" charset="0"/>
              </a:rPr>
              <a:t>K‡ib</a:t>
            </a:r>
            <a:r>
              <a:rPr lang="en-US" sz="2400" b="1" dirty="0">
                <a:solidFill>
                  <a:srgbClr val="C00000"/>
                </a:solidFill>
                <a:latin typeface="SutonnyMJ" pitchFamily="2" charset="0"/>
                <a:cs typeface="SutonnyMJ" pitchFamily="2" charset="0"/>
              </a:rPr>
              <a:t>| </a:t>
            </a:r>
          </a:p>
        </p:txBody>
      </p:sp>
      <p:sp>
        <p:nvSpPr>
          <p:cNvPr id="8" name="Rectangle 7"/>
          <p:cNvSpPr/>
          <p:nvPr/>
        </p:nvSpPr>
        <p:spPr>
          <a:xfrm>
            <a:off x="533400" y="2514600"/>
            <a:ext cx="81925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0513" indent="-290513"/>
            <a:r>
              <a:rPr lang="en-US" sz="2400" b="1" dirty="0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1| </a:t>
            </a:r>
            <a:r>
              <a:rPr lang="en-US" sz="2400" b="1" dirty="0" err="1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DÏxc‡Ki</a:t>
            </a:r>
            <a:r>
              <a:rPr lang="en-US" sz="2400" b="1" dirty="0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cÖhyw³ `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vßwiK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Kvh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©µg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e¨ZxZ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Avi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†h †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ÿ‡Î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e¨eüZ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nq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Zv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n‡jv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  <a:sym typeface="Symbol"/>
              </a:rPr>
              <a:t>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 </a:t>
            </a:r>
            <a:r>
              <a:rPr lang="en-US" sz="2400" b="1" dirty="0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           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dirty="0" err="1">
                <a:latin typeface="SutonnyMJ" pitchFamily="2" charset="0"/>
                <a:cs typeface="SutonnyMJ" pitchFamily="2" charset="0"/>
              </a:rPr>
              <a:t>wkÿv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 †</a:t>
            </a:r>
            <a:r>
              <a:rPr lang="en-US" sz="2400" b="1" dirty="0" err="1">
                <a:latin typeface="SutonnyMJ" pitchFamily="2" charset="0"/>
                <a:cs typeface="SutonnyMJ" pitchFamily="2" charset="0"/>
              </a:rPr>
              <a:t>ÿ‡Î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  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ii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†</a:t>
            </a:r>
            <a:r>
              <a:rPr lang="en-US" sz="2400" b="1" dirty="0" err="1">
                <a:latin typeface="SutonnyMJ" pitchFamily="2" charset="0"/>
                <a:cs typeface="SutonnyMJ" pitchFamily="2" charset="0"/>
              </a:rPr>
              <a:t>Mv‡q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›`v </a:t>
            </a:r>
            <a:r>
              <a:rPr lang="en-US" sz="2400" b="1" dirty="0" err="1">
                <a:latin typeface="SutonnyMJ" pitchFamily="2" charset="0"/>
                <a:cs typeface="SutonnyMJ" pitchFamily="2" charset="0"/>
              </a:rPr>
              <a:t>bRi`vix‡Z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    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iii. </a:t>
            </a:r>
            <a:r>
              <a:rPr lang="en-US" sz="2400" b="1" dirty="0" err="1">
                <a:latin typeface="SutonnyMJ" pitchFamily="2" charset="0"/>
                <a:cs typeface="SutonnyMJ" pitchFamily="2" charset="0"/>
              </a:rPr>
              <a:t>mvgvwRK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 †</a:t>
            </a:r>
            <a:r>
              <a:rPr lang="en-US" sz="2400" b="1" dirty="0" err="1">
                <a:latin typeface="SutonnyMJ" pitchFamily="2" charset="0"/>
                <a:cs typeface="SutonnyMJ" pitchFamily="2" charset="0"/>
              </a:rPr>
              <a:t>hvMv‡hv‡M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 </a:t>
            </a:r>
          </a:p>
        </p:txBody>
      </p:sp>
      <p:grpSp>
        <p:nvGrpSpPr>
          <p:cNvPr id="2" name="Group 20"/>
          <p:cNvGrpSpPr/>
          <p:nvPr/>
        </p:nvGrpSpPr>
        <p:grpSpPr>
          <a:xfrm>
            <a:off x="838200" y="3226187"/>
            <a:ext cx="7239000" cy="812413"/>
            <a:chOff x="603176" y="5157192"/>
            <a:chExt cx="7239000" cy="812413"/>
          </a:xfrm>
        </p:grpSpPr>
        <p:sp>
          <p:nvSpPr>
            <p:cNvPr id="22" name="Rectangle 21"/>
            <p:cNvSpPr/>
            <p:nvPr/>
          </p:nvSpPr>
          <p:spPr>
            <a:xfrm>
              <a:off x="603176" y="5507940"/>
              <a:ext cx="72390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rgbClr val="0070C0"/>
                  </a:solidFill>
                  <a:latin typeface="SutonnyMJ" pitchFamily="2" charset="0"/>
                  <a:cs typeface="SutonnyMJ" pitchFamily="2" charset="0"/>
                </a:rPr>
                <a:t>K. </a:t>
              </a:r>
              <a:r>
                <a:rPr lang="en-US" sz="2400" b="1" dirty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i </a:t>
              </a:r>
              <a:r>
                <a:rPr lang="en-US" sz="2400" b="1" dirty="0">
                  <a:solidFill>
                    <a:srgbClr val="0070C0"/>
                  </a:solidFill>
                </a:rPr>
                <a:t> </a:t>
              </a:r>
              <a:r>
                <a:rPr lang="en-US" sz="2400" b="1" dirty="0" err="1">
                  <a:solidFill>
                    <a:srgbClr val="0070C0"/>
                  </a:solidFill>
                  <a:latin typeface="SutonnyMJ" pitchFamily="2" charset="0"/>
                  <a:cs typeface="SutonnyMJ" pitchFamily="2" charset="0"/>
                </a:rPr>
                <a:t>I</a:t>
              </a:r>
              <a:r>
                <a:rPr lang="en-US" sz="2400" b="1" dirty="0">
                  <a:solidFill>
                    <a:srgbClr val="0070C0"/>
                  </a:solidFill>
                </a:rPr>
                <a:t>  </a:t>
              </a:r>
              <a:r>
                <a:rPr lang="en-US" sz="2400" b="1" dirty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ii	</a:t>
              </a:r>
              <a:r>
                <a:rPr lang="en-US" sz="2400" b="1" dirty="0" smtClean="0">
                  <a:solidFill>
                    <a:srgbClr val="0070C0"/>
                  </a:solidFill>
                  <a:latin typeface="SutonnyMJ" pitchFamily="2" charset="0"/>
                  <a:cs typeface="SutonnyMJ" pitchFamily="2" charset="0"/>
                </a:rPr>
                <a:t>L</a:t>
              </a:r>
              <a:r>
                <a:rPr lang="en-US" sz="2400" b="1" dirty="0">
                  <a:solidFill>
                    <a:srgbClr val="0070C0"/>
                  </a:solidFill>
                  <a:latin typeface="SutonnyMJ" pitchFamily="2" charset="0"/>
                  <a:cs typeface="SutonnyMJ" pitchFamily="2" charset="0"/>
                </a:rPr>
                <a:t>. </a:t>
              </a:r>
              <a:r>
                <a:rPr lang="en-US" sz="2400" b="1" dirty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dirty="0">
                  <a:solidFill>
                    <a:srgbClr val="0070C0"/>
                  </a:solidFill>
                </a:rPr>
                <a:t> </a:t>
              </a:r>
              <a:r>
                <a:rPr lang="en-US" sz="2400" b="1" dirty="0">
                  <a:solidFill>
                    <a:srgbClr val="0070C0"/>
                  </a:solidFill>
                  <a:latin typeface="SutonnyMJ" pitchFamily="2" charset="0"/>
                  <a:cs typeface="SutonnyMJ" pitchFamily="2" charset="0"/>
                </a:rPr>
                <a:t> </a:t>
              </a:r>
              <a:r>
                <a:rPr lang="en-US" sz="2400" b="1" dirty="0" err="1">
                  <a:solidFill>
                    <a:srgbClr val="0070C0"/>
                  </a:solidFill>
                  <a:latin typeface="SutonnyMJ" pitchFamily="2" charset="0"/>
                  <a:cs typeface="SutonnyMJ" pitchFamily="2" charset="0"/>
                </a:rPr>
                <a:t>I</a:t>
              </a:r>
              <a:r>
                <a:rPr lang="en-US" sz="2400" b="1" dirty="0">
                  <a:solidFill>
                    <a:srgbClr val="0070C0"/>
                  </a:solidFill>
                  <a:latin typeface="SutonnyMJ" pitchFamily="2" charset="0"/>
                  <a:cs typeface="SutonnyMJ" pitchFamily="2" charset="0"/>
                </a:rPr>
                <a:t>  </a:t>
              </a:r>
              <a:r>
                <a:rPr lang="en-US" sz="2400" b="1" dirty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iii	</a:t>
              </a:r>
              <a:r>
                <a:rPr lang="en-US" sz="2400" b="1" dirty="0" smtClean="0">
                  <a:solidFill>
                    <a:srgbClr val="0070C0"/>
                  </a:solidFill>
                  <a:latin typeface="SutonnyMJ" pitchFamily="2" charset="0"/>
                  <a:cs typeface="SutonnyMJ" pitchFamily="2" charset="0"/>
                </a:rPr>
                <a:t>M</a:t>
              </a:r>
              <a:r>
                <a:rPr lang="en-US" sz="2400" b="1" dirty="0">
                  <a:solidFill>
                    <a:srgbClr val="0070C0"/>
                  </a:solidFill>
                  <a:latin typeface="SutonnyMJ" pitchFamily="2" charset="0"/>
                  <a:cs typeface="SutonnyMJ" pitchFamily="2" charset="0"/>
                </a:rPr>
                <a:t>. </a:t>
              </a:r>
              <a:r>
                <a:rPr lang="en-US" sz="2400" b="1" dirty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ii</a:t>
              </a:r>
              <a:r>
                <a:rPr lang="en-US" sz="2400" b="1" dirty="0">
                  <a:solidFill>
                    <a:srgbClr val="0070C0"/>
                  </a:solidFill>
                </a:rPr>
                <a:t>  </a:t>
              </a:r>
              <a:r>
                <a:rPr lang="en-US" sz="2400" b="1" dirty="0">
                  <a:solidFill>
                    <a:srgbClr val="0070C0"/>
                  </a:solidFill>
                  <a:latin typeface="SutonnyMJ" pitchFamily="2" charset="0"/>
                  <a:cs typeface="SutonnyMJ" pitchFamily="2" charset="0"/>
                </a:rPr>
                <a:t>I</a:t>
              </a:r>
              <a:r>
                <a:rPr lang="en-US" sz="2400" b="1" dirty="0">
                  <a:solidFill>
                    <a:srgbClr val="0070C0"/>
                  </a:solidFill>
                </a:rPr>
                <a:t>  </a:t>
              </a:r>
              <a:r>
                <a:rPr lang="en-US" sz="2400" b="1" dirty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iii	</a:t>
              </a:r>
              <a:r>
                <a:rPr lang="en-US" sz="2400" b="1" dirty="0" smtClean="0">
                  <a:solidFill>
                    <a:srgbClr val="0070C0"/>
                  </a:solidFill>
                  <a:latin typeface="SutonnyMJ" pitchFamily="2" charset="0"/>
                  <a:cs typeface="SutonnyMJ" pitchFamily="2" charset="0"/>
                </a:rPr>
                <a:t>N</a:t>
              </a:r>
              <a:r>
                <a:rPr lang="en-US" sz="2400" b="1" dirty="0">
                  <a:solidFill>
                    <a:srgbClr val="0070C0"/>
                  </a:solidFill>
                  <a:latin typeface="SutonnyMJ" pitchFamily="2" charset="0"/>
                  <a:cs typeface="SutonnyMJ" pitchFamily="2" charset="0"/>
                </a:rPr>
                <a:t>. </a:t>
              </a:r>
              <a:r>
                <a:rPr lang="en-US" sz="2400" b="1" dirty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i, ii  </a:t>
              </a:r>
              <a:r>
                <a:rPr lang="en-US" sz="2400" b="1" dirty="0">
                  <a:solidFill>
                    <a:srgbClr val="0070C0"/>
                  </a:solidFill>
                  <a:latin typeface="SutonnyMJ" pitchFamily="2" charset="0"/>
                  <a:cs typeface="SutonnyMJ" pitchFamily="2" charset="0"/>
                </a:rPr>
                <a:t>I</a:t>
              </a:r>
              <a:r>
                <a:rPr lang="en-US" sz="2400" b="1" dirty="0">
                  <a:solidFill>
                    <a:srgbClr val="0070C0"/>
                  </a:solidFill>
                </a:rPr>
                <a:t>  </a:t>
              </a:r>
              <a:r>
                <a:rPr lang="en-US" sz="2400" b="1" dirty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iii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11560" y="5157192"/>
              <a:ext cx="217078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err="1">
                  <a:solidFill>
                    <a:srgbClr val="0070C0"/>
                  </a:solidFill>
                  <a:latin typeface="SutonnyMJ" pitchFamily="2" charset="0"/>
                  <a:cs typeface="SutonnyMJ" pitchFamily="2" charset="0"/>
                </a:rPr>
                <a:t>wb‡Pi</a:t>
              </a:r>
              <a:r>
                <a:rPr lang="en-US" sz="2400" b="1" dirty="0">
                  <a:solidFill>
                    <a:srgbClr val="0070C0"/>
                  </a:solidFill>
                  <a:latin typeface="SutonnyMJ" pitchFamily="2" charset="0"/>
                  <a:cs typeface="SutonnyMJ" pitchFamily="2" charset="0"/>
                </a:rPr>
                <a:t> †</a:t>
              </a:r>
              <a:r>
                <a:rPr lang="en-US" sz="2400" b="1" dirty="0" err="1">
                  <a:solidFill>
                    <a:srgbClr val="0070C0"/>
                  </a:solidFill>
                  <a:latin typeface="SutonnyMJ" pitchFamily="2" charset="0"/>
                  <a:cs typeface="SutonnyMJ" pitchFamily="2" charset="0"/>
                </a:rPr>
                <a:t>KvbwU</a:t>
              </a:r>
              <a:r>
                <a:rPr lang="en-US" sz="2400" b="1" dirty="0">
                  <a:solidFill>
                    <a:srgbClr val="0070C0"/>
                  </a:solidFill>
                  <a:latin typeface="SutonnyMJ" pitchFamily="2" charset="0"/>
                  <a:cs typeface="SutonnyMJ" pitchFamily="2" charset="0"/>
                </a:rPr>
                <a:t> </a:t>
              </a:r>
              <a:r>
                <a:rPr lang="en-US" sz="2400" b="1" dirty="0" err="1">
                  <a:solidFill>
                    <a:srgbClr val="0070C0"/>
                  </a:solidFill>
                  <a:latin typeface="SutonnyMJ" pitchFamily="2" charset="0"/>
                  <a:cs typeface="SutonnyMJ" pitchFamily="2" charset="0"/>
                </a:rPr>
                <a:t>mwVK</a:t>
              </a:r>
              <a:r>
                <a:rPr lang="en-US" sz="2400" b="1" dirty="0">
                  <a:solidFill>
                    <a:srgbClr val="0070C0"/>
                  </a:solidFill>
                  <a:latin typeface="SutonnyMJ" pitchFamily="2" charset="0"/>
                  <a:cs typeface="SutonnyMJ" pitchFamily="2" charset="0"/>
                </a:rPr>
                <a:t>?</a:t>
              </a:r>
              <a:endParaRPr lang="en-US" sz="2400" dirty="0">
                <a:solidFill>
                  <a:srgbClr val="0070C0"/>
                </a:solidFill>
                <a:latin typeface="SutonnyMJ" pitchFamily="2" charset="0"/>
                <a:cs typeface="SutonnyMJ" pitchFamily="2" charset="0"/>
              </a:endParaRPr>
            </a:p>
          </p:txBody>
        </p:sp>
      </p:grpSp>
      <p:grpSp>
        <p:nvGrpSpPr>
          <p:cNvPr id="3" name="Group 23"/>
          <p:cNvGrpSpPr/>
          <p:nvPr/>
        </p:nvGrpSpPr>
        <p:grpSpPr>
          <a:xfrm>
            <a:off x="990600" y="4953000"/>
            <a:ext cx="7239000" cy="812413"/>
            <a:chOff x="603176" y="5157192"/>
            <a:chExt cx="7239000" cy="812413"/>
          </a:xfrm>
        </p:grpSpPr>
        <p:sp>
          <p:nvSpPr>
            <p:cNvPr id="25" name="Rectangle 24"/>
            <p:cNvSpPr/>
            <p:nvPr/>
          </p:nvSpPr>
          <p:spPr>
            <a:xfrm>
              <a:off x="603176" y="5507940"/>
              <a:ext cx="72390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rgbClr val="0070C0"/>
                  </a:solidFill>
                  <a:latin typeface="SutonnyMJ" pitchFamily="2" charset="0"/>
                  <a:cs typeface="SutonnyMJ" pitchFamily="2" charset="0"/>
                </a:rPr>
                <a:t>K. </a:t>
              </a:r>
              <a:r>
                <a:rPr lang="en-US" sz="2400" b="1" dirty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i </a:t>
              </a:r>
              <a:r>
                <a:rPr lang="en-US" sz="2400" b="1" dirty="0">
                  <a:solidFill>
                    <a:srgbClr val="0070C0"/>
                  </a:solidFill>
                </a:rPr>
                <a:t> </a:t>
              </a:r>
              <a:r>
                <a:rPr lang="en-US" sz="2400" b="1" dirty="0" err="1">
                  <a:solidFill>
                    <a:srgbClr val="0070C0"/>
                  </a:solidFill>
                  <a:latin typeface="SutonnyMJ" pitchFamily="2" charset="0"/>
                  <a:cs typeface="SutonnyMJ" pitchFamily="2" charset="0"/>
                </a:rPr>
                <a:t>I</a:t>
              </a:r>
              <a:r>
                <a:rPr lang="en-US" sz="2400" b="1" dirty="0">
                  <a:solidFill>
                    <a:srgbClr val="0070C0"/>
                  </a:solidFill>
                </a:rPr>
                <a:t>  </a:t>
              </a:r>
              <a:r>
                <a:rPr lang="en-US" sz="2400" b="1" dirty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ii	</a:t>
              </a:r>
              <a:r>
                <a:rPr lang="en-US" sz="2400" b="1" dirty="0" smtClean="0">
                  <a:solidFill>
                    <a:srgbClr val="0070C0"/>
                  </a:solidFill>
                  <a:latin typeface="SutonnyMJ" pitchFamily="2" charset="0"/>
                  <a:cs typeface="SutonnyMJ" pitchFamily="2" charset="0"/>
                </a:rPr>
                <a:t>L</a:t>
              </a:r>
              <a:r>
                <a:rPr lang="en-US" sz="2400" b="1" dirty="0">
                  <a:solidFill>
                    <a:srgbClr val="0070C0"/>
                  </a:solidFill>
                  <a:latin typeface="SutonnyMJ" pitchFamily="2" charset="0"/>
                  <a:cs typeface="SutonnyMJ" pitchFamily="2" charset="0"/>
                </a:rPr>
                <a:t>. </a:t>
              </a:r>
              <a:r>
                <a:rPr lang="en-US" sz="2400" b="1" dirty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dirty="0">
                  <a:solidFill>
                    <a:srgbClr val="0070C0"/>
                  </a:solidFill>
                </a:rPr>
                <a:t> </a:t>
              </a:r>
              <a:r>
                <a:rPr lang="en-US" sz="2400" b="1" dirty="0">
                  <a:solidFill>
                    <a:srgbClr val="0070C0"/>
                  </a:solidFill>
                  <a:latin typeface="SutonnyMJ" pitchFamily="2" charset="0"/>
                  <a:cs typeface="SutonnyMJ" pitchFamily="2" charset="0"/>
                </a:rPr>
                <a:t> </a:t>
              </a:r>
              <a:r>
                <a:rPr lang="en-US" sz="2400" b="1" dirty="0" err="1">
                  <a:solidFill>
                    <a:srgbClr val="0070C0"/>
                  </a:solidFill>
                  <a:latin typeface="SutonnyMJ" pitchFamily="2" charset="0"/>
                  <a:cs typeface="SutonnyMJ" pitchFamily="2" charset="0"/>
                </a:rPr>
                <a:t>I</a:t>
              </a:r>
              <a:r>
                <a:rPr lang="en-US" sz="2400" b="1" dirty="0">
                  <a:solidFill>
                    <a:srgbClr val="0070C0"/>
                  </a:solidFill>
                  <a:latin typeface="SutonnyMJ" pitchFamily="2" charset="0"/>
                  <a:cs typeface="SutonnyMJ" pitchFamily="2" charset="0"/>
                </a:rPr>
                <a:t>  </a:t>
              </a:r>
              <a:r>
                <a:rPr lang="en-US" sz="2400" b="1" dirty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iii	</a:t>
              </a:r>
              <a:r>
                <a:rPr lang="en-US" sz="2400" b="1" dirty="0" smtClean="0">
                  <a:solidFill>
                    <a:srgbClr val="0070C0"/>
                  </a:solidFill>
                  <a:latin typeface="SutonnyMJ" pitchFamily="2" charset="0"/>
                  <a:cs typeface="SutonnyMJ" pitchFamily="2" charset="0"/>
                </a:rPr>
                <a:t>M</a:t>
              </a:r>
              <a:r>
                <a:rPr lang="en-US" sz="2400" b="1" dirty="0">
                  <a:solidFill>
                    <a:srgbClr val="0070C0"/>
                  </a:solidFill>
                  <a:latin typeface="SutonnyMJ" pitchFamily="2" charset="0"/>
                  <a:cs typeface="SutonnyMJ" pitchFamily="2" charset="0"/>
                </a:rPr>
                <a:t>. </a:t>
              </a:r>
              <a:r>
                <a:rPr lang="en-US" sz="2400" b="1" dirty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ii</a:t>
              </a:r>
              <a:r>
                <a:rPr lang="en-US" sz="2400" b="1" dirty="0">
                  <a:solidFill>
                    <a:srgbClr val="0070C0"/>
                  </a:solidFill>
                </a:rPr>
                <a:t>  </a:t>
              </a:r>
              <a:r>
                <a:rPr lang="en-US" sz="2400" b="1" dirty="0">
                  <a:solidFill>
                    <a:srgbClr val="0070C0"/>
                  </a:solidFill>
                  <a:latin typeface="SutonnyMJ" pitchFamily="2" charset="0"/>
                  <a:cs typeface="SutonnyMJ" pitchFamily="2" charset="0"/>
                </a:rPr>
                <a:t>I</a:t>
              </a:r>
              <a:r>
                <a:rPr lang="en-US" sz="2400" b="1" dirty="0">
                  <a:solidFill>
                    <a:srgbClr val="0070C0"/>
                  </a:solidFill>
                </a:rPr>
                <a:t>  </a:t>
              </a:r>
              <a:r>
                <a:rPr lang="en-US" sz="2400" b="1" dirty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iii	</a:t>
              </a:r>
              <a:r>
                <a:rPr lang="en-US" sz="2400" b="1" dirty="0" smtClean="0">
                  <a:solidFill>
                    <a:srgbClr val="0070C0"/>
                  </a:solidFill>
                  <a:latin typeface="SutonnyMJ" pitchFamily="2" charset="0"/>
                  <a:cs typeface="SutonnyMJ" pitchFamily="2" charset="0"/>
                </a:rPr>
                <a:t>N</a:t>
              </a:r>
              <a:r>
                <a:rPr lang="en-US" sz="2400" b="1" dirty="0">
                  <a:solidFill>
                    <a:srgbClr val="0070C0"/>
                  </a:solidFill>
                  <a:latin typeface="SutonnyMJ" pitchFamily="2" charset="0"/>
                  <a:cs typeface="SutonnyMJ" pitchFamily="2" charset="0"/>
                </a:rPr>
                <a:t>. </a:t>
              </a:r>
              <a:r>
                <a:rPr lang="en-US" sz="2400" b="1" dirty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i, ii  </a:t>
              </a:r>
              <a:r>
                <a:rPr lang="en-US" sz="2400" b="1" dirty="0">
                  <a:solidFill>
                    <a:srgbClr val="0070C0"/>
                  </a:solidFill>
                  <a:latin typeface="SutonnyMJ" pitchFamily="2" charset="0"/>
                  <a:cs typeface="SutonnyMJ" pitchFamily="2" charset="0"/>
                </a:rPr>
                <a:t>I</a:t>
              </a:r>
              <a:r>
                <a:rPr lang="en-US" sz="2400" b="1" dirty="0">
                  <a:solidFill>
                    <a:srgbClr val="0070C0"/>
                  </a:solidFill>
                </a:rPr>
                <a:t>  </a:t>
              </a:r>
              <a:r>
                <a:rPr lang="en-US" sz="2400" b="1" dirty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iii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11560" y="5157192"/>
              <a:ext cx="217078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err="1">
                  <a:solidFill>
                    <a:srgbClr val="0070C0"/>
                  </a:solidFill>
                  <a:latin typeface="SutonnyMJ" pitchFamily="2" charset="0"/>
                  <a:cs typeface="SutonnyMJ" pitchFamily="2" charset="0"/>
                </a:rPr>
                <a:t>wb‡Pi</a:t>
              </a:r>
              <a:r>
                <a:rPr lang="en-US" sz="2400" b="1" dirty="0">
                  <a:solidFill>
                    <a:srgbClr val="0070C0"/>
                  </a:solidFill>
                  <a:latin typeface="SutonnyMJ" pitchFamily="2" charset="0"/>
                  <a:cs typeface="SutonnyMJ" pitchFamily="2" charset="0"/>
                </a:rPr>
                <a:t> †</a:t>
              </a:r>
              <a:r>
                <a:rPr lang="en-US" sz="2400" b="1" dirty="0" err="1">
                  <a:solidFill>
                    <a:srgbClr val="0070C0"/>
                  </a:solidFill>
                  <a:latin typeface="SutonnyMJ" pitchFamily="2" charset="0"/>
                  <a:cs typeface="SutonnyMJ" pitchFamily="2" charset="0"/>
                </a:rPr>
                <a:t>KvbwU</a:t>
              </a:r>
              <a:r>
                <a:rPr lang="en-US" sz="2400" b="1" dirty="0">
                  <a:solidFill>
                    <a:srgbClr val="0070C0"/>
                  </a:solidFill>
                  <a:latin typeface="SutonnyMJ" pitchFamily="2" charset="0"/>
                  <a:cs typeface="SutonnyMJ" pitchFamily="2" charset="0"/>
                </a:rPr>
                <a:t> </a:t>
              </a:r>
              <a:r>
                <a:rPr lang="en-US" sz="2400" b="1" dirty="0" err="1">
                  <a:solidFill>
                    <a:srgbClr val="0070C0"/>
                  </a:solidFill>
                  <a:latin typeface="SutonnyMJ" pitchFamily="2" charset="0"/>
                  <a:cs typeface="SutonnyMJ" pitchFamily="2" charset="0"/>
                </a:rPr>
                <a:t>mwVK</a:t>
              </a:r>
              <a:r>
                <a:rPr lang="en-US" sz="2400" b="1" dirty="0">
                  <a:solidFill>
                    <a:srgbClr val="0070C0"/>
                  </a:solidFill>
                  <a:latin typeface="SutonnyMJ" pitchFamily="2" charset="0"/>
                  <a:cs typeface="SutonnyMJ" pitchFamily="2" charset="0"/>
                </a:rPr>
                <a:t>?</a:t>
              </a:r>
              <a:endParaRPr lang="en-US" sz="2400" dirty="0">
                <a:solidFill>
                  <a:srgbClr val="0070C0"/>
                </a:solidFill>
                <a:latin typeface="SutonnyMJ" pitchFamily="2" charset="0"/>
                <a:cs typeface="SutonnyMJ" pitchFamily="2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639888" y="533400"/>
            <a:ext cx="4608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eûwbe©vPwb</a:t>
            </a:r>
            <a:r>
              <a:rPr lang="en-US" sz="3200" b="1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cÖkœ</a:t>
            </a:r>
            <a:r>
              <a:rPr lang="en-US" sz="3200" b="1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  </a:t>
            </a:r>
            <a:r>
              <a:rPr lang="en-US" sz="3200" b="1" dirty="0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-      </a:t>
            </a:r>
            <a:r>
              <a:rPr lang="en-US" sz="3200" b="1" dirty="0" err="1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cvV</a:t>
            </a:r>
            <a:r>
              <a:rPr lang="en-US" sz="3200" b="1" dirty="0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gyj¨vqb</a:t>
            </a:r>
            <a:endParaRPr lang="en-US" sz="3200" b="1" dirty="0">
              <a:solidFill>
                <a:srgbClr val="0000FF"/>
              </a:solidFill>
              <a:latin typeface="SutonnyMJ" pitchFamily="2" charset="0"/>
              <a:cs typeface="SutonnyMJ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29867389"/>
      </p:ext>
    </p:extLst>
  </p:cSld>
  <p:clrMapOvr>
    <a:masterClrMapping/>
  </p:clrMapOvr>
  <p:transition spd="med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6" grpId="0"/>
      <p:bldP spid="7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1224671" y="3064857"/>
            <a:ext cx="7239000" cy="812413"/>
            <a:chOff x="603176" y="5157192"/>
            <a:chExt cx="7239000" cy="812413"/>
          </a:xfrm>
        </p:grpSpPr>
        <p:sp>
          <p:nvSpPr>
            <p:cNvPr id="20" name="Rectangle 19"/>
            <p:cNvSpPr/>
            <p:nvPr/>
          </p:nvSpPr>
          <p:spPr>
            <a:xfrm>
              <a:off x="603176" y="5507940"/>
              <a:ext cx="72390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rgbClr val="0070C0"/>
                  </a:solidFill>
                  <a:latin typeface="SutonnyMJ" pitchFamily="2" charset="0"/>
                  <a:cs typeface="SutonnyMJ" pitchFamily="2" charset="0"/>
                </a:rPr>
                <a:t>K. </a:t>
              </a:r>
              <a:r>
                <a:rPr lang="en-US" sz="2400" b="1" dirty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i </a:t>
              </a:r>
              <a:r>
                <a:rPr lang="en-US" sz="2400" b="1" dirty="0">
                  <a:solidFill>
                    <a:srgbClr val="0070C0"/>
                  </a:solidFill>
                </a:rPr>
                <a:t> </a:t>
              </a:r>
              <a:r>
                <a:rPr lang="en-US" sz="2400" b="1" dirty="0" err="1">
                  <a:solidFill>
                    <a:srgbClr val="0070C0"/>
                  </a:solidFill>
                  <a:latin typeface="SutonnyMJ" pitchFamily="2" charset="0"/>
                  <a:cs typeface="SutonnyMJ" pitchFamily="2" charset="0"/>
                </a:rPr>
                <a:t>I</a:t>
              </a:r>
              <a:r>
                <a:rPr lang="en-US" sz="2400" b="1" dirty="0">
                  <a:solidFill>
                    <a:srgbClr val="0070C0"/>
                  </a:solidFill>
                </a:rPr>
                <a:t>  </a:t>
              </a:r>
              <a:r>
                <a:rPr lang="en-US" sz="2400" b="1" dirty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ii	</a:t>
              </a:r>
              <a:r>
                <a:rPr lang="en-US" sz="2400" b="1" dirty="0" smtClean="0">
                  <a:solidFill>
                    <a:srgbClr val="0070C0"/>
                  </a:solidFill>
                  <a:latin typeface="SutonnyMJ" pitchFamily="2" charset="0"/>
                  <a:cs typeface="SutonnyMJ" pitchFamily="2" charset="0"/>
                </a:rPr>
                <a:t>L</a:t>
              </a:r>
              <a:r>
                <a:rPr lang="en-US" sz="2400" b="1" dirty="0">
                  <a:solidFill>
                    <a:srgbClr val="0070C0"/>
                  </a:solidFill>
                  <a:latin typeface="SutonnyMJ" pitchFamily="2" charset="0"/>
                  <a:cs typeface="SutonnyMJ" pitchFamily="2" charset="0"/>
                </a:rPr>
                <a:t>. </a:t>
              </a:r>
              <a:r>
                <a:rPr lang="en-US" sz="2400" b="1" dirty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dirty="0">
                  <a:solidFill>
                    <a:srgbClr val="0070C0"/>
                  </a:solidFill>
                </a:rPr>
                <a:t> </a:t>
              </a:r>
              <a:r>
                <a:rPr lang="en-US" sz="2400" b="1" dirty="0">
                  <a:solidFill>
                    <a:srgbClr val="0070C0"/>
                  </a:solidFill>
                  <a:latin typeface="SutonnyMJ" pitchFamily="2" charset="0"/>
                  <a:cs typeface="SutonnyMJ" pitchFamily="2" charset="0"/>
                </a:rPr>
                <a:t> </a:t>
              </a:r>
              <a:r>
                <a:rPr lang="en-US" sz="2400" b="1" dirty="0" err="1">
                  <a:solidFill>
                    <a:srgbClr val="0070C0"/>
                  </a:solidFill>
                  <a:latin typeface="SutonnyMJ" pitchFamily="2" charset="0"/>
                  <a:cs typeface="SutonnyMJ" pitchFamily="2" charset="0"/>
                </a:rPr>
                <a:t>I</a:t>
              </a:r>
              <a:r>
                <a:rPr lang="en-US" sz="2400" b="1" dirty="0">
                  <a:solidFill>
                    <a:srgbClr val="0070C0"/>
                  </a:solidFill>
                  <a:latin typeface="SutonnyMJ" pitchFamily="2" charset="0"/>
                  <a:cs typeface="SutonnyMJ" pitchFamily="2" charset="0"/>
                </a:rPr>
                <a:t>  </a:t>
              </a:r>
              <a:r>
                <a:rPr lang="en-US" sz="2400" b="1" dirty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iii	</a:t>
              </a:r>
              <a:r>
                <a:rPr lang="en-US" sz="2400" b="1" dirty="0" smtClean="0">
                  <a:solidFill>
                    <a:srgbClr val="0070C0"/>
                  </a:solidFill>
                  <a:latin typeface="SutonnyMJ" pitchFamily="2" charset="0"/>
                  <a:cs typeface="SutonnyMJ" pitchFamily="2" charset="0"/>
                </a:rPr>
                <a:t>M</a:t>
              </a:r>
              <a:r>
                <a:rPr lang="en-US" sz="2400" b="1" dirty="0">
                  <a:solidFill>
                    <a:srgbClr val="0070C0"/>
                  </a:solidFill>
                  <a:latin typeface="SutonnyMJ" pitchFamily="2" charset="0"/>
                  <a:cs typeface="SutonnyMJ" pitchFamily="2" charset="0"/>
                </a:rPr>
                <a:t>. </a:t>
              </a:r>
              <a:r>
                <a:rPr lang="en-US" sz="2400" b="1" dirty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ii</a:t>
              </a:r>
              <a:r>
                <a:rPr lang="en-US" sz="2400" b="1" dirty="0">
                  <a:solidFill>
                    <a:srgbClr val="0070C0"/>
                  </a:solidFill>
                </a:rPr>
                <a:t>  </a:t>
              </a:r>
              <a:r>
                <a:rPr lang="en-US" sz="2400" b="1" dirty="0">
                  <a:solidFill>
                    <a:srgbClr val="0070C0"/>
                  </a:solidFill>
                  <a:latin typeface="SutonnyMJ" pitchFamily="2" charset="0"/>
                  <a:cs typeface="SutonnyMJ" pitchFamily="2" charset="0"/>
                </a:rPr>
                <a:t>I</a:t>
              </a:r>
              <a:r>
                <a:rPr lang="en-US" sz="2400" b="1" dirty="0">
                  <a:solidFill>
                    <a:srgbClr val="0070C0"/>
                  </a:solidFill>
                </a:rPr>
                <a:t>  </a:t>
              </a:r>
              <a:r>
                <a:rPr lang="en-US" sz="2400" b="1" dirty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iii	</a:t>
              </a:r>
              <a:r>
                <a:rPr lang="en-US" sz="2400" b="1" dirty="0" smtClean="0">
                  <a:solidFill>
                    <a:srgbClr val="0070C0"/>
                  </a:solidFill>
                  <a:latin typeface="SutonnyMJ" pitchFamily="2" charset="0"/>
                  <a:cs typeface="SutonnyMJ" pitchFamily="2" charset="0"/>
                </a:rPr>
                <a:t>N</a:t>
              </a:r>
              <a:r>
                <a:rPr lang="en-US" sz="2400" b="1" dirty="0">
                  <a:solidFill>
                    <a:srgbClr val="0070C0"/>
                  </a:solidFill>
                  <a:latin typeface="SutonnyMJ" pitchFamily="2" charset="0"/>
                  <a:cs typeface="SutonnyMJ" pitchFamily="2" charset="0"/>
                </a:rPr>
                <a:t>. </a:t>
              </a:r>
              <a:r>
                <a:rPr lang="en-US" sz="2400" b="1" dirty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i, ii  </a:t>
              </a:r>
              <a:r>
                <a:rPr lang="en-US" sz="2400" b="1" dirty="0">
                  <a:solidFill>
                    <a:srgbClr val="0070C0"/>
                  </a:solidFill>
                  <a:latin typeface="SutonnyMJ" pitchFamily="2" charset="0"/>
                  <a:cs typeface="SutonnyMJ" pitchFamily="2" charset="0"/>
                </a:rPr>
                <a:t>I</a:t>
              </a:r>
              <a:r>
                <a:rPr lang="en-US" sz="2400" b="1" dirty="0">
                  <a:solidFill>
                    <a:srgbClr val="0070C0"/>
                  </a:solidFill>
                </a:rPr>
                <a:t>  </a:t>
              </a:r>
              <a:r>
                <a:rPr lang="en-US" sz="2400" b="1" dirty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iii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1560" y="5157192"/>
              <a:ext cx="217078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err="1">
                  <a:solidFill>
                    <a:srgbClr val="0070C0"/>
                  </a:solidFill>
                  <a:latin typeface="SutonnyMJ" pitchFamily="2" charset="0"/>
                  <a:cs typeface="SutonnyMJ" pitchFamily="2" charset="0"/>
                </a:rPr>
                <a:t>wb‡Pi</a:t>
              </a:r>
              <a:r>
                <a:rPr lang="en-US" sz="2400" b="1" dirty="0">
                  <a:solidFill>
                    <a:srgbClr val="0070C0"/>
                  </a:solidFill>
                  <a:latin typeface="SutonnyMJ" pitchFamily="2" charset="0"/>
                  <a:cs typeface="SutonnyMJ" pitchFamily="2" charset="0"/>
                </a:rPr>
                <a:t> †</a:t>
              </a:r>
              <a:r>
                <a:rPr lang="en-US" sz="2400" b="1" dirty="0" err="1">
                  <a:solidFill>
                    <a:srgbClr val="0070C0"/>
                  </a:solidFill>
                  <a:latin typeface="SutonnyMJ" pitchFamily="2" charset="0"/>
                  <a:cs typeface="SutonnyMJ" pitchFamily="2" charset="0"/>
                </a:rPr>
                <a:t>KvbwU</a:t>
              </a:r>
              <a:r>
                <a:rPr lang="en-US" sz="2400" b="1" dirty="0">
                  <a:solidFill>
                    <a:srgbClr val="0070C0"/>
                  </a:solidFill>
                  <a:latin typeface="SutonnyMJ" pitchFamily="2" charset="0"/>
                  <a:cs typeface="SutonnyMJ" pitchFamily="2" charset="0"/>
                </a:rPr>
                <a:t> </a:t>
              </a:r>
              <a:r>
                <a:rPr lang="en-US" sz="2400" b="1" dirty="0" err="1">
                  <a:solidFill>
                    <a:srgbClr val="0070C0"/>
                  </a:solidFill>
                  <a:latin typeface="SutonnyMJ" pitchFamily="2" charset="0"/>
                  <a:cs typeface="SutonnyMJ" pitchFamily="2" charset="0"/>
                </a:rPr>
                <a:t>mwVK</a:t>
              </a:r>
              <a:r>
                <a:rPr lang="en-US" sz="2400" b="1" dirty="0">
                  <a:solidFill>
                    <a:srgbClr val="0070C0"/>
                  </a:solidFill>
                  <a:latin typeface="SutonnyMJ" pitchFamily="2" charset="0"/>
                  <a:cs typeface="SutonnyMJ" pitchFamily="2" charset="0"/>
                </a:rPr>
                <a:t>?</a:t>
              </a:r>
              <a:endParaRPr lang="en-US" sz="2400" dirty="0">
                <a:solidFill>
                  <a:srgbClr val="0070C0"/>
                </a:solidFill>
                <a:latin typeface="SutonnyMJ" pitchFamily="2" charset="0"/>
                <a:cs typeface="SutonnyMJ" pitchFamily="2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6385489" y="387727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FF00FF"/>
                </a:solidFill>
                <a:latin typeface="SutonnyMJ" pitchFamily="2" charset="0"/>
                <a:cs typeface="SutonnyMJ" pitchFamily="2" charset="0"/>
              </a:rPr>
              <a:t>mwVK</a:t>
            </a:r>
            <a:r>
              <a:rPr lang="en-US" sz="2400" b="1" dirty="0" smtClean="0">
                <a:solidFill>
                  <a:srgbClr val="FF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 smtClean="0">
                <a:solidFill>
                  <a:srgbClr val="FF00FF"/>
                </a:solidFill>
                <a:latin typeface="SutonnyMJ" pitchFamily="2" charset="0"/>
                <a:cs typeface="SutonnyMJ" pitchFamily="2" charset="0"/>
              </a:rPr>
              <a:t>DËi</a:t>
            </a:r>
            <a:r>
              <a:rPr lang="en-US" sz="2400" b="1" dirty="0" smtClean="0">
                <a:solidFill>
                  <a:srgbClr val="FF00FF"/>
                </a:solidFill>
                <a:latin typeface="SutonnyMJ" pitchFamily="2" charset="0"/>
                <a:cs typeface="SutonnyMJ" pitchFamily="2" charset="0"/>
              </a:rPr>
              <a:t> :  </a:t>
            </a:r>
            <a:r>
              <a:rPr lang="en-US" sz="2400" b="1" dirty="0">
                <a:solidFill>
                  <a:srgbClr val="FF00FF"/>
                </a:solidFill>
                <a:latin typeface="SutonnyMJ" pitchFamily="2" charset="0"/>
                <a:cs typeface="SutonnyMJ" pitchFamily="2" charset="0"/>
              </a:rPr>
              <a:t>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7200" y="2307610"/>
            <a:ext cx="79926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4| </a:t>
            </a:r>
            <a:r>
              <a:rPr lang="en-US" sz="2400" b="1" dirty="0" err="1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Kg©ms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¯’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v‡bi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Rb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¨ </a:t>
            </a:r>
            <a:r>
              <a:rPr lang="en-US" sz="2400" b="1" dirty="0" err="1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eZ©gv‡b</a:t>
            </a:r>
            <a:r>
              <a:rPr lang="en-US" sz="2400" b="1" dirty="0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-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.  </a:t>
            </a:r>
            <a:r>
              <a:rPr lang="en-US" sz="2400" b="1" dirty="0" err="1">
                <a:latin typeface="SutonnyMJ" pitchFamily="2" charset="0"/>
                <a:cs typeface="SutonnyMJ" pitchFamily="2" charset="0"/>
              </a:rPr>
              <a:t>N‡i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latin typeface="SutonnyMJ" pitchFamily="2" charset="0"/>
                <a:cs typeface="SutonnyMJ" pitchFamily="2" charset="0"/>
              </a:rPr>
              <a:t>e‡mB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latin typeface="SutonnyMJ" pitchFamily="2" charset="0"/>
                <a:cs typeface="SutonnyMJ" pitchFamily="2" charset="0"/>
              </a:rPr>
              <a:t>KvR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latin typeface="SutonnyMJ" pitchFamily="2" charset="0"/>
                <a:cs typeface="SutonnyMJ" pitchFamily="2" charset="0"/>
              </a:rPr>
              <a:t>cvIqv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latin typeface="SutonnyMJ" pitchFamily="2" charset="0"/>
                <a:cs typeface="SutonnyMJ" pitchFamily="2" charset="0"/>
              </a:rPr>
              <a:t>hvq</a:t>
            </a:r>
            <a:endParaRPr lang="en-US" sz="2400" b="1" dirty="0">
              <a:latin typeface="SutonnyMJ" pitchFamily="2" charset="0"/>
              <a:cs typeface="SutonnyMJ" pitchFamily="2" charset="0"/>
            </a:endParaRPr>
          </a:p>
          <a:p>
            <a:r>
              <a:rPr lang="en-US" sz="2400" b="1" dirty="0">
                <a:latin typeface="SutonnyMJ" pitchFamily="2" charset="0"/>
                <a:cs typeface="SutonnyMJ" pitchFamily="2" charset="0"/>
              </a:rPr>
              <a:t>	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ii. 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B›Uvi‡bU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latin typeface="SutonnyMJ" pitchFamily="2" charset="0"/>
                <a:cs typeface="SutonnyMJ" pitchFamily="2" charset="0"/>
              </a:rPr>
              <a:t>myweav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 †</a:t>
            </a:r>
            <a:r>
              <a:rPr lang="en-US" sz="2400" b="1" dirty="0" err="1">
                <a:latin typeface="SutonnyMJ" pitchFamily="2" charset="0"/>
                <a:cs typeface="SutonnyMJ" pitchFamily="2" charset="0"/>
              </a:rPr>
              <a:t>bqv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hvq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  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iii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dirty="0" err="1">
                <a:latin typeface="SutonnyMJ" pitchFamily="2" charset="0"/>
                <a:cs typeface="SutonnyMJ" pitchFamily="2" charset="0"/>
              </a:rPr>
              <a:t>wewfbœ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latin typeface="SutonnyMJ" pitchFamily="2" charset="0"/>
                <a:cs typeface="SutonnyMJ" pitchFamily="2" charset="0"/>
              </a:rPr>
              <a:t>I‡qe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latin typeface="SutonnyMJ" pitchFamily="2" charset="0"/>
                <a:cs typeface="SutonnyMJ" pitchFamily="2" charset="0"/>
              </a:rPr>
              <a:t>myweav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latin typeface="SutonnyMJ" pitchFamily="2" charset="0"/>
                <a:cs typeface="SutonnyMJ" pitchFamily="2" charset="0"/>
              </a:rPr>
              <a:t>cvIqv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latin typeface="SutonnyMJ" pitchFamily="2" charset="0"/>
                <a:cs typeface="SutonnyMJ" pitchFamily="2" charset="0"/>
              </a:rPr>
              <a:t>hvq</a:t>
            </a:r>
            <a:endParaRPr lang="en-US" sz="2400" b="1" dirty="0">
              <a:effectLst/>
              <a:latin typeface="SutonnyMJ" pitchFamily="2" charset="0"/>
              <a:cs typeface="SutonnyMJ" pitchFamily="2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068816" y="2307610"/>
            <a:ext cx="7665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iv-16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457200" y="1005006"/>
            <a:ext cx="609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3| </a:t>
            </a:r>
            <a:r>
              <a:rPr lang="en-US" sz="2400" b="1" dirty="0" err="1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AvDU‡mvwm©s</a:t>
            </a:r>
            <a:r>
              <a:rPr lang="en-US" sz="2400" b="1" dirty="0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Kx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?</a:t>
            </a:r>
            <a:endParaRPr lang="en-US" sz="2400" b="1" dirty="0" smtClean="0">
              <a:solidFill>
                <a:srgbClr val="0000FF"/>
              </a:solidFill>
              <a:effectLst/>
              <a:latin typeface="SutonnyMJ" pitchFamily="2" charset="0"/>
              <a:cs typeface="SutonnyMJ" pitchFamily="2" charset="0"/>
            </a:endParaRPr>
          </a:p>
          <a:p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K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. </a:t>
            </a:r>
            <a:r>
              <a:rPr lang="en-US" sz="2400" b="1" dirty="0" err="1">
                <a:latin typeface="SutonnyMJ" pitchFamily="2" charset="0"/>
                <a:cs typeface="SutonnyMJ" pitchFamily="2" charset="0"/>
              </a:rPr>
              <a:t>wbw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`©ó </a:t>
            </a:r>
            <a:r>
              <a:rPr lang="en-US" sz="2400" b="1" dirty="0" err="1">
                <a:latin typeface="SutonnyMJ" pitchFamily="2" charset="0"/>
                <a:cs typeface="SutonnyMJ" pitchFamily="2" charset="0"/>
              </a:rPr>
              <a:t>kÖg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latin typeface="SutonnyMJ" pitchFamily="2" charset="0"/>
                <a:cs typeface="SutonnyMJ" pitchFamily="2" charset="0"/>
              </a:rPr>
              <a:t>N›Uvq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latin typeface="SutonnyMJ" pitchFamily="2" charset="0"/>
                <a:cs typeface="SutonnyMJ" pitchFamily="2" charset="0"/>
              </a:rPr>
              <a:t>KvR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latin typeface="SutonnyMJ" pitchFamily="2" charset="0"/>
                <a:cs typeface="SutonnyMJ" pitchFamily="2" charset="0"/>
              </a:rPr>
              <a:t>Kiv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  L. </a:t>
            </a:r>
            <a:r>
              <a:rPr lang="en-US" sz="2400" b="1" dirty="0" err="1">
                <a:latin typeface="SutonnyMJ" pitchFamily="2" charset="0"/>
                <a:cs typeface="SutonnyMJ" pitchFamily="2" charset="0"/>
              </a:rPr>
              <a:t>BÈvi‡bUwfwËK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latin typeface="SutonnyMJ" pitchFamily="2" charset="0"/>
                <a:cs typeface="SutonnyMJ" pitchFamily="2" charset="0"/>
              </a:rPr>
              <a:t>KvR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 </a:t>
            </a:r>
            <a:endParaRPr lang="en-US" sz="2400" b="1" dirty="0" smtClean="0">
              <a:effectLst/>
              <a:latin typeface="SutonnyMJ" pitchFamily="2" charset="0"/>
              <a:cs typeface="SutonnyMJ" pitchFamily="2" charset="0"/>
            </a:endParaRPr>
          </a:p>
          <a:p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M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. </a:t>
            </a:r>
            <a:r>
              <a:rPr lang="en-US" sz="2400" b="1" dirty="0" err="1">
                <a:latin typeface="SutonnyMJ" pitchFamily="2" charset="0"/>
                <a:cs typeface="SutonnyMJ" pitchFamily="2" charset="0"/>
              </a:rPr>
              <a:t>we‡kl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latin typeface="SutonnyMJ" pitchFamily="2" charset="0"/>
                <a:cs typeface="SutonnyMJ" pitchFamily="2" charset="0"/>
              </a:rPr>
              <a:t>eªvDwRs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latin typeface="SutonnyMJ" pitchFamily="2" charset="0"/>
                <a:cs typeface="SutonnyMJ" pitchFamily="2" charset="0"/>
              </a:rPr>
              <a:t>myweav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     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   N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. </a:t>
            </a:r>
            <a:r>
              <a:rPr lang="en-US" sz="2400" b="1" dirty="0" err="1">
                <a:latin typeface="SutonnyMJ" pitchFamily="2" charset="0"/>
                <a:cs typeface="SutonnyMJ" pitchFamily="2" charset="0"/>
              </a:rPr>
              <a:t>wek¦e¨vcx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 †</a:t>
            </a:r>
            <a:r>
              <a:rPr lang="en-US" sz="2400" b="1" dirty="0" err="1">
                <a:latin typeface="SutonnyMJ" pitchFamily="2" charset="0"/>
                <a:cs typeface="SutonnyMJ" pitchFamily="2" charset="0"/>
              </a:rPr>
              <a:t>bUIqvK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© </a:t>
            </a:r>
            <a:r>
              <a:rPr lang="en-US" sz="2400" b="1" dirty="0" err="1">
                <a:latin typeface="SutonnyMJ" pitchFamily="2" charset="0"/>
                <a:cs typeface="SutonnyMJ" pitchFamily="2" charset="0"/>
              </a:rPr>
              <a:t>e¨e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¯’v  </a:t>
            </a:r>
            <a:endParaRPr lang="en-US" sz="2400" b="1" dirty="0" smtClean="0">
              <a:effectLst/>
              <a:latin typeface="SutonnyMJ" pitchFamily="2" charset="0"/>
              <a:cs typeface="SutonnyMJ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84126" y="174367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FF00FF"/>
                </a:solidFill>
                <a:latin typeface="SutonnyMJ" pitchFamily="2" charset="0"/>
                <a:cs typeface="SutonnyMJ" pitchFamily="2" charset="0"/>
              </a:rPr>
              <a:t>mwVK</a:t>
            </a:r>
            <a:r>
              <a:rPr lang="en-US" sz="2400" b="1" dirty="0" smtClean="0">
                <a:solidFill>
                  <a:srgbClr val="FF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 smtClean="0">
                <a:solidFill>
                  <a:srgbClr val="FF00FF"/>
                </a:solidFill>
                <a:latin typeface="SutonnyMJ" pitchFamily="2" charset="0"/>
                <a:cs typeface="SutonnyMJ" pitchFamily="2" charset="0"/>
              </a:rPr>
              <a:t>DËi</a:t>
            </a:r>
            <a:r>
              <a:rPr lang="en-US" sz="2400" b="1" dirty="0" smtClean="0">
                <a:solidFill>
                  <a:srgbClr val="FF00FF"/>
                </a:solidFill>
                <a:latin typeface="SutonnyMJ" pitchFamily="2" charset="0"/>
                <a:cs typeface="SutonnyMJ" pitchFamily="2" charset="0"/>
              </a:rPr>
              <a:t> :  L</a:t>
            </a:r>
            <a:endParaRPr lang="en-US" sz="2400" b="1" dirty="0">
              <a:solidFill>
                <a:srgbClr val="FF00FF"/>
              </a:solidFill>
              <a:latin typeface="SutonnyMJ" pitchFamily="2" charset="0"/>
              <a:cs typeface="SutonnyMJ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001000" y="1057870"/>
            <a:ext cx="838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XvÕ16</a:t>
            </a:r>
            <a:endParaRPr lang="en-US" sz="300" dirty="0"/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457200" y="4258270"/>
            <a:ext cx="8153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" algn="l"/>
                <a:tab pos="1630363" algn="l"/>
              </a:tabLs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utonnyMJ" charset="0"/>
                <a:cs typeface="NikoshBAN" charset="0"/>
              </a:rPr>
              <a:t>5| ‡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SutonnyMJ" charset="0"/>
                <a:cs typeface="NikoshBAN" charset="0"/>
              </a:rPr>
              <a:t>KvbwU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utonnyMJ" charset="0"/>
                <a:cs typeface="NikoshBAN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SutonnyMJ" charset="0"/>
                <a:cs typeface="NikoshBAN" charset="0"/>
              </a:rPr>
              <a:t>AvDU‡mvwm©s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utonnyMJ" charset="0"/>
                <a:cs typeface="NikoshBAN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SutonnyMJ" charset="0"/>
                <a:cs typeface="NikoshBAN" charset="0"/>
              </a:rPr>
              <a:t>Gi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utonnyMJ" charset="0"/>
                <a:cs typeface="NikoshBAN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SutonnyMJ" charset="0"/>
                <a:cs typeface="NikoshBAN" charset="0"/>
              </a:rPr>
              <a:t>gv‡K©U‡cøm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utonnyMJ" charset="0"/>
                <a:cs typeface="NikoshBAN" charset="0"/>
              </a:rPr>
              <a:t>-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utonnyMJ" charset="0"/>
                <a:cs typeface="NikoshBAN" charset="0"/>
              </a:rPr>
              <a:t>				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SutonnyMJ" charset="0"/>
                <a:cs typeface="NikoshBAN" charset="0"/>
              </a:rPr>
              <a:t>KzÕ17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" algn="l"/>
                <a:tab pos="1630363" algn="l"/>
              </a:tabLs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utonnyMJ" charset="0"/>
                <a:cs typeface="NikoshBAN" charset="0"/>
              </a:rPr>
              <a:t>	K.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utonnyMJ" charset="0"/>
                <a:cs typeface="NikoshBAN" charset="0"/>
              </a:rPr>
              <a:t>UzBUvi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utonnyMJ" charset="0"/>
                <a:cs typeface="NikoshBAN" charset="0"/>
              </a:rPr>
              <a:t>   L.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utonnyMJ" charset="0"/>
                <a:cs typeface="NikoshBAN" charset="0"/>
              </a:rPr>
              <a:t>gvB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utonnyMJ" charset="0"/>
                <a:cs typeface="NikoshBAN" charset="0"/>
              </a:rPr>
              <a:t>‡¯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utonnyMJ" charset="0"/>
                <a:cs typeface="NikoshBAN" charset="0"/>
              </a:rPr>
              <a:t>úm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utonnyMJ" charset="0"/>
                <a:cs typeface="NikoshBAN" charset="0"/>
              </a:rPr>
              <a:t>  </a:t>
            </a:r>
            <a:r>
              <a:rPr kumimoji="0" lang="en-US" sz="2400" b="1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utonnyMJ" charset="0"/>
                <a:cs typeface="NikoshBAN" charset="0"/>
              </a:rPr>
              <a:t>M. I‡W·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utonnyMJ" charset="0"/>
                <a:cs typeface="NikoshBAN" charset="0"/>
              </a:rPr>
              <a:t>	       N.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utonnyMJ" charset="0"/>
                <a:cs typeface="NikoshBAN" charset="0"/>
              </a:rPr>
              <a:t>wWM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81800" y="471547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FF00FF"/>
                </a:solidFill>
                <a:latin typeface="SutonnyMJ" pitchFamily="2" charset="0"/>
                <a:cs typeface="SutonnyMJ" pitchFamily="2" charset="0"/>
              </a:rPr>
              <a:t>mwVK</a:t>
            </a:r>
            <a:r>
              <a:rPr lang="en-US" sz="2400" b="1" dirty="0" smtClean="0">
                <a:solidFill>
                  <a:srgbClr val="FF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 smtClean="0">
                <a:solidFill>
                  <a:srgbClr val="FF00FF"/>
                </a:solidFill>
                <a:latin typeface="SutonnyMJ" pitchFamily="2" charset="0"/>
                <a:cs typeface="SutonnyMJ" pitchFamily="2" charset="0"/>
              </a:rPr>
              <a:t>DËi</a:t>
            </a:r>
            <a:r>
              <a:rPr lang="en-US" sz="2400" b="1" dirty="0" smtClean="0">
                <a:solidFill>
                  <a:srgbClr val="FF00FF"/>
                </a:solidFill>
                <a:latin typeface="SutonnyMJ" pitchFamily="2" charset="0"/>
                <a:cs typeface="SutonnyMJ" pitchFamily="2" charset="0"/>
              </a:rPr>
              <a:t> :  M</a:t>
            </a:r>
            <a:endParaRPr lang="en-US" sz="2400" b="1" dirty="0">
              <a:solidFill>
                <a:srgbClr val="FF00FF"/>
              </a:solidFill>
              <a:latin typeface="SutonnyMJ" pitchFamily="2" charset="0"/>
              <a:cs typeface="SutonnyMJ" pitchFamily="2" charset="0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457200" y="5253335"/>
            <a:ext cx="8305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  <a:tabLst>
                <a:tab pos="57150" algn="l"/>
                <a:tab pos="1630363" algn="l"/>
              </a:tabLs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utonnyMJ" charset="0"/>
                <a:cs typeface="NikoshBAN" charset="0"/>
              </a:rPr>
              <a:t>6|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SutonnyMJ" charset="0"/>
                <a:cs typeface="NikoshBAN" charset="0"/>
              </a:rPr>
              <a:t>B›Uvi‡bU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utonnyMJ" charset="0"/>
                <a:cs typeface="NikoshBAN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SutonnyMJ" charset="0"/>
                <a:cs typeface="NikoshBAN" charset="0"/>
              </a:rPr>
              <a:t>e</a:t>
            </a:r>
            <a:r>
              <a:rPr lang="en-US" sz="2400" b="1" dirty="0" err="1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¨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SutonnyMJ" charset="0"/>
                <a:cs typeface="NikoshBAN" charset="0"/>
              </a:rPr>
              <a:t>envi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utonnyMJ" charset="0"/>
                <a:cs typeface="NikoshBAN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SutonnyMJ" charset="0"/>
                <a:cs typeface="NikoshBAN" charset="0"/>
              </a:rPr>
              <a:t>K‡i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utonnyMJ" charset="0"/>
                <a:cs typeface="NikoshBAN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SutonnyMJ" charset="0"/>
                <a:cs typeface="NikoshBAN" charset="0"/>
              </a:rPr>
              <a:t>Kg©ms¯’v‡bi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utonnyMJ" charset="0"/>
                <a:cs typeface="NikoshBAN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SutonnyMJ" charset="0"/>
                <a:cs typeface="NikoshBAN" charset="0"/>
              </a:rPr>
              <a:t>my‡hvM‡K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utonnyMJ" charset="0"/>
                <a:cs typeface="NikoshBAN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SutonnyMJ" charset="0"/>
                <a:cs typeface="NikoshBAN" charset="0"/>
              </a:rPr>
              <a:t>wK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utonnyMJ" charset="0"/>
                <a:cs typeface="NikoshBAN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SutonnyMJ" charset="0"/>
                <a:cs typeface="NikoshBAN" charset="0"/>
              </a:rPr>
              <a:t>ejv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utonnyMJ" charset="0"/>
                <a:cs typeface="NikoshBAN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SutonnyMJ" charset="0"/>
                <a:cs typeface="NikoshBAN" charset="0"/>
              </a:rPr>
              <a:t>nq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utonnyMJ" charset="0"/>
                <a:cs typeface="NikoshBAN" charset="0"/>
              </a:rPr>
              <a:t>? 		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SutonnyMJ" charset="0"/>
                <a:cs typeface="NikoshBAN" charset="0"/>
              </a:rPr>
              <a:t>PÕ17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" algn="l"/>
                <a:tab pos="1630363" algn="l"/>
              </a:tabLs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utonnyMJ" charset="0"/>
                <a:cs typeface="NikoshBAN" charset="0"/>
              </a:rPr>
              <a:t>	K. B-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utonnyMJ" charset="0"/>
                <a:cs typeface="NikoshBAN" charset="0"/>
              </a:rPr>
              <a:t>Kgvm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utonnyMJ" charset="0"/>
                <a:cs typeface="NikoshBAN" charset="0"/>
              </a:rPr>
              <a:t>©  </a:t>
            </a:r>
            <a:r>
              <a:rPr kumimoji="0" lang="en-US" sz="2400" b="1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utonnyMJ" charset="0"/>
                <a:cs typeface="NikoshBAN" charset="0"/>
              </a:rPr>
              <a:t>L. </a:t>
            </a:r>
            <a:r>
              <a:rPr kumimoji="0" lang="en-US" sz="2400" b="1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utonnyMJ" charset="0"/>
                <a:cs typeface="NikoshBAN" charset="0"/>
              </a:rPr>
              <a:t>AvDU‡mvwm©s</a:t>
            </a:r>
            <a:r>
              <a:rPr kumimoji="0" lang="en-US" sz="2400" b="1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utonnyMJ" charset="0"/>
                <a:cs typeface="NikoshBAN" charset="0"/>
              </a:rPr>
              <a:t>  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utonnyMJ" charset="0"/>
                <a:cs typeface="NikoshBAN" charset="0"/>
              </a:rPr>
              <a:t>M. B-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utonnyMJ" charset="0"/>
                <a:cs typeface="NikoshBAN" charset="0"/>
              </a:rPr>
              <a:t>weR‡bm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utonnyMJ" charset="0"/>
                <a:cs typeface="NikoshBAN" charset="0"/>
              </a:rPr>
              <a:t> N. B-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utonnyMJ" charset="0"/>
                <a:cs typeface="NikoshBAN" charset="0"/>
              </a:rPr>
              <a:t>Mf‡b©Ý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705600" y="58674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FF00FF"/>
                </a:solidFill>
                <a:latin typeface="SutonnyMJ" pitchFamily="2" charset="0"/>
                <a:cs typeface="SutonnyMJ" pitchFamily="2" charset="0"/>
              </a:rPr>
              <a:t>mwVK</a:t>
            </a:r>
            <a:r>
              <a:rPr lang="en-US" sz="2400" b="1" dirty="0" smtClean="0">
                <a:solidFill>
                  <a:srgbClr val="FF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 smtClean="0">
                <a:solidFill>
                  <a:srgbClr val="FF00FF"/>
                </a:solidFill>
                <a:latin typeface="SutonnyMJ" pitchFamily="2" charset="0"/>
                <a:cs typeface="SutonnyMJ" pitchFamily="2" charset="0"/>
              </a:rPr>
              <a:t>DËi</a:t>
            </a:r>
            <a:r>
              <a:rPr lang="en-US" sz="2400" b="1" dirty="0" smtClean="0">
                <a:solidFill>
                  <a:srgbClr val="FF00FF"/>
                </a:solidFill>
                <a:latin typeface="SutonnyMJ" pitchFamily="2" charset="0"/>
                <a:cs typeface="SutonnyMJ" pitchFamily="2" charset="0"/>
              </a:rPr>
              <a:t> :  L</a:t>
            </a:r>
            <a:endParaRPr lang="en-US" sz="2400" b="1" dirty="0">
              <a:solidFill>
                <a:srgbClr val="FF00FF"/>
              </a:solidFill>
              <a:latin typeface="SutonnyMJ" pitchFamily="2" charset="0"/>
              <a:cs typeface="SutonnyMJ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78088" y="533400"/>
            <a:ext cx="4608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eûwbe©vPwb</a:t>
            </a:r>
            <a:r>
              <a:rPr lang="en-US" sz="3200" b="1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cÖkœ</a:t>
            </a:r>
            <a:r>
              <a:rPr lang="en-US" sz="3200" b="1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  </a:t>
            </a:r>
            <a:r>
              <a:rPr lang="en-US" sz="3200" b="1" dirty="0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-      </a:t>
            </a:r>
            <a:r>
              <a:rPr lang="en-US" sz="3200" b="1" dirty="0" err="1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cvV</a:t>
            </a:r>
            <a:r>
              <a:rPr lang="en-US" sz="3200" b="1" dirty="0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gyj¨vqb</a:t>
            </a:r>
            <a:endParaRPr lang="en-US" sz="3200" b="1" dirty="0">
              <a:solidFill>
                <a:srgbClr val="0000FF"/>
              </a:solidFill>
              <a:latin typeface="SutonnyMJ" pitchFamily="2" charset="0"/>
              <a:cs typeface="SutonnyMJ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06158828"/>
      </p:ext>
    </p:extLst>
  </p:cSld>
  <p:clrMapOvr>
    <a:masterClrMapping/>
  </p:clrMapOvr>
  <p:transition spd="med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2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6" grpId="0"/>
      <p:bldP spid="27" grpId="0"/>
      <p:bldP spid="28" grpId="0"/>
      <p:bldP spid="22529" grpId="0"/>
      <p:bldP spid="29" grpId="0"/>
      <p:bldP spid="22530" grpId="0"/>
      <p:bldP spid="3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"/>
          <p:cNvGrpSpPr/>
          <p:nvPr/>
        </p:nvGrpSpPr>
        <p:grpSpPr>
          <a:xfrm>
            <a:off x="935899" y="2976265"/>
            <a:ext cx="7239000" cy="812413"/>
            <a:chOff x="603176" y="5157192"/>
            <a:chExt cx="7239000" cy="812413"/>
          </a:xfrm>
        </p:grpSpPr>
        <p:sp>
          <p:nvSpPr>
            <p:cNvPr id="7" name="Rectangle 6"/>
            <p:cNvSpPr/>
            <p:nvPr/>
          </p:nvSpPr>
          <p:spPr>
            <a:xfrm>
              <a:off x="603176" y="5507940"/>
              <a:ext cx="72390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rgbClr val="0070C0"/>
                  </a:solidFill>
                  <a:latin typeface="SutonnyMJ" pitchFamily="2" charset="0"/>
                  <a:cs typeface="SutonnyMJ" pitchFamily="2" charset="0"/>
                </a:rPr>
                <a:t>K. </a:t>
              </a:r>
              <a:r>
                <a:rPr lang="en-US" sz="2400" b="1" dirty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i </a:t>
              </a:r>
              <a:r>
                <a:rPr lang="en-US" sz="2400" b="1" dirty="0">
                  <a:solidFill>
                    <a:srgbClr val="0070C0"/>
                  </a:solidFill>
                </a:rPr>
                <a:t> </a:t>
              </a:r>
              <a:r>
                <a:rPr lang="en-US" sz="2400" b="1" dirty="0" err="1">
                  <a:solidFill>
                    <a:srgbClr val="0070C0"/>
                  </a:solidFill>
                  <a:latin typeface="SutonnyMJ" pitchFamily="2" charset="0"/>
                  <a:cs typeface="SutonnyMJ" pitchFamily="2" charset="0"/>
                </a:rPr>
                <a:t>I</a:t>
              </a:r>
              <a:r>
                <a:rPr lang="en-US" sz="2400" b="1" dirty="0">
                  <a:solidFill>
                    <a:srgbClr val="0070C0"/>
                  </a:solidFill>
                </a:rPr>
                <a:t>  </a:t>
              </a:r>
              <a:r>
                <a:rPr lang="en-US" sz="2400" b="1" dirty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ii	</a:t>
              </a:r>
              <a:r>
                <a:rPr lang="en-US" sz="2400" b="1" dirty="0" smtClean="0">
                  <a:solidFill>
                    <a:srgbClr val="0070C0"/>
                  </a:solidFill>
                  <a:latin typeface="SutonnyMJ" pitchFamily="2" charset="0"/>
                  <a:cs typeface="SutonnyMJ" pitchFamily="2" charset="0"/>
                </a:rPr>
                <a:t>L</a:t>
              </a:r>
              <a:r>
                <a:rPr lang="en-US" sz="2400" b="1" dirty="0">
                  <a:solidFill>
                    <a:srgbClr val="0070C0"/>
                  </a:solidFill>
                  <a:latin typeface="SutonnyMJ" pitchFamily="2" charset="0"/>
                  <a:cs typeface="SutonnyMJ" pitchFamily="2" charset="0"/>
                </a:rPr>
                <a:t>. </a:t>
              </a:r>
              <a:r>
                <a:rPr lang="en-US" sz="2400" b="1" dirty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dirty="0">
                  <a:solidFill>
                    <a:srgbClr val="0070C0"/>
                  </a:solidFill>
                </a:rPr>
                <a:t> </a:t>
              </a:r>
              <a:r>
                <a:rPr lang="en-US" sz="2400" b="1" dirty="0">
                  <a:solidFill>
                    <a:srgbClr val="0070C0"/>
                  </a:solidFill>
                  <a:latin typeface="SutonnyMJ" pitchFamily="2" charset="0"/>
                  <a:cs typeface="SutonnyMJ" pitchFamily="2" charset="0"/>
                </a:rPr>
                <a:t> </a:t>
              </a:r>
              <a:r>
                <a:rPr lang="en-US" sz="2400" b="1" dirty="0" err="1">
                  <a:solidFill>
                    <a:srgbClr val="0070C0"/>
                  </a:solidFill>
                  <a:latin typeface="SutonnyMJ" pitchFamily="2" charset="0"/>
                  <a:cs typeface="SutonnyMJ" pitchFamily="2" charset="0"/>
                </a:rPr>
                <a:t>I</a:t>
              </a:r>
              <a:r>
                <a:rPr lang="en-US" sz="2400" b="1" dirty="0">
                  <a:solidFill>
                    <a:srgbClr val="0070C0"/>
                  </a:solidFill>
                  <a:latin typeface="SutonnyMJ" pitchFamily="2" charset="0"/>
                  <a:cs typeface="SutonnyMJ" pitchFamily="2" charset="0"/>
                </a:rPr>
                <a:t>  </a:t>
              </a:r>
              <a:r>
                <a:rPr lang="en-US" sz="2400" b="1" dirty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iii	</a:t>
              </a:r>
              <a:r>
                <a:rPr lang="en-US" sz="2400" b="1" dirty="0" smtClean="0">
                  <a:solidFill>
                    <a:srgbClr val="0070C0"/>
                  </a:solidFill>
                  <a:latin typeface="SutonnyMJ" pitchFamily="2" charset="0"/>
                  <a:cs typeface="SutonnyMJ" pitchFamily="2" charset="0"/>
                </a:rPr>
                <a:t>M</a:t>
              </a:r>
              <a:r>
                <a:rPr lang="en-US" sz="2400" b="1" dirty="0">
                  <a:solidFill>
                    <a:srgbClr val="0070C0"/>
                  </a:solidFill>
                  <a:latin typeface="SutonnyMJ" pitchFamily="2" charset="0"/>
                  <a:cs typeface="SutonnyMJ" pitchFamily="2" charset="0"/>
                </a:rPr>
                <a:t>. </a:t>
              </a:r>
              <a:r>
                <a:rPr lang="en-US" sz="2400" b="1" dirty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ii</a:t>
              </a:r>
              <a:r>
                <a:rPr lang="en-US" sz="2400" b="1" dirty="0">
                  <a:solidFill>
                    <a:srgbClr val="0070C0"/>
                  </a:solidFill>
                </a:rPr>
                <a:t>  </a:t>
              </a:r>
              <a:r>
                <a:rPr lang="en-US" sz="2400" b="1" dirty="0">
                  <a:solidFill>
                    <a:srgbClr val="0070C0"/>
                  </a:solidFill>
                  <a:latin typeface="SutonnyMJ" pitchFamily="2" charset="0"/>
                  <a:cs typeface="SutonnyMJ" pitchFamily="2" charset="0"/>
                </a:rPr>
                <a:t>I</a:t>
              </a:r>
              <a:r>
                <a:rPr lang="en-US" sz="2400" b="1" dirty="0">
                  <a:solidFill>
                    <a:srgbClr val="0070C0"/>
                  </a:solidFill>
                </a:rPr>
                <a:t>  </a:t>
              </a:r>
              <a:r>
                <a:rPr lang="en-US" sz="2400" b="1" dirty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iii	</a:t>
              </a:r>
              <a:r>
                <a:rPr lang="en-US" sz="2400" b="1" dirty="0" smtClean="0">
                  <a:solidFill>
                    <a:srgbClr val="0070C0"/>
                  </a:solidFill>
                  <a:latin typeface="SutonnyMJ" pitchFamily="2" charset="0"/>
                  <a:cs typeface="SutonnyMJ" pitchFamily="2" charset="0"/>
                </a:rPr>
                <a:t>N</a:t>
              </a:r>
              <a:r>
                <a:rPr lang="en-US" sz="2400" b="1" dirty="0">
                  <a:solidFill>
                    <a:srgbClr val="0070C0"/>
                  </a:solidFill>
                  <a:latin typeface="SutonnyMJ" pitchFamily="2" charset="0"/>
                  <a:cs typeface="SutonnyMJ" pitchFamily="2" charset="0"/>
                </a:rPr>
                <a:t>. </a:t>
              </a:r>
              <a:r>
                <a:rPr lang="en-US" sz="2400" b="1" dirty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i, ii  </a:t>
              </a:r>
              <a:r>
                <a:rPr lang="en-US" sz="2400" b="1" dirty="0">
                  <a:solidFill>
                    <a:srgbClr val="0070C0"/>
                  </a:solidFill>
                  <a:latin typeface="SutonnyMJ" pitchFamily="2" charset="0"/>
                  <a:cs typeface="SutonnyMJ" pitchFamily="2" charset="0"/>
                </a:rPr>
                <a:t>I</a:t>
              </a:r>
              <a:r>
                <a:rPr lang="en-US" sz="2400" b="1" dirty="0">
                  <a:solidFill>
                    <a:srgbClr val="0070C0"/>
                  </a:solidFill>
                </a:rPr>
                <a:t>  </a:t>
              </a:r>
              <a:r>
                <a:rPr lang="en-US" sz="2400" b="1" dirty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iii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11560" y="5157192"/>
              <a:ext cx="217078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err="1">
                  <a:solidFill>
                    <a:srgbClr val="0070C0"/>
                  </a:solidFill>
                  <a:latin typeface="SutonnyMJ" pitchFamily="2" charset="0"/>
                  <a:cs typeface="SutonnyMJ" pitchFamily="2" charset="0"/>
                </a:rPr>
                <a:t>wb‡Pi</a:t>
              </a:r>
              <a:r>
                <a:rPr lang="en-US" sz="2400" b="1" dirty="0">
                  <a:solidFill>
                    <a:srgbClr val="0070C0"/>
                  </a:solidFill>
                  <a:latin typeface="SutonnyMJ" pitchFamily="2" charset="0"/>
                  <a:cs typeface="SutonnyMJ" pitchFamily="2" charset="0"/>
                </a:rPr>
                <a:t> †</a:t>
              </a:r>
              <a:r>
                <a:rPr lang="en-US" sz="2400" b="1" dirty="0" err="1">
                  <a:solidFill>
                    <a:srgbClr val="0070C0"/>
                  </a:solidFill>
                  <a:latin typeface="SutonnyMJ" pitchFamily="2" charset="0"/>
                  <a:cs typeface="SutonnyMJ" pitchFamily="2" charset="0"/>
                </a:rPr>
                <a:t>KvbwU</a:t>
              </a:r>
              <a:r>
                <a:rPr lang="en-US" sz="2400" b="1" dirty="0">
                  <a:solidFill>
                    <a:srgbClr val="0070C0"/>
                  </a:solidFill>
                  <a:latin typeface="SutonnyMJ" pitchFamily="2" charset="0"/>
                  <a:cs typeface="SutonnyMJ" pitchFamily="2" charset="0"/>
                </a:rPr>
                <a:t> </a:t>
              </a:r>
              <a:r>
                <a:rPr lang="en-US" sz="2400" b="1" dirty="0" err="1">
                  <a:solidFill>
                    <a:srgbClr val="0070C0"/>
                  </a:solidFill>
                  <a:latin typeface="SutonnyMJ" pitchFamily="2" charset="0"/>
                  <a:cs typeface="SutonnyMJ" pitchFamily="2" charset="0"/>
                </a:rPr>
                <a:t>mwVK</a:t>
              </a:r>
              <a:r>
                <a:rPr lang="en-US" sz="2400" b="1" dirty="0">
                  <a:solidFill>
                    <a:srgbClr val="0070C0"/>
                  </a:solidFill>
                  <a:latin typeface="SutonnyMJ" pitchFamily="2" charset="0"/>
                  <a:cs typeface="SutonnyMJ" pitchFamily="2" charset="0"/>
                </a:rPr>
                <a:t>?</a:t>
              </a:r>
              <a:endParaRPr lang="en-US" sz="2400" dirty="0">
                <a:solidFill>
                  <a:srgbClr val="0070C0"/>
                </a:solidFill>
                <a:latin typeface="SutonnyMJ" pitchFamily="2" charset="0"/>
                <a:cs typeface="SutonnyMJ" pitchFamily="2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781800" y="3738265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FF00FF"/>
                </a:solidFill>
                <a:latin typeface="SutonnyMJ" pitchFamily="2" charset="0"/>
                <a:cs typeface="SutonnyMJ" pitchFamily="2" charset="0"/>
              </a:rPr>
              <a:t>mwVK</a:t>
            </a:r>
            <a:r>
              <a:rPr lang="en-US" sz="2400" b="1" dirty="0" smtClean="0">
                <a:solidFill>
                  <a:srgbClr val="FF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 smtClean="0">
                <a:solidFill>
                  <a:srgbClr val="FF00FF"/>
                </a:solidFill>
                <a:latin typeface="SutonnyMJ" pitchFamily="2" charset="0"/>
                <a:cs typeface="SutonnyMJ" pitchFamily="2" charset="0"/>
              </a:rPr>
              <a:t>DËi</a:t>
            </a:r>
            <a:r>
              <a:rPr lang="en-US" sz="2400" b="1" dirty="0" smtClean="0">
                <a:solidFill>
                  <a:srgbClr val="FF00FF"/>
                </a:solidFill>
                <a:latin typeface="SutonnyMJ" pitchFamily="2" charset="0"/>
                <a:cs typeface="SutonnyMJ" pitchFamily="2" charset="0"/>
              </a:rPr>
              <a:t> :  </a:t>
            </a:r>
            <a:r>
              <a:rPr lang="en-US" sz="2400" b="1" dirty="0">
                <a:solidFill>
                  <a:srgbClr val="FF00FF"/>
                </a:solidFill>
                <a:latin typeface="SutonnyMJ" pitchFamily="2" charset="0"/>
                <a:cs typeface="SutonnyMJ" pitchFamily="2" charset="0"/>
              </a:rPr>
              <a:t>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1000" y="1909465"/>
            <a:ext cx="8077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8|  B-</a:t>
            </a:r>
            <a:r>
              <a:rPr lang="en-US" sz="2400" b="1" dirty="0" err="1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Kgvm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©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Pvjy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Ki‡j</a:t>
            </a:r>
            <a:r>
              <a:rPr lang="en-US" sz="24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- </a:t>
            </a:r>
            <a:r>
              <a:rPr lang="en-US" sz="2400" b="1" dirty="0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i. 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e¨emvq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¯’</a:t>
            </a:r>
            <a:r>
              <a:rPr lang="en-US" sz="2400" b="1" dirty="0" err="1">
                <a:latin typeface="SutonnyMJ" pitchFamily="2" charset="0"/>
                <a:cs typeface="SutonnyMJ" pitchFamily="2" charset="0"/>
              </a:rPr>
              <a:t>vqx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 ¯’</a:t>
            </a:r>
            <a:r>
              <a:rPr lang="en-US" sz="2400" b="1" dirty="0" err="1">
                <a:latin typeface="SutonnyMJ" pitchFamily="2" charset="0"/>
                <a:cs typeface="SutonnyMJ" pitchFamily="2" charset="0"/>
              </a:rPr>
              <a:t>vcbvi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latin typeface="SutonnyMJ" pitchFamily="2" charset="0"/>
                <a:cs typeface="SutonnyMJ" pitchFamily="2" charset="0"/>
              </a:rPr>
              <a:t>cÖ‡qvRbxqZv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  </a:t>
            </a:r>
            <a:r>
              <a:rPr lang="en-US" sz="2400" b="1" dirty="0" err="1">
                <a:latin typeface="SutonnyMJ" pitchFamily="2" charset="0"/>
                <a:cs typeface="SutonnyMJ" pitchFamily="2" charset="0"/>
              </a:rPr>
              <a:t>K‡g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latin typeface="SutonnyMJ" pitchFamily="2" charset="0"/>
                <a:cs typeface="SutonnyMJ" pitchFamily="2" charset="0"/>
              </a:rPr>
              <a:t>hvq</a:t>
            </a:r>
            <a:endParaRPr lang="en-US" sz="2400" b="1" dirty="0">
              <a:latin typeface="SutonnyMJ" pitchFamily="2" charset="0"/>
              <a:cs typeface="SutonnyMJ" pitchFamily="2" charset="0"/>
            </a:endParaRPr>
          </a:p>
          <a:p>
            <a:pPr lvl="0" indent="568325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			ii. 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e¨emvq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latin typeface="SutonnyMJ" pitchFamily="2" charset="0"/>
                <a:cs typeface="SutonnyMJ" pitchFamily="2" charset="0"/>
              </a:rPr>
              <a:t>Avw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_©K </a:t>
            </a:r>
            <a:r>
              <a:rPr lang="en-US" sz="2400" b="1" dirty="0" err="1">
                <a:latin typeface="SutonnyMJ" pitchFamily="2" charset="0"/>
                <a:cs typeface="SutonnyMJ" pitchFamily="2" charset="0"/>
              </a:rPr>
              <a:t>LiP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latin typeface="SutonnyMJ" pitchFamily="2" charset="0"/>
                <a:cs typeface="SutonnyMJ" pitchFamily="2" charset="0"/>
              </a:rPr>
              <a:t>n«vm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latin typeface="SutonnyMJ" pitchFamily="2" charset="0"/>
                <a:cs typeface="SutonnyMJ" pitchFamily="2" charset="0"/>
              </a:rPr>
              <a:t>cvq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 </a:t>
            </a:r>
          </a:p>
          <a:p>
            <a:pPr indent="568325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			iii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‡µ</a:t>
            </a:r>
            <a:r>
              <a:rPr lang="en-US" sz="2400" b="1" dirty="0" err="1">
                <a:latin typeface="SutonnyMJ" pitchFamily="2" charset="0"/>
                <a:cs typeface="SutonnyMJ" pitchFamily="2" charset="0"/>
              </a:rPr>
              <a:t>Zv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 - we‡µ</a:t>
            </a:r>
            <a:r>
              <a:rPr lang="en-US" sz="2400" b="1" dirty="0" err="1">
                <a:latin typeface="SutonnyMJ" pitchFamily="2" charset="0"/>
                <a:cs typeface="SutonnyMJ" pitchFamily="2" charset="0"/>
              </a:rPr>
              <a:t>Zvi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latin typeface="SutonnyMJ" pitchFamily="2" charset="0"/>
                <a:cs typeface="SutonnyMJ" pitchFamily="2" charset="0"/>
              </a:rPr>
              <a:t>cÖZ¨ÿ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  †</a:t>
            </a:r>
            <a:r>
              <a:rPr lang="en-US" sz="2400" b="1" dirty="0" err="1">
                <a:latin typeface="SutonnyMJ" pitchFamily="2" charset="0"/>
                <a:cs typeface="SutonnyMJ" pitchFamily="2" charset="0"/>
              </a:rPr>
              <a:t>hvMv‡hvM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  </a:t>
            </a:r>
            <a:r>
              <a:rPr lang="en-US" sz="2400" b="1" dirty="0" err="1">
                <a:latin typeface="SutonnyMJ" pitchFamily="2" charset="0"/>
                <a:cs typeface="SutonnyMJ" pitchFamily="2" charset="0"/>
              </a:rPr>
              <a:t>e„w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× </a:t>
            </a:r>
            <a:r>
              <a:rPr lang="en-US" sz="2400" b="1" dirty="0" err="1">
                <a:latin typeface="SutonnyMJ" pitchFamily="2" charset="0"/>
                <a:cs typeface="SutonnyMJ" pitchFamily="2" charset="0"/>
              </a:rPr>
              <a:t>cvq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05800" y="1966794"/>
            <a:ext cx="838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gv-16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58000" y="1376065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FF00FF"/>
                </a:solidFill>
                <a:latin typeface="SutonnyMJ" pitchFamily="2" charset="0"/>
                <a:cs typeface="SutonnyMJ" pitchFamily="2" charset="0"/>
              </a:rPr>
              <a:t>mwVK</a:t>
            </a:r>
            <a:r>
              <a:rPr lang="en-US" sz="2400" b="1" dirty="0" smtClean="0">
                <a:solidFill>
                  <a:srgbClr val="FF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 smtClean="0">
                <a:solidFill>
                  <a:srgbClr val="FF00FF"/>
                </a:solidFill>
                <a:latin typeface="SutonnyMJ" pitchFamily="2" charset="0"/>
                <a:cs typeface="SutonnyMJ" pitchFamily="2" charset="0"/>
              </a:rPr>
              <a:t>DËi</a:t>
            </a:r>
            <a:r>
              <a:rPr lang="en-US" sz="2400" b="1" dirty="0" smtClean="0">
                <a:solidFill>
                  <a:srgbClr val="FF00FF"/>
                </a:solidFill>
                <a:latin typeface="SutonnyMJ" pitchFamily="2" charset="0"/>
                <a:cs typeface="SutonnyMJ" pitchFamily="2" charset="0"/>
              </a:rPr>
              <a:t> :  N</a:t>
            </a:r>
            <a:endParaRPr lang="en-US" sz="2400" b="1" dirty="0">
              <a:solidFill>
                <a:srgbClr val="FF00FF"/>
              </a:solidFill>
              <a:latin typeface="SutonnyMJ" pitchFamily="2" charset="0"/>
              <a:cs typeface="SutonnyMJ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1000" y="990600"/>
            <a:ext cx="59906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33CC"/>
                </a:solidFill>
                <a:latin typeface="SutonnyMJ" pitchFamily="2" charset="0"/>
                <a:cs typeface="SutonnyMJ" pitchFamily="2" charset="0"/>
              </a:rPr>
              <a:t>7| B-</a:t>
            </a:r>
            <a:r>
              <a:rPr lang="en-US" sz="2400" b="1" dirty="0" err="1" smtClean="0">
                <a:solidFill>
                  <a:srgbClr val="0033CC"/>
                </a:solidFill>
                <a:latin typeface="SutonnyMJ" pitchFamily="2" charset="0"/>
                <a:cs typeface="SutonnyMJ" pitchFamily="2" charset="0"/>
              </a:rPr>
              <a:t>Kgvm</a:t>
            </a:r>
            <a:r>
              <a:rPr lang="en-US" sz="2400" b="1" dirty="0">
                <a:solidFill>
                  <a:srgbClr val="0033CC"/>
                </a:solidFill>
                <a:latin typeface="SutonnyMJ" pitchFamily="2" charset="0"/>
                <a:cs typeface="SutonnyMJ" pitchFamily="2" charset="0"/>
              </a:rPr>
              <a:t>© </a:t>
            </a:r>
            <a:r>
              <a:rPr lang="en-US" sz="2400" b="1" dirty="0" err="1">
                <a:solidFill>
                  <a:srgbClr val="0033CC"/>
                </a:solidFill>
                <a:latin typeface="SutonnyMJ" pitchFamily="2" charset="0"/>
                <a:cs typeface="SutonnyMJ" pitchFamily="2" charset="0"/>
              </a:rPr>
              <a:t>Gi</a:t>
            </a:r>
            <a:r>
              <a:rPr lang="en-US" sz="2400" b="1" dirty="0">
                <a:solidFill>
                  <a:srgbClr val="0033CC"/>
                </a:solidFill>
                <a:latin typeface="SutonnyMJ" pitchFamily="2" charset="0"/>
                <a:cs typeface="SutonnyMJ" pitchFamily="2" charset="0"/>
              </a:rPr>
              <a:t> AšÍfz©³ </a:t>
            </a:r>
            <a:r>
              <a:rPr lang="en-US" sz="2400" b="1" dirty="0" err="1">
                <a:solidFill>
                  <a:srgbClr val="0033CC"/>
                </a:solidFill>
                <a:latin typeface="SutonnyMJ" pitchFamily="2" charset="0"/>
                <a:cs typeface="SutonnyMJ" pitchFamily="2" charset="0"/>
              </a:rPr>
              <a:t>bq</a:t>
            </a:r>
            <a:r>
              <a:rPr lang="en-US" sz="2400" b="1" dirty="0">
                <a:solidFill>
                  <a:srgbClr val="0033CC"/>
                </a:solidFill>
                <a:latin typeface="SutonnyMJ" pitchFamily="2" charset="0"/>
                <a:cs typeface="SutonnyMJ" pitchFamily="2" charset="0"/>
                <a:sym typeface="Symbol"/>
              </a:rPr>
              <a:t></a:t>
            </a:r>
            <a:endParaRPr lang="en-US" sz="2400" b="1" dirty="0">
              <a:solidFill>
                <a:srgbClr val="0033CC"/>
              </a:solidFill>
              <a:latin typeface="SutonnyMJ" pitchFamily="2" charset="0"/>
              <a:cs typeface="SutonnyMJ" pitchFamily="2" charset="0"/>
            </a:endParaRPr>
          </a:p>
          <a:p>
            <a:pPr>
              <a:tabLst>
                <a:tab pos="346075" algn="l"/>
              </a:tabLst>
            </a:pPr>
            <a:r>
              <a:rPr lang="en-US" sz="2400" b="1" dirty="0">
                <a:latin typeface="SutonnyMJ" pitchFamily="2" charset="0"/>
                <a:cs typeface="SutonnyMJ" pitchFamily="2" charset="0"/>
              </a:rPr>
              <a:t>	K. </a:t>
            </a:r>
            <a:r>
              <a:rPr lang="en-US" sz="2400" b="1" dirty="0" err="1">
                <a:latin typeface="SutonnyMJ" pitchFamily="2" charset="0"/>
                <a:cs typeface="SutonnyMJ" pitchFamily="2" charset="0"/>
              </a:rPr>
              <a:t>wecYb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    L. </a:t>
            </a:r>
            <a:r>
              <a:rPr lang="en-US" sz="2400" b="1" dirty="0" err="1">
                <a:latin typeface="SutonnyMJ" pitchFamily="2" charset="0"/>
                <a:cs typeface="SutonnyMJ" pitchFamily="2" charset="0"/>
              </a:rPr>
              <a:t>mieivn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     M. †</a:t>
            </a:r>
            <a:r>
              <a:rPr lang="en-US" sz="2400" b="1" dirty="0" err="1">
                <a:latin typeface="SutonnyMJ" pitchFamily="2" charset="0"/>
                <a:cs typeface="SutonnyMJ" pitchFamily="2" charset="0"/>
              </a:rPr>
              <a:t>jb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‡`b	N.  </a:t>
            </a:r>
            <a:r>
              <a:rPr lang="en-US" sz="2400" b="1" dirty="0" err="1">
                <a:latin typeface="SutonnyMJ" pitchFamily="2" charset="0"/>
                <a:cs typeface="SutonnyMJ" pitchFamily="2" charset="0"/>
              </a:rPr>
              <a:t>cÖPvi</a:t>
            </a:r>
            <a:endParaRPr lang="en-US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7674755" y="990600"/>
            <a:ext cx="7072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h-16</a:t>
            </a:r>
            <a:endParaRPr lang="en-US" sz="2400" dirty="0"/>
          </a:p>
        </p:txBody>
      </p:sp>
      <p:sp>
        <p:nvSpPr>
          <p:cNvPr id="45057" name="Rectangle 1"/>
          <p:cNvSpPr>
            <a:spLocks noChangeArrowheads="1"/>
          </p:cNvSpPr>
          <p:nvPr/>
        </p:nvSpPr>
        <p:spPr bwMode="auto">
          <a:xfrm>
            <a:off x="381000" y="4119265"/>
            <a:ext cx="714169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57150" algn="l"/>
                <a:tab pos="1630363" algn="l"/>
              </a:tabLs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utonnyMJ" charset="0"/>
                <a:cs typeface="NikoshBAN" charset="0"/>
              </a:rPr>
              <a:t>9|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SutonnyMJ" charset="0"/>
                <a:cs typeface="NikoshBAN" charset="0"/>
              </a:rPr>
              <a:t>BÈvi‡b‡Ui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utonnyMJ" charset="0"/>
                <a:cs typeface="NikoshBAN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SutonnyMJ" charset="0"/>
                <a:cs typeface="NikoshBAN" charset="0"/>
              </a:rPr>
              <a:t>gva</a:t>
            </a:r>
            <a:r>
              <a:rPr lang="en-US" sz="2400" b="1" dirty="0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¨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utonnyMJ" charset="0"/>
                <a:cs typeface="NikoshBAN" charset="0"/>
              </a:rPr>
              <a:t>‡g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SutonnyMJ" charset="0"/>
                <a:cs typeface="NikoshBAN" charset="0"/>
              </a:rPr>
              <a:t>e</a:t>
            </a:r>
            <a:r>
              <a:rPr lang="en-US" sz="2400" b="1" dirty="0" err="1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¨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SutonnyMJ" charset="0"/>
                <a:cs typeface="NikoshBAN" charset="0"/>
              </a:rPr>
              <a:t>emv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utonnyMJ" charset="0"/>
                <a:cs typeface="NikoshBAN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SutonnyMJ" charset="0"/>
                <a:cs typeface="NikoshBAN" charset="0"/>
              </a:rPr>
              <a:t>cwiPvjbv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utonnyMJ" charset="0"/>
                <a:cs typeface="NikoshBAN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SutonnyMJ" charset="0"/>
                <a:cs typeface="NikoshBAN" charset="0"/>
              </a:rPr>
              <a:t>Kiv‡K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utonnyMJ" charset="0"/>
                <a:cs typeface="NikoshBAN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SutonnyMJ" charset="0"/>
                <a:cs typeface="NikoshBAN" charset="0"/>
              </a:rPr>
              <a:t>Kx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utonnyMJ" charset="0"/>
                <a:cs typeface="NikoshBAN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SutonnyMJ" charset="0"/>
                <a:cs typeface="NikoshBAN" charset="0"/>
              </a:rPr>
              <a:t>e‡j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utonnyMJ" charset="0"/>
                <a:cs typeface="NikoshBAN" charset="0"/>
              </a:rPr>
              <a:t>?    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utonnyMJ" charset="0"/>
                <a:cs typeface="NikoshBAN" charset="0"/>
              </a:rPr>
              <a:t>	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SutonnyMJ" charset="0"/>
                <a:cs typeface="NikoshBAN" charset="0"/>
              </a:rPr>
              <a:t>hÕ17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" algn="l"/>
                <a:tab pos="1630363" algn="l"/>
              </a:tabLs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utonnyMJ" charset="0"/>
                <a:cs typeface="NikoshBAN" charset="0"/>
              </a:rPr>
              <a:t>	K. B-‡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utonnyMJ" charset="0"/>
                <a:cs typeface="NikoshBAN" charset="0"/>
              </a:rPr>
              <a:t>gBj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utonnyMJ" charset="0"/>
                <a:cs typeface="NikoshBAN" charset="0"/>
              </a:rPr>
              <a:t>      </a:t>
            </a:r>
            <a:r>
              <a:rPr kumimoji="0" lang="en-US" sz="2400" b="1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utonnyMJ" charset="0"/>
                <a:cs typeface="NikoshBAN" charset="0"/>
              </a:rPr>
              <a:t>L. B-</a:t>
            </a:r>
            <a:r>
              <a:rPr kumimoji="0" lang="en-US" sz="2400" b="1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utonnyMJ" charset="0"/>
                <a:cs typeface="NikoshBAN" charset="0"/>
              </a:rPr>
              <a:t>Kgvm</a:t>
            </a:r>
            <a:r>
              <a:rPr kumimoji="0" lang="en-US" sz="24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utonnyMJ" charset="0"/>
                <a:cs typeface="NikoshBAN" charset="0"/>
              </a:rPr>
              <a:t>©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utonnyMJ" charset="0"/>
                <a:cs typeface="NikoshBAN" charset="0"/>
              </a:rPr>
              <a:t>   M. B-†UªW   N. B-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utonnyMJ" charset="0"/>
                <a:cs typeface="NikoshBAN" charset="0"/>
              </a:rPr>
              <a:t>Mf‡b©Ý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304800" y="5109865"/>
            <a:ext cx="7315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utonnyMJ" charset="0"/>
                <a:ea typeface="Times New Roman" pitchFamily="18" charset="0"/>
                <a:cs typeface="Arial" pitchFamily="34" charset="0"/>
              </a:rPr>
              <a:t>10| B-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SutonnyMJ" charset="0"/>
                <a:ea typeface="Times New Roman" pitchFamily="18" charset="0"/>
                <a:cs typeface="Arial" pitchFamily="34" charset="0"/>
              </a:rPr>
              <a:t>Kgv‡m©i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utonnyMJ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SutonnyMJ" charset="0"/>
                <a:ea typeface="Times New Roman" pitchFamily="18" charset="0"/>
                <a:cs typeface="Arial" pitchFamily="34" charset="0"/>
              </a:rPr>
              <a:t>myweav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utonnyMJ" charset="0"/>
                <a:ea typeface="Times New Roman" pitchFamily="18" charset="0"/>
                <a:cs typeface="Arial" pitchFamily="34" charset="0"/>
              </a:rPr>
              <a:t> †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SutonnyMJ" charset="0"/>
                <a:ea typeface="Times New Roman" pitchFamily="18" charset="0"/>
                <a:cs typeface="Arial" pitchFamily="34" charset="0"/>
              </a:rPr>
              <a:t>KvbwU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utonnyMJ" charset="0"/>
                <a:ea typeface="Times New Roman" pitchFamily="18" charset="0"/>
                <a:cs typeface="Arial" pitchFamily="34" charset="0"/>
              </a:rPr>
              <a:t> ? 	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MJ" charset="0"/>
                <a:ea typeface="Times New Roman" pitchFamily="18" charset="0"/>
                <a:cs typeface="Arial" pitchFamily="34" charset="0"/>
              </a:rPr>
              <a:t>		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SutonnyMJ" charset="0"/>
                <a:ea typeface="Times New Roman" pitchFamily="18" charset="0"/>
                <a:cs typeface="Arial" pitchFamily="34" charset="0"/>
              </a:rPr>
              <a:t>gvÕ19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utonnyMJ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sz="2400" b="1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utonnyMJ" charset="0"/>
                <a:ea typeface="Times New Roman" pitchFamily="18" charset="0"/>
                <a:cs typeface="Arial" pitchFamily="34" charset="0"/>
              </a:rPr>
              <a:t>K. </a:t>
            </a:r>
            <a:r>
              <a:rPr kumimoji="0" lang="en-US" sz="2400" b="1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utonnyMJ" charset="0"/>
                <a:ea typeface="Times New Roman" pitchFamily="18" charset="0"/>
                <a:cs typeface="Arial" pitchFamily="34" charset="0"/>
              </a:rPr>
              <a:t>weÁvcb</a:t>
            </a:r>
            <a:r>
              <a:rPr kumimoji="0" lang="en-US" sz="2400" b="1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utonnyMJ" charset="0"/>
                <a:ea typeface="Times New Roman" pitchFamily="18" charset="0"/>
                <a:cs typeface="Arial" pitchFamily="34" charset="0"/>
              </a:rPr>
              <a:t> I </a:t>
            </a:r>
            <a:r>
              <a:rPr kumimoji="0" lang="en-US" sz="2400" b="1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utonnyMJ" charset="0"/>
                <a:ea typeface="Times New Roman" pitchFamily="18" charset="0"/>
                <a:cs typeface="Arial" pitchFamily="34" charset="0"/>
              </a:rPr>
              <a:t>wecYb</a:t>
            </a:r>
            <a:r>
              <a:rPr kumimoji="0" lang="en-US" sz="2400" b="1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utonnyMJ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utonnyMJ" charset="0"/>
                <a:ea typeface="Times New Roman" pitchFamily="18" charset="0"/>
                <a:cs typeface="Arial" pitchFamily="34" charset="0"/>
              </a:rPr>
              <a:t>	L.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utonnyMJ" charset="0"/>
                <a:ea typeface="Times New Roman" pitchFamily="18" charset="0"/>
                <a:cs typeface="Arial" pitchFamily="34" charset="0"/>
              </a:rPr>
              <a:t>AvBb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utonnyMJ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utonnyMJ" charset="0"/>
                <a:ea typeface="Times New Roman" pitchFamily="18" charset="0"/>
                <a:cs typeface="Arial" pitchFamily="34" charset="0"/>
              </a:rPr>
              <a:t>cÖYqb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utonnyMJ" charset="0"/>
                <a:ea typeface="Times New Roman" pitchFamily="18" charset="0"/>
                <a:cs typeface="Arial" pitchFamily="34" charset="0"/>
              </a:rPr>
              <a:t> I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utonnyMJ" charset="0"/>
                <a:ea typeface="Times New Roman" pitchFamily="18" charset="0"/>
                <a:cs typeface="Arial" pitchFamily="34" charset="0"/>
              </a:rPr>
              <a:t>cÖ‡qvM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utonnyMJ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utonnyMJ" charset="0"/>
                <a:ea typeface="Times New Roman" pitchFamily="18" charset="0"/>
                <a:cs typeface="Arial" pitchFamily="34" charset="0"/>
              </a:rPr>
              <a:t>  M. †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utonnyMJ" charset="0"/>
                <a:ea typeface="Times New Roman" pitchFamily="18" charset="0"/>
                <a:cs typeface="Arial" pitchFamily="34" charset="0"/>
              </a:rPr>
              <a:t>jb‡`‡bi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utonnyMJ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utonnyMJ" charset="0"/>
                <a:ea typeface="Times New Roman" pitchFamily="18" charset="0"/>
                <a:cs typeface="Arial" pitchFamily="34" charset="0"/>
              </a:rPr>
              <a:t>wbivcËv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utonnyMJ" charset="0"/>
                <a:ea typeface="Times New Roman" pitchFamily="18" charset="0"/>
                <a:cs typeface="Arial" pitchFamily="34" charset="0"/>
              </a:rPr>
              <a:t> 	N.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utonnyMJ" charset="0"/>
                <a:ea typeface="Times New Roman" pitchFamily="18" charset="0"/>
                <a:cs typeface="Arial" pitchFamily="34" charset="0"/>
              </a:rPr>
              <a:t>c‡b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¨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utonnyMJ" charset="0"/>
                <a:ea typeface="Times New Roman" pitchFamily="18" charset="0"/>
                <a:cs typeface="Arial" pitchFamily="34" charset="0"/>
              </a:rPr>
              <a:t>i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utonnyMJ" charset="0"/>
                <a:ea typeface="Times New Roman" pitchFamily="18" charset="0"/>
                <a:cs typeface="Arial" pitchFamily="34" charset="0"/>
              </a:rPr>
              <a:t> ¸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utonnyMJ" charset="0"/>
                <a:ea typeface="Times New Roman" pitchFamily="18" charset="0"/>
                <a:cs typeface="Arial" pitchFamily="34" charset="0"/>
              </a:rPr>
              <a:t>bMZ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utonnyMJ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utonnyMJ" charset="0"/>
                <a:ea typeface="Times New Roman" pitchFamily="18" charset="0"/>
                <a:cs typeface="Arial" pitchFamily="34" charset="0"/>
              </a:rPr>
              <a:t>gvb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utonnyMJ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utonnyMJ" charset="0"/>
                <a:ea typeface="Times New Roman" pitchFamily="18" charset="0"/>
                <a:cs typeface="Arial" pitchFamily="34" charset="0"/>
              </a:rPr>
              <a:t>hvPvB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MJ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81800" y="4500265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FF00FF"/>
                </a:solidFill>
                <a:latin typeface="SutonnyMJ" pitchFamily="2" charset="0"/>
                <a:cs typeface="SutonnyMJ" pitchFamily="2" charset="0"/>
              </a:rPr>
              <a:t>mwVK</a:t>
            </a:r>
            <a:r>
              <a:rPr lang="en-US" sz="2400" b="1" dirty="0" smtClean="0">
                <a:solidFill>
                  <a:srgbClr val="FF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 smtClean="0">
                <a:solidFill>
                  <a:srgbClr val="FF00FF"/>
                </a:solidFill>
                <a:latin typeface="SutonnyMJ" pitchFamily="2" charset="0"/>
                <a:cs typeface="SutonnyMJ" pitchFamily="2" charset="0"/>
              </a:rPr>
              <a:t>DËi</a:t>
            </a:r>
            <a:r>
              <a:rPr lang="en-US" sz="2400" b="1" dirty="0" smtClean="0">
                <a:solidFill>
                  <a:srgbClr val="FF00FF"/>
                </a:solidFill>
                <a:latin typeface="SutonnyMJ" pitchFamily="2" charset="0"/>
                <a:cs typeface="SutonnyMJ" pitchFamily="2" charset="0"/>
              </a:rPr>
              <a:t> :  L</a:t>
            </a:r>
            <a:endParaRPr lang="en-US" sz="2400" b="1" dirty="0">
              <a:solidFill>
                <a:srgbClr val="FF00FF"/>
              </a:solidFill>
              <a:latin typeface="SutonnyMJ" pitchFamily="2" charset="0"/>
              <a:cs typeface="SutonnyMJ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81800" y="5795665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FF00FF"/>
                </a:solidFill>
                <a:latin typeface="SutonnyMJ" pitchFamily="2" charset="0"/>
                <a:cs typeface="SutonnyMJ" pitchFamily="2" charset="0"/>
              </a:rPr>
              <a:t>mwVK</a:t>
            </a:r>
            <a:r>
              <a:rPr lang="en-US" sz="2400" b="1" dirty="0" smtClean="0">
                <a:solidFill>
                  <a:srgbClr val="FF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 smtClean="0">
                <a:solidFill>
                  <a:srgbClr val="FF00FF"/>
                </a:solidFill>
                <a:latin typeface="SutonnyMJ" pitchFamily="2" charset="0"/>
                <a:cs typeface="SutonnyMJ" pitchFamily="2" charset="0"/>
              </a:rPr>
              <a:t>DËi</a:t>
            </a:r>
            <a:r>
              <a:rPr lang="en-US" sz="2400" b="1" dirty="0" smtClean="0">
                <a:solidFill>
                  <a:srgbClr val="FF00FF"/>
                </a:solidFill>
                <a:latin typeface="SutonnyMJ" pitchFamily="2" charset="0"/>
                <a:cs typeface="SutonnyMJ" pitchFamily="2" charset="0"/>
              </a:rPr>
              <a:t> :  M</a:t>
            </a:r>
            <a:endParaRPr lang="en-US" sz="2400" b="1" dirty="0">
              <a:solidFill>
                <a:srgbClr val="FF00FF"/>
              </a:solidFill>
              <a:latin typeface="SutonnyMJ" pitchFamily="2" charset="0"/>
              <a:cs typeface="SutonnyMJ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49488" y="533400"/>
            <a:ext cx="4608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eûwbe©vPwb</a:t>
            </a:r>
            <a:r>
              <a:rPr lang="en-US" sz="3200" b="1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cÖkœ</a:t>
            </a:r>
            <a:r>
              <a:rPr lang="en-US" sz="3200" b="1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  </a:t>
            </a:r>
            <a:r>
              <a:rPr lang="en-US" sz="3200" b="1" dirty="0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-      </a:t>
            </a:r>
            <a:r>
              <a:rPr lang="en-US" sz="3200" b="1" dirty="0" err="1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cvV</a:t>
            </a:r>
            <a:r>
              <a:rPr lang="en-US" sz="3200" b="1" dirty="0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gyj¨vqb</a:t>
            </a:r>
            <a:endParaRPr lang="en-US" sz="3200" b="1" dirty="0">
              <a:solidFill>
                <a:srgbClr val="0000FF"/>
              </a:solidFill>
              <a:latin typeface="SutonnyMJ" pitchFamily="2" charset="0"/>
              <a:cs typeface="SutonnyMJ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5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45057" grpId="0"/>
      <p:bldP spid="45058" grpId="0"/>
      <p:bldP spid="17" grpId="0"/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620688"/>
            <a:ext cx="4608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eûwbe©vPwb</a:t>
            </a:r>
            <a:r>
              <a:rPr lang="en-US" sz="3200" b="1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cÖkœ</a:t>
            </a:r>
            <a:r>
              <a:rPr lang="en-US" sz="3200" b="1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  </a:t>
            </a:r>
            <a:r>
              <a:rPr lang="en-US" sz="3200" b="1" dirty="0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-      </a:t>
            </a:r>
            <a:r>
              <a:rPr lang="en-US" sz="3200" b="1" dirty="0" err="1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cvV</a:t>
            </a:r>
            <a:r>
              <a:rPr lang="en-US" sz="3200" b="1" dirty="0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gyj¨vqb</a:t>
            </a:r>
            <a:endParaRPr lang="en-US" sz="3200" b="1" dirty="0">
              <a:solidFill>
                <a:srgbClr val="0000FF"/>
              </a:solidFill>
              <a:latin typeface="SutonnyMJ" pitchFamily="2" charset="0"/>
              <a:cs typeface="SutonnyMJ" pitchFamily="2" charset="0"/>
            </a:endParaRPr>
          </a:p>
        </p:txBody>
      </p:sp>
      <p:pic>
        <p:nvPicPr>
          <p:cNvPr id="10" name="Picture 2" descr="http://www.quotations.com/img/evaluation_guidelinesful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96336" y="620689"/>
            <a:ext cx="140364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11560" y="1556793"/>
            <a:ext cx="83884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11. A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_© †</a:t>
            </a:r>
            <a:r>
              <a:rPr lang="en-US" sz="2400" b="1" dirty="0" err="1">
                <a:latin typeface="SutonnyMJ" pitchFamily="2" charset="0"/>
                <a:cs typeface="SutonnyMJ" pitchFamily="2" charset="0"/>
              </a:rPr>
              <a:t>cÖiY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 I </a:t>
            </a:r>
            <a:r>
              <a:rPr lang="en-US" sz="2400" b="1" dirty="0" err="1">
                <a:latin typeface="SutonnyMJ" pitchFamily="2" charset="0"/>
                <a:cs typeface="SutonnyMJ" pitchFamily="2" charset="0"/>
              </a:rPr>
              <a:t>MÖn‡Yi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 †</a:t>
            </a:r>
            <a:r>
              <a:rPr lang="en-US" sz="2400" b="1" dirty="0" err="1">
                <a:latin typeface="SutonnyMJ" pitchFamily="2" charset="0"/>
                <a:cs typeface="SutonnyMJ" pitchFamily="2" charset="0"/>
              </a:rPr>
              <a:t>ÿ‡Î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latin typeface="SutonnyMJ" pitchFamily="2" charset="0"/>
                <a:cs typeface="SutonnyMJ" pitchFamily="2" charset="0"/>
              </a:rPr>
              <a:t>wb‡Pi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 †</a:t>
            </a:r>
            <a:r>
              <a:rPr lang="en-US" sz="2400" b="1" dirty="0" err="1">
                <a:latin typeface="SutonnyMJ" pitchFamily="2" charset="0"/>
                <a:cs typeface="SutonnyMJ" pitchFamily="2" charset="0"/>
              </a:rPr>
              <a:t>KvbwU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latin typeface="SutonnyMJ" pitchFamily="2" charset="0"/>
                <a:cs typeface="SutonnyMJ" pitchFamily="2" charset="0"/>
              </a:rPr>
              <a:t>wbf©i‡hvM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¨ </a:t>
            </a:r>
            <a:r>
              <a:rPr lang="en-US" sz="2400" b="1" dirty="0" err="1">
                <a:latin typeface="SutonnyMJ" pitchFamily="2" charset="0"/>
                <a:cs typeface="SutonnyMJ" pitchFamily="2" charset="0"/>
              </a:rPr>
              <a:t>gva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¨‡g </a:t>
            </a:r>
            <a:r>
              <a:rPr lang="en-US" sz="2400" b="1" dirty="0" err="1">
                <a:latin typeface="SutonnyMJ" pitchFamily="2" charset="0"/>
                <a:cs typeface="SutonnyMJ" pitchFamily="2" charset="0"/>
              </a:rPr>
              <a:t>cwiYZ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latin typeface="SutonnyMJ" pitchFamily="2" charset="0"/>
                <a:cs typeface="SutonnyMJ" pitchFamily="2" charset="0"/>
              </a:rPr>
              <a:t>n‡q‡Q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? </a:t>
            </a:r>
            <a:endParaRPr lang="en-US" sz="2400" dirty="0">
              <a:latin typeface="SutonnyMJ" pitchFamily="2" charset="0"/>
              <a:cs typeface="SutonnyMJ" pitchFamily="2" charset="0"/>
            </a:endParaRPr>
          </a:p>
          <a:p>
            <a:r>
              <a:rPr lang="en-US" sz="2400" dirty="0">
                <a:latin typeface="SutonnyMJ" pitchFamily="2" charset="0"/>
                <a:cs typeface="SutonnyMJ" pitchFamily="2" charset="0"/>
              </a:rPr>
              <a:t>K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. †</a:t>
            </a:r>
            <a:r>
              <a:rPr lang="en-US" sz="2400" dirty="0" err="1">
                <a:latin typeface="SutonnyMJ" pitchFamily="2" charset="0"/>
                <a:cs typeface="SutonnyMJ" pitchFamily="2" charset="0"/>
              </a:rPr>
              <a:t>gvevBj</a:t>
            </a:r>
            <a:r>
              <a:rPr lang="en-US" sz="2400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e¨vswKs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  L.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Kzwiqvi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mvwf©m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  M</a:t>
            </a:r>
            <a:r>
              <a:rPr lang="en-US" sz="2400" dirty="0">
                <a:latin typeface="SutonnyMJ" pitchFamily="2" charset="0"/>
                <a:cs typeface="SutonnyMJ" pitchFamily="2" charset="0"/>
              </a:rPr>
              <a:t>. </a:t>
            </a:r>
            <a:r>
              <a:rPr lang="en-US" sz="2400" dirty="0" err="1">
                <a:latin typeface="SutonnyMJ" pitchFamily="2" charset="0"/>
                <a:cs typeface="SutonnyMJ" pitchFamily="2" charset="0"/>
              </a:rPr>
              <a:t>Zdwmjx</a:t>
            </a:r>
            <a:r>
              <a:rPr lang="en-US" sz="2400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>
                <a:latin typeface="SutonnyMJ" pitchFamily="2" charset="0"/>
                <a:cs typeface="SutonnyMJ" pitchFamily="2" charset="0"/>
              </a:rPr>
              <a:t>e¨vsK</a:t>
            </a:r>
            <a:r>
              <a:rPr lang="en-US" sz="2400" dirty="0">
                <a:latin typeface="SutonnyMJ" pitchFamily="2" charset="0"/>
                <a:cs typeface="SutonnyMJ" pitchFamily="2" charset="0"/>
              </a:rPr>
              <a:t>	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N</a:t>
            </a:r>
            <a:r>
              <a:rPr lang="en-US" sz="2400" dirty="0">
                <a:latin typeface="SutonnyMJ" pitchFamily="2" charset="0"/>
                <a:cs typeface="SutonnyMJ" pitchFamily="2" charset="0"/>
              </a:rPr>
              <a:t>. †cv÷ </a:t>
            </a:r>
            <a:r>
              <a:rPr lang="en-US" sz="2400" dirty="0" err="1">
                <a:latin typeface="SutonnyMJ" pitchFamily="2" charset="0"/>
                <a:cs typeface="SutonnyMJ" pitchFamily="2" charset="0"/>
              </a:rPr>
              <a:t>Awdm</a:t>
            </a:r>
            <a:endParaRPr lang="en-US" sz="2400" dirty="0">
              <a:latin typeface="SutonnyMJ" pitchFamily="2" charset="0"/>
              <a:cs typeface="SutonnyMJ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1560" y="2924944"/>
            <a:ext cx="82809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12. †`</a:t>
            </a:r>
            <a:r>
              <a:rPr lang="en-US" sz="2400" b="1" dirty="0" err="1">
                <a:latin typeface="SutonnyMJ" pitchFamily="2" charset="0"/>
                <a:cs typeface="SutonnyMJ" pitchFamily="2" charset="0"/>
              </a:rPr>
              <a:t>kxq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 I </a:t>
            </a:r>
            <a:r>
              <a:rPr lang="en-US" sz="2400" b="1" dirty="0" err="1">
                <a:latin typeface="SutonnyMJ" pitchFamily="2" charset="0"/>
                <a:cs typeface="SutonnyMJ" pitchFamily="2" charset="0"/>
              </a:rPr>
              <a:t>AvšÍR©vwZK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latin typeface="SutonnyMJ" pitchFamily="2" charset="0"/>
                <a:cs typeface="SutonnyMJ" pitchFamily="2" charset="0"/>
              </a:rPr>
              <a:t>evRv‡i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latin typeface="SutonnyMJ" pitchFamily="2" charset="0"/>
                <a:cs typeface="SutonnyMJ" pitchFamily="2" charset="0"/>
              </a:rPr>
              <a:t>Kg©ms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¯’</a:t>
            </a:r>
            <a:r>
              <a:rPr lang="en-US" sz="2400" b="1" dirty="0" err="1">
                <a:latin typeface="SutonnyMJ" pitchFamily="2" charset="0"/>
                <a:cs typeface="SutonnyMJ" pitchFamily="2" charset="0"/>
              </a:rPr>
              <a:t>vb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latin typeface="SutonnyMJ" pitchFamily="2" charset="0"/>
                <a:cs typeface="SutonnyMJ" pitchFamily="2" charset="0"/>
              </a:rPr>
              <a:t>m„wói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latin typeface="SutonnyMJ" pitchFamily="2" charset="0"/>
                <a:cs typeface="SutonnyMJ" pitchFamily="2" charset="0"/>
              </a:rPr>
              <a:t>A‡bK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latin typeface="SutonnyMJ" pitchFamily="2" charset="0"/>
                <a:cs typeface="SutonnyMJ" pitchFamily="2" charset="0"/>
              </a:rPr>
              <a:t>my‡hvM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latin typeface="SutonnyMJ" pitchFamily="2" charset="0"/>
                <a:cs typeface="SutonnyMJ" pitchFamily="2" charset="0"/>
              </a:rPr>
              <a:t>i‡q‡Q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? </a:t>
            </a:r>
            <a:endParaRPr lang="en-US" sz="2400" dirty="0">
              <a:latin typeface="SutonnyMJ" pitchFamily="2" charset="0"/>
              <a:cs typeface="SutonnyMJ" pitchFamily="2" charset="0"/>
            </a:endParaRPr>
          </a:p>
          <a:p>
            <a:r>
              <a:rPr lang="en-US" sz="2400" dirty="0">
                <a:latin typeface="SutonnyMJ" pitchFamily="2" charset="0"/>
                <a:cs typeface="SutonnyMJ" pitchFamily="2" charset="0"/>
              </a:rPr>
              <a:t>K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.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wkíLv‡Z</a:t>
            </a:r>
            <a:r>
              <a:rPr lang="en-US" sz="2400" dirty="0">
                <a:latin typeface="SutonnyMJ" pitchFamily="2" charset="0"/>
                <a:cs typeface="SutonnyMJ" pitchFamily="2" charset="0"/>
              </a:rPr>
              <a:t>	L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.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evwYR¨Lv‡Z</a:t>
            </a:r>
            <a:r>
              <a:rPr lang="en-US" sz="2400" dirty="0">
                <a:latin typeface="SutonnyMJ" pitchFamily="2" charset="0"/>
                <a:cs typeface="SutonnyMJ" pitchFamily="2" charset="0"/>
              </a:rPr>
              <a:t>	M. </a:t>
            </a:r>
            <a:r>
              <a:rPr lang="en-US" sz="2400" dirty="0" err="1">
                <a:latin typeface="SutonnyMJ" pitchFamily="2" charset="0"/>
                <a:cs typeface="SutonnyMJ" pitchFamily="2" charset="0"/>
              </a:rPr>
              <a:t>wkÿvLv‡Z</a:t>
            </a:r>
            <a:r>
              <a:rPr lang="en-US" sz="2400" dirty="0">
                <a:latin typeface="SutonnyMJ" pitchFamily="2" charset="0"/>
                <a:cs typeface="SutonnyMJ" pitchFamily="2" charset="0"/>
              </a:rPr>
              <a:t>	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N</a:t>
            </a:r>
            <a:r>
              <a:rPr lang="en-US" sz="2400" dirty="0">
                <a:latin typeface="SutonnyMJ" pitchFamily="2" charset="0"/>
                <a:cs typeface="SutonnyMJ" pitchFamily="2" charset="0"/>
              </a:rPr>
              <a:t>. Z_¨ I cÖhyw³ </a:t>
            </a:r>
            <a:r>
              <a:rPr lang="en-US" sz="2400" dirty="0" err="1">
                <a:latin typeface="SutonnyMJ" pitchFamily="2" charset="0"/>
                <a:cs typeface="SutonnyMJ" pitchFamily="2" charset="0"/>
              </a:rPr>
              <a:t>Lv‡Z</a:t>
            </a:r>
            <a:endParaRPr lang="en-US" sz="2400" dirty="0">
              <a:latin typeface="SutonnyMJ" pitchFamily="2" charset="0"/>
              <a:cs typeface="SutonnyMJ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6496" y="4365104"/>
            <a:ext cx="76816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13. †</a:t>
            </a:r>
            <a:r>
              <a:rPr lang="en-US" sz="2400" b="1" dirty="0" err="1">
                <a:latin typeface="SutonnyMJ" pitchFamily="2" charset="0"/>
                <a:cs typeface="SutonnyMJ" pitchFamily="2" charset="0"/>
              </a:rPr>
              <a:t>h‡Kv‡bv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latin typeface="SutonnyMJ" pitchFamily="2" charset="0"/>
                <a:cs typeface="SutonnyMJ" pitchFamily="2" charset="0"/>
              </a:rPr>
              <a:t>e¨vs‡Ki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 †</a:t>
            </a:r>
            <a:r>
              <a:rPr lang="en-US" sz="2400" b="1" dirty="0" err="1">
                <a:latin typeface="SutonnyMJ" pitchFamily="2" charset="0"/>
                <a:cs typeface="SutonnyMJ" pitchFamily="2" charset="0"/>
              </a:rPr>
              <a:t>jb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‡`b I Z_¨ †</a:t>
            </a:r>
            <a:r>
              <a:rPr lang="en-US" sz="2400" b="1" dirty="0" err="1">
                <a:latin typeface="SutonnyMJ" pitchFamily="2" charset="0"/>
                <a:cs typeface="SutonnyMJ" pitchFamily="2" charset="0"/>
              </a:rPr>
              <a:t>Kv_vq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latin typeface="SutonnyMJ" pitchFamily="2" charset="0"/>
                <a:cs typeface="SutonnyMJ" pitchFamily="2" charset="0"/>
              </a:rPr>
              <a:t>ivLv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latin typeface="SutonnyMJ" pitchFamily="2" charset="0"/>
                <a:cs typeface="SutonnyMJ" pitchFamily="2" charset="0"/>
              </a:rPr>
              <a:t>nq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?</a:t>
            </a:r>
            <a:endParaRPr lang="en-US" sz="2400" dirty="0">
              <a:latin typeface="SutonnyMJ" pitchFamily="2" charset="0"/>
              <a:cs typeface="SutonnyMJ" pitchFamily="2" charset="0"/>
            </a:endParaRPr>
          </a:p>
          <a:p>
            <a:r>
              <a:rPr lang="en-US" sz="2400" dirty="0">
                <a:latin typeface="SutonnyMJ" pitchFamily="2" charset="0"/>
                <a:cs typeface="SutonnyMJ" pitchFamily="2" charset="0"/>
              </a:rPr>
              <a:t>K. †K›`ª</a:t>
            </a:r>
            <a:r>
              <a:rPr lang="en-US" sz="2400" dirty="0" err="1">
                <a:latin typeface="SutonnyMJ" pitchFamily="2" charset="0"/>
                <a:cs typeface="SutonnyMJ" pitchFamily="2" charset="0"/>
              </a:rPr>
              <a:t>xq</a:t>
            </a:r>
            <a:r>
              <a:rPr lang="en-US" sz="2400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>
                <a:latin typeface="SutonnyMJ" pitchFamily="2" charset="0"/>
                <a:cs typeface="SutonnyMJ" pitchFamily="2" charset="0"/>
              </a:rPr>
              <a:t>mvf©v‡i</a:t>
            </a:r>
            <a:r>
              <a:rPr lang="en-US" sz="2400" dirty="0">
                <a:latin typeface="SutonnyMJ" pitchFamily="2" charset="0"/>
                <a:cs typeface="SutonnyMJ" pitchFamily="2" charset="0"/>
              </a:rPr>
              <a:t>   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		L</a:t>
            </a:r>
            <a:r>
              <a:rPr lang="en-US" sz="2400" dirty="0">
                <a:latin typeface="SutonnyMJ" pitchFamily="2" charset="0"/>
                <a:cs typeface="SutonnyMJ" pitchFamily="2" charset="0"/>
              </a:rPr>
              <a:t>. </a:t>
            </a:r>
            <a:r>
              <a:rPr lang="en-US" sz="2400" dirty="0" err="1">
                <a:latin typeface="SutonnyMJ" pitchFamily="2" charset="0"/>
                <a:cs typeface="SutonnyMJ" pitchFamily="2" charset="0"/>
              </a:rPr>
              <a:t>mswkøó</a:t>
            </a:r>
            <a:r>
              <a:rPr lang="en-US" sz="2400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>
                <a:latin typeface="SutonnyMJ" pitchFamily="2" charset="0"/>
                <a:cs typeface="SutonnyMJ" pitchFamily="2" charset="0"/>
              </a:rPr>
              <a:t>kvLvi</a:t>
            </a:r>
            <a:r>
              <a:rPr lang="en-US" sz="2400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>
                <a:latin typeface="SutonnyMJ" pitchFamily="2" charset="0"/>
                <a:cs typeface="SutonnyMJ" pitchFamily="2" charset="0"/>
              </a:rPr>
              <a:t>Kw¤úDUv‡i</a:t>
            </a:r>
            <a:r>
              <a:rPr lang="en-US" sz="2400" dirty="0">
                <a:latin typeface="SutonnyMJ" pitchFamily="2" charset="0"/>
                <a:cs typeface="SutonnyMJ" pitchFamily="2" charset="0"/>
              </a:rPr>
              <a:t>	</a:t>
            </a:r>
            <a:endParaRPr lang="en-US" sz="2400" dirty="0" smtClean="0">
              <a:latin typeface="SutonnyMJ" pitchFamily="2" charset="0"/>
              <a:cs typeface="SutonnyMJ" pitchFamily="2" charset="0"/>
            </a:endParaRPr>
          </a:p>
          <a:p>
            <a:r>
              <a:rPr lang="en-US" sz="2400" dirty="0" smtClean="0">
                <a:latin typeface="SutonnyMJ" pitchFamily="2" charset="0"/>
                <a:cs typeface="SutonnyMJ" pitchFamily="2" charset="0"/>
              </a:rPr>
              <a:t>M</a:t>
            </a:r>
            <a:r>
              <a:rPr lang="en-US" sz="2400" dirty="0">
                <a:latin typeface="SutonnyMJ" pitchFamily="2" charset="0"/>
                <a:cs typeface="SutonnyMJ" pitchFamily="2" charset="0"/>
              </a:rPr>
              <a:t>. </a:t>
            </a:r>
            <a:r>
              <a:rPr lang="en-US" sz="2400" dirty="0" err="1">
                <a:latin typeface="SutonnyMJ" pitchFamily="2" charset="0"/>
                <a:cs typeface="SutonnyMJ" pitchFamily="2" charset="0"/>
              </a:rPr>
              <a:t>Awd‡mi</a:t>
            </a:r>
            <a:r>
              <a:rPr lang="en-US" sz="2400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>
                <a:latin typeface="SutonnyMJ" pitchFamily="2" charset="0"/>
                <a:cs typeface="SutonnyMJ" pitchFamily="2" charset="0"/>
              </a:rPr>
              <a:t>dvBj</a:t>
            </a:r>
            <a:r>
              <a:rPr lang="en-US" sz="2400" dirty="0">
                <a:latin typeface="SutonnyMJ" pitchFamily="2" charset="0"/>
                <a:cs typeface="SutonnyMJ" pitchFamily="2" charset="0"/>
              </a:rPr>
              <a:t> †</a:t>
            </a:r>
            <a:r>
              <a:rPr lang="en-US" sz="2400" dirty="0" err="1">
                <a:latin typeface="SutonnyMJ" pitchFamily="2" charset="0"/>
                <a:cs typeface="SutonnyMJ" pitchFamily="2" charset="0"/>
              </a:rPr>
              <a:t>Kwe‡b‡U</a:t>
            </a:r>
            <a:r>
              <a:rPr lang="en-US" sz="2400" dirty="0">
                <a:latin typeface="SutonnyMJ" pitchFamily="2" charset="0"/>
                <a:cs typeface="SutonnyMJ" pitchFamily="2" charset="0"/>
              </a:rPr>
              <a:t>  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	N</a:t>
            </a:r>
            <a:r>
              <a:rPr lang="en-US" sz="2400" dirty="0">
                <a:latin typeface="SutonnyMJ" pitchFamily="2" charset="0"/>
                <a:cs typeface="SutonnyMJ" pitchFamily="2" charset="0"/>
              </a:rPr>
              <a:t>. †</a:t>
            </a:r>
            <a:r>
              <a:rPr lang="en-US" sz="2400" dirty="0" err="1">
                <a:latin typeface="SutonnyMJ" pitchFamily="2" charset="0"/>
                <a:cs typeface="SutonnyMJ" pitchFamily="2" charset="0"/>
              </a:rPr>
              <a:t>nW</a:t>
            </a:r>
            <a:r>
              <a:rPr lang="en-US" sz="2400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>
                <a:latin typeface="SutonnyMJ" pitchFamily="2" charset="0"/>
                <a:cs typeface="SutonnyMJ" pitchFamily="2" charset="0"/>
              </a:rPr>
              <a:t>Awd‡mi</a:t>
            </a:r>
            <a:r>
              <a:rPr lang="en-US" sz="2400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>
                <a:latin typeface="SutonnyMJ" pitchFamily="2" charset="0"/>
                <a:cs typeface="SutonnyMJ" pitchFamily="2" charset="0"/>
              </a:rPr>
              <a:t>dvBj</a:t>
            </a:r>
            <a:r>
              <a:rPr lang="en-US" sz="2400" dirty="0">
                <a:latin typeface="SutonnyMJ" pitchFamily="2" charset="0"/>
                <a:cs typeface="SutonnyMJ" pitchFamily="2" charset="0"/>
              </a:rPr>
              <a:t> †</a:t>
            </a:r>
            <a:r>
              <a:rPr lang="en-US" sz="2400" dirty="0" err="1">
                <a:latin typeface="SutonnyMJ" pitchFamily="2" charset="0"/>
                <a:cs typeface="SutonnyMJ" pitchFamily="2" charset="0"/>
              </a:rPr>
              <a:t>Kwe‡b‡U</a:t>
            </a:r>
            <a:endParaRPr lang="en-US" sz="2400" dirty="0">
              <a:latin typeface="SutonnyMJ" pitchFamily="2" charset="0"/>
              <a:cs typeface="SutonnyMJ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16677" y="2410238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FF00FF"/>
                </a:solidFill>
                <a:latin typeface="SutonnyMJ" pitchFamily="2" charset="0"/>
                <a:cs typeface="SutonnyMJ" pitchFamily="2" charset="0"/>
              </a:rPr>
              <a:t>mwVK</a:t>
            </a:r>
            <a:r>
              <a:rPr lang="en-US" sz="2400" b="1" dirty="0" smtClean="0">
                <a:solidFill>
                  <a:srgbClr val="FF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 smtClean="0">
                <a:solidFill>
                  <a:srgbClr val="FF00FF"/>
                </a:solidFill>
                <a:latin typeface="SutonnyMJ" pitchFamily="2" charset="0"/>
                <a:cs typeface="SutonnyMJ" pitchFamily="2" charset="0"/>
              </a:rPr>
              <a:t>DËi</a:t>
            </a:r>
            <a:r>
              <a:rPr lang="en-US" sz="2400" b="1" dirty="0" smtClean="0">
                <a:solidFill>
                  <a:srgbClr val="FF00FF"/>
                </a:solidFill>
                <a:latin typeface="SutonnyMJ" pitchFamily="2" charset="0"/>
                <a:cs typeface="SutonnyMJ" pitchFamily="2" charset="0"/>
              </a:rPr>
              <a:t> :  K</a:t>
            </a:r>
            <a:endParaRPr lang="en-US" sz="2400" b="1" dirty="0">
              <a:solidFill>
                <a:srgbClr val="FF00FF"/>
              </a:solidFill>
              <a:latin typeface="SutonnyMJ" pitchFamily="2" charset="0"/>
              <a:cs typeface="SutonnyMJ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27309" y="3755941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FF00FF"/>
                </a:solidFill>
                <a:latin typeface="SutonnyMJ" pitchFamily="2" charset="0"/>
                <a:cs typeface="SutonnyMJ" pitchFamily="2" charset="0"/>
              </a:rPr>
              <a:t>mwVK</a:t>
            </a:r>
            <a:r>
              <a:rPr lang="en-US" sz="2400" b="1" dirty="0" smtClean="0">
                <a:solidFill>
                  <a:srgbClr val="FF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 smtClean="0">
                <a:solidFill>
                  <a:srgbClr val="FF00FF"/>
                </a:solidFill>
                <a:latin typeface="SutonnyMJ" pitchFamily="2" charset="0"/>
                <a:cs typeface="SutonnyMJ" pitchFamily="2" charset="0"/>
              </a:rPr>
              <a:t>DËi</a:t>
            </a:r>
            <a:r>
              <a:rPr lang="en-US" sz="2400" b="1" dirty="0" smtClean="0">
                <a:solidFill>
                  <a:srgbClr val="FF00FF"/>
                </a:solidFill>
                <a:latin typeface="SutonnyMJ" pitchFamily="2" charset="0"/>
                <a:cs typeface="SutonnyMJ" pitchFamily="2" charset="0"/>
              </a:rPr>
              <a:t> :  N</a:t>
            </a:r>
            <a:endParaRPr lang="en-US" sz="2400" b="1" dirty="0">
              <a:solidFill>
                <a:srgbClr val="FF00FF"/>
              </a:solidFill>
              <a:latin typeface="SutonnyMJ" pitchFamily="2" charset="0"/>
              <a:cs typeface="SutonnyMJ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15236" y="5661248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FF00FF"/>
                </a:solidFill>
                <a:latin typeface="SutonnyMJ" pitchFamily="2" charset="0"/>
                <a:cs typeface="SutonnyMJ" pitchFamily="2" charset="0"/>
              </a:rPr>
              <a:t>mwVK</a:t>
            </a:r>
            <a:r>
              <a:rPr lang="en-US" sz="2400" b="1" dirty="0" smtClean="0">
                <a:solidFill>
                  <a:srgbClr val="FF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 smtClean="0">
                <a:solidFill>
                  <a:srgbClr val="FF00FF"/>
                </a:solidFill>
                <a:latin typeface="SutonnyMJ" pitchFamily="2" charset="0"/>
                <a:cs typeface="SutonnyMJ" pitchFamily="2" charset="0"/>
              </a:rPr>
              <a:t>DËi</a:t>
            </a:r>
            <a:r>
              <a:rPr lang="en-US" sz="2400" b="1" dirty="0" smtClean="0">
                <a:solidFill>
                  <a:srgbClr val="FF00FF"/>
                </a:solidFill>
                <a:latin typeface="SutonnyMJ" pitchFamily="2" charset="0"/>
                <a:cs typeface="SutonnyMJ" pitchFamily="2" charset="0"/>
              </a:rPr>
              <a:t> :  K</a:t>
            </a:r>
            <a:endParaRPr lang="en-US" sz="2400" b="1" dirty="0">
              <a:solidFill>
                <a:srgbClr val="FF00FF"/>
              </a:solidFill>
              <a:latin typeface="SutonnyMJ" pitchFamily="2" charset="0"/>
              <a:cs typeface="SutonnyMJ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821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8" grpId="0"/>
      <p:bldP spid="9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571868" y="571480"/>
            <a:ext cx="137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kern="0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cwiwPwZ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4572000" y="1142984"/>
            <a:ext cx="4463081" cy="5043934"/>
            <a:chOff x="4572000" y="1295400"/>
            <a:chExt cx="4463081" cy="5043934"/>
          </a:xfrm>
        </p:grpSpPr>
        <p:grpSp>
          <p:nvGrpSpPr>
            <p:cNvPr id="3" name="Group 10"/>
            <p:cNvGrpSpPr/>
            <p:nvPr/>
          </p:nvGrpSpPr>
          <p:grpSpPr>
            <a:xfrm>
              <a:off x="4572000" y="1295400"/>
              <a:ext cx="4463081" cy="5043934"/>
              <a:chOff x="4648200" y="1295400"/>
              <a:chExt cx="4463081" cy="4511959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4648200" y="1295400"/>
                <a:ext cx="4463081" cy="4511959"/>
              </a:xfrm>
              <a:prstGeom prst="rect">
                <a:avLst/>
              </a:prstGeom>
              <a:noFill/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endParaRPr lang="en-US" sz="3200" b="1" dirty="0" smtClean="0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utonnyMJ" pitchFamily="2" charset="0"/>
                  <a:ea typeface="NikoshBAN" pitchFamily="2" charset="0"/>
                  <a:cs typeface="SutonnyMJ" pitchFamily="2" charset="0"/>
                </a:endParaRPr>
              </a:p>
              <a:p>
                <a:endParaRPr lang="en-US" sz="3200" b="1" dirty="0" smtClean="0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utonnyMJ" pitchFamily="2" charset="0"/>
                  <a:ea typeface="NikoshBAN" pitchFamily="2" charset="0"/>
                  <a:cs typeface="SutonnyMJ" pitchFamily="2" charset="0"/>
                </a:endParaRPr>
              </a:p>
              <a:p>
                <a:endParaRPr lang="en-US" sz="3200" b="1" dirty="0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utonnyMJ" pitchFamily="2" charset="0"/>
                  <a:ea typeface="NikoshBAN" pitchFamily="2" charset="0"/>
                  <a:cs typeface="SutonnyMJ" pitchFamily="2" charset="0"/>
                </a:endParaRPr>
              </a:p>
              <a:p>
                <a:pPr algn="ctr"/>
                <a:endParaRPr lang="en-US" sz="3200" b="1" dirty="0" smtClean="0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utonnyMJ" pitchFamily="2" charset="0"/>
                  <a:ea typeface="NikoshBAN" pitchFamily="2" charset="0"/>
                  <a:cs typeface="SutonnyMJ" pitchFamily="2" charset="0"/>
                </a:endParaRPr>
              </a:p>
              <a:p>
                <a:pPr algn="ctr"/>
                <a:r>
                  <a:rPr lang="en-US" sz="3200" b="1" dirty="0" smtClean="0"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utonnyMJ" pitchFamily="2" charset="0"/>
                    <a:ea typeface="NikoshBAN" pitchFamily="2" charset="0"/>
                    <a:cs typeface="SutonnyMJ" pitchFamily="2" charset="0"/>
                  </a:rPr>
                  <a:t>‡</a:t>
                </a:r>
                <a:r>
                  <a:rPr lang="en-US" sz="3200" b="1" dirty="0" err="1" smtClean="0"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utonnyMJ" pitchFamily="2" charset="0"/>
                    <a:ea typeface="NikoshBAN" pitchFamily="2" charset="0"/>
                    <a:cs typeface="SutonnyMJ" pitchFamily="2" charset="0"/>
                  </a:rPr>
                  <a:t>kÖwY</a:t>
                </a:r>
                <a:r>
                  <a:rPr lang="en-US" sz="3200" b="1" dirty="0" smtClean="0"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utonnyMJ" pitchFamily="2" charset="0"/>
                    <a:ea typeface="NikoshBAN" pitchFamily="2" charset="0"/>
                    <a:cs typeface="SutonnyMJ" pitchFamily="2" charset="0"/>
                  </a:rPr>
                  <a:t>  : </a:t>
                </a:r>
                <a:r>
                  <a:rPr lang="en-US" sz="3200" b="1" dirty="0" err="1" smtClean="0"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utonnyMJ" pitchFamily="2" charset="0"/>
                    <a:ea typeface="NikoshBAN" pitchFamily="2" charset="0"/>
                    <a:cs typeface="SutonnyMJ" pitchFamily="2" charset="0"/>
                  </a:rPr>
                  <a:t>GKv`k</a:t>
                </a:r>
                <a:r>
                  <a:rPr lang="en-US" sz="3200" b="1" dirty="0" smtClean="0"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utonnyMJ" pitchFamily="2" charset="0"/>
                    <a:ea typeface="NikoshBAN" pitchFamily="2" charset="0"/>
                    <a:cs typeface="SutonnyMJ" pitchFamily="2" charset="0"/>
                  </a:rPr>
                  <a:t> - </a:t>
                </a:r>
                <a:r>
                  <a:rPr lang="en-US" sz="3200" b="1" dirty="0" err="1" smtClean="0"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utonnyMJ" pitchFamily="2" charset="0"/>
                    <a:ea typeface="NikoshBAN" pitchFamily="2" charset="0"/>
                    <a:cs typeface="SutonnyMJ" pitchFamily="2" charset="0"/>
                  </a:rPr>
                  <a:t>Øv`k</a:t>
                </a:r>
                <a:endParaRPr lang="en-US" sz="3200" b="1" dirty="0" smtClean="0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utonnyMJ" pitchFamily="2" charset="0"/>
                  <a:ea typeface="NikoshBAN" pitchFamily="2" charset="0"/>
                  <a:cs typeface="SutonnyMJ" pitchFamily="2" charset="0"/>
                </a:endParaRPr>
              </a:p>
              <a:p>
                <a:r>
                  <a:rPr lang="en-US" sz="3200" b="1" kern="0" dirty="0" err="1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utonnyMJ" pitchFamily="2" charset="0"/>
                    <a:ea typeface="NikoshBAN" pitchFamily="2" charset="0"/>
                    <a:cs typeface="SutonnyMJ" pitchFamily="2" charset="0"/>
                  </a:rPr>
                  <a:t>welq</a:t>
                </a:r>
                <a:r>
                  <a:rPr lang="en-US" sz="3200" b="1" kern="0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utonnyMJ" pitchFamily="2" charset="0"/>
                    <a:ea typeface="NikoshBAN" pitchFamily="2" charset="0"/>
                    <a:cs typeface="SutonnyMJ" pitchFamily="2" charset="0"/>
                  </a:rPr>
                  <a:t> : </a:t>
                </a:r>
                <a:r>
                  <a:rPr lang="en-US" sz="3200" b="1" kern="0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utonnyMJ" pitchFamily="2" charset="0"/>
                    <a:cs typeface="SutonnyMJ" pitchFamily="2" charset="0"/>
                  </a:rPr>
                  <a:t>Z_¨ </a:t>
                </a:r>
                <a:r>
                  <a:rPr lang="en-US" sz="3200" b="1" kern="0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utonnyMJ" pitchFamily="2" charset="0"/>
                    <a:ea typeface="NikoshBAN" pitchFamily="2" charset="0"/>
                    <a:cs typeface="SutonnyMJ" pitchFamily="2" charset="0"/>
                  </a:rPr>
                  <a:t> I †</a:t>
                </a:r>
                <a:r>
                  <a:rPr lang="en-US" sz="3200" b="1" kern="0" dirty="0" err="1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utonnyMJ" pitchFamily="2" charset="0"/>
                    <a:ea typeface="NikoshBAN" pitchFamily="2" charset="0"/>
                    <a:cs typeface="SutonnyMJ" pitchFamily="2" charset="0"/>
                  </a:rPr>
                  <a:t>hvMv‡hvM</a:t>
                </a:r>
                <a:r>
                  <a:rPr lang="en-US" sz="3200" b="1" kern="0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utonnyMJ" pitchFamily="2" charset="0"/>
                    <a:ea typeface="NikoshBAN" pitchFamily="2" charset="0"/>
                    <a:cs typeface="SutonnyMJ" pitchFamily="2" charset="0"/>
                  </a:rPr>
                  <a:t> </a:t>
                </a:r>
                <a:r>
                  <a:rPr lang="en-US" sz="3200" b="1" kern="0" dirty="0" smtClean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utonnyMJ" pitchFamily="2" charset="0"/>
                    <a:ea typeface="NikoshBAN" pitchFamily="2" charset="0"/>
                    <a:cs typeface="SutonnyMJ" pitchFamily="2" charset="0"/>
                  </a:rPr>
                  <a:t>cÖhyw³</a:t>
                </a:r>
              </a:p>
              <a:p>
                <a:r>
                  <a:rPr lang="en-US" sz="3200" kern="0" dirty="0" smtClean="0">
                    <a:solidFill>
                      <a:schemeClr val="accent6">
                        <a:lumMod val="75000"/>
                      </a:schemeClr>
                    </a:solidFill>
                    <a:latin typeface="SutonnyMJ" pitchFamily="2" charset="0"/>
                    <a:ea typeface="NikoshBAN" pitchFamily="2" charset="0"/>
                    <a:cs typeface="SutonnyMJ" pitchFamily="2" charset="0"/>
                  </a:rPr>
                  <a:t> 	</a:t>
                </a:r>
                <a:r>
                  <a:rPr lang="en-US" sz="3200" b="1" dirty="0" err="1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utonnyMJ" pitchFamily="2" charset="0"/>
                    <a:ea typeface="NikoshBAN" pitchFamily="2" charset="0"/>
                    <a:cs typeface="SutonnyMJ" pitchFamily="2" charset="0"/>
                  </a:rPr>
                  <a:t>Aa</a:t>
                </a:r>
                <a:r>
                  <a:rPr lang="en-US" sz="3200" b="1" kern="0" dirty="0" err="1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utonnyMJ" pitchFamily="2" charset="0"/>
                    <a:cs typeface="SutonnyMJ" pitchFamily="2" charset="0"/>
                  </a:rPr>
                  <a:t>¨</a:t>
                </a:r>
                <a:r>
                  <a:rPr lang="en-US" sz="3200" b="1" dirty="0" err="1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utonnyMJ" pitchFamily="2" charset="0"/>
                    <a:ea typeface="NikoshBAN" pitchFamily="2" charset="0"/>
                    <a:cs typeface="SutonnyMJ" pitchFamily="2" charset="0"/>
                  </a:rPr>
                  <a:t>vq</a:t>
                </a:r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utonnyMJ" pitchFamily="2" charset="0"/>
                    <a:ea typeface="NikoshBAN" pitchFamily="2" charset="0"/>
                    <a:cs typeface="SutonnyMJ" pitchFamily="2" charset="0"/>
                  </a:rPr>
                  <a:t> -  </a:t>
                </a:r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utonnyMJ" pitchFamily="2" charset="0"/>
                    <a:ea typeface="NikoshBAN" pitchFamily="2" charset="0"/>
                    <a:cs typeface="SutonnyMJ" pitchFamily="2" charset="0"/>
                  </a:rPr>
                  <a:t>1 </a:t>
                </a:r>
              </a:p>
              <a:p>
                <a:r>
                  <a:rPr lang="en-US" sz="4000" b="1" kern="0" dirty="0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utonnyMJ" pitchFamily="2" charset="0"/>
                    <a:cs typeface="SutonnyMJ" pitchFamily="2" charset="0"/>
                  </a:rPr>
                  <a:t>Z_¨ </a:t>
                </a:r>
                <a:r>
                  <a:rPr lang="en-US" sz="4000" b="1" kern="0" dirty="0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utonnyMJ" pitchFamily="2" charset="0"/>
                    <a:ea typeface="NikoshBAN" pitchFamily="2" charset="0"/>
                    <a:cs typeface="SutonnyMJ" pitchFamily="2" charset="0"/>
                  </a:rPr>
                  <a:t> I †</a:t>
                </a:r>
                <a:r>
                  <a:rPr lang="en-US" sz="4000" b="1" kern="0" dirty="0" err="1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utonnyMJ" pitchFamily="2" charset="0"/>
                    <a:ea typeface="NikoshBAN" pitchFamily="2" charset="0"/>
                    <a:cs typeface="SutonnyMJ" pitchFamily="2" charset="0"/>
                  </a:rPr>
                  <a:t>hvMv‡hvM</a:t>
                </a:r>
                <a:r>
                  <a:rPr lang="en-US" sz="4000" b="1" kern="0" dirty="0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utonnyMJ" pitchFamily="2" charset="0"/>
                    <a:ea typeface="NikoshBAN" pitchFamily="2" charset="0"/>
                    <a:cs typeface="SutonnyMJ" pitchFamily="2" charset="0"/>
                  </a:rPr>
                  <a:t> cÖhyw³ :</a:t>
                </a:r>
              </a:p>
              <a:p>
                <a:r>
                  <a:rPr lang="en-US" sz="4000" b="1" kern="0" dirty="0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utonnyMJ" pitchFamily="2" charset="0"/>
                    <a:ea typeface="NikoshBAN" pitchFamily="2" charset="0"/>
                    <a:cs typeface="SutonnyMJ" pitchFamily="2" charset="0"/>
                  </a:rPr>
                  <a:t> </a:t>
                </a:r>
                <a:r>
                  <a:rPr lang="en-US" sz="4000" b="1" kern="0" dirty="0" err="1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utonnyMJ" pitchFamily="2" charset="0"/>
                    <a:ea typeface="NikoshBAN" pitchFamily="2" charset="0"/>
                    <a:cs typeface="SutonnyMJ" pitchFamily="2" charset="0"/>
                  </a:rPr>
                  <a:t>wek</a:t>
                </a:r>
                <a:r>
                  <a:rPr lang="en-US" sz="4000" b="1" kern="0" dirty="0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utonnyMJ" pitchFamily="2" charset="0"/>
                    <a:ea typeface="NikoshBAN" pitchFamily="2" charset="0"/>
                    <a:cs typeface="SutonnyMJ" pitchFamily="2" charset="0"/>
                  </a:rPr>
                  <a:t>¦ I </a:t>
                </a:r>
                <a:r>
                  <a:rPr lang="en-US" sz="4000" b="1" kern="0" dirty="0" err="1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utonnyMJ" pitchFamily="2" charset="0"/>
                    <a:ea typeface="NikoshBAN" pitchFamily="2" charset="0"/>
                    <a:cs typeface="SutonnyMJ" pitchFamily="2" charset="0"/>
                  </a:rPr>
                  <a:t>evsjv</a:t>
                </a:r>
                <a:r>
                  <a:rPr lang="en-US" sz="4000" b="1" kern="0" dirty="0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utonnyMJ" pitchFamily="2" charset="0"/>
                    <a:ea typeface="NikoshBAN" pitchFamily="2" charset="0"/>
                    <a:cs typeface="SutonnyMJ" pitchFamily="2" charset="0"/>
                  </a:rPr>
                  <a:t>‡`k †</a:t>
                </a:r>
                <a:r>
                  <a:rPr lang="en-US" sz="4000" b="1" kern="0" dirty="0" err="1" smtClean="0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utonnyMJ" pitchFamily="2" charset="0"/>
                    <a:ea typeface="NikoshBAN" pitchFamily="2" charset="0"/>
                    <a:cs typeface="SutonnyMJ" pitchFamily="2" charset="0"/>
                  </a:rPr>
                  <a:t>cÖwÿZ</a:t>
                </a:r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800600" y="1758230"/>
                <a:ext cx="2209800" cy="646331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3600" b="1" kern="0" dirty="0" err="1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utonnyMJ" pitchFamily="2" charset="0"/>
                    <a:cs typeface="SutonnyMJ" pitchFamily="2" charset="0"/>
                  </a:rPr>
                  <a:t>cvV</a:t>
                </a:r>
                <a:r>
                  <a:rPr kumimoji="0" lang="en-US" sz="3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kumimoji="0" lang="en-US" sz="3600" b="1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SutonnyMJ" pitchFamily="2" charset="0"/>
                    <a:cs typeface="SutonnyMJ" pitchFamily="2" charset="0"/>
                  </a:rPr>
                  <a:t>cwiwPwZ</a:t>
                </a:r>
                <a:endPara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9000" y="1455741"/>
              <a:ext cx="1524000" cy="17446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" name="Group 11"/>
          <p:cNvGrpSpPr/>
          <p:nvPr/>
        </p:nvGrpSpPr>
        <p:grpSpPr>
          <a:xfrm>
            <a:off x="76200" y="1143000"/>
            <a:ext cx="4419600" cy="5043934"/>
            <a:chOff x="152400" y="1295400"/>
            <a:chExt cx="4419600" cy="4572000"/>
          </a:xfrm>
          <a:effectLst/>
        </p:grpSpPr>
        <p:sp>
          <p:nvSpPr>
            <p:cNvPr id="14" name="Rectangle 13"/>
            <p:cNvSpPr/>
            <p:nvPr/>
          </p:nvSpPr>
          <p:spPr>
            <a:xfrm>
              <a:off x="152400" y="1295400"/>
              <a:ext cx="4419600" cy="45720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SutonnyMJ" pitchFamily="2" charset="0"/>
                <a:ea typeface="+mn-ea"/>
                <a:cs typeface="SutonnyMJ" pitchFamily="2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3600" kern="0" dirty="0">
                <a:solidFill>
                  <a:srgbClr val="F79646"/>
                </a:solidFill>
                <a:latin typeface="SutonnyMJ" pitchFamily="2" charset="0"/>
                <a:cs typeface="SutonnyMJ" pitchFamily="2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SutonnyMJ" pitchFamily="2" charset="0"/>
                <a:ea typeface="+mn-ea"/>
                <a:cs typeface="SutonnyMJ" pitchFamily="2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SutonnyMJ" pitchFamily="2" charset="0"/>
                <a:ea typeface="+mn-ea"/>
                <a:cs typeface="SutonnyMJ" pitchFamily="2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SutonnyMJ" pitchFamily="2" charset="0"/>
                  <a:ea typeface="+mn-ea"/>
                  <a:cs typeface="SutonnyMJ" pitchFamily="2" charset="0"/>
                </a:rPr>
                <a:t>Gd</a:t>
              </a:r>
              <a:r>
                <a:rPr kumimoji="0" lang="en-US" sz="44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SutonnyMJ" pitchFamily="2" charset="0"/>
                  <a:ea typeface="+mn-ea"/>
                  <a:cs typeface="SutonnyMJ" pitchFamily="2" charset="0"/>
                </a:rPr>
                <a:t>. </a:t>
              </a:r>
              <a:r>
                <a:rPr kumimoji="0" lang="en-US" sz="44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SutonnyMJ" pitchFamily="2" charset="0"/>
                  <a:ea typeface="+mn-ea"/>
                  <a:cs typeface="SutonnyMJ" pitchFamily="2" charset="0"/>
                </a:rPr>
                <a:t>Gg</a:t>
              </a:r>
              <a:r>
                <a:rPr kumimoji="0" lang="en-US" sz="44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SutonnyMJ" pitchFamily="2" charset="0"/>
                  <a:ea typeface="+mn-ea"/>
                  <a:cs typeface="SutonnyMJ" pitchFamily="2" charset="0"/>
                </a:rPr>
                <a:t>. </a:t>
              </a:r>
              <a:r>
                <a:rPr kumimoji="0" lang="en-US" sz="44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SutonnyMJ" pitchFamily="2" charset="0"/>
                  <a:ea typeface="+mn-ea"/>
                  <a:cs typeface="SutonnyMJ" pitchFamily="2" charset="0"/>
                </a:rPr>
                <a:t>byi</a:t>
              </a:r>
              <a:r>
                <a:rPr kumimoji="0" lang="en-US" sz="4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SutonnyMJ" pitchFamily="2" charset="0"/>
                  <a:ea typeface="+mn-ea"/>
                  <a:cs typeface="SutonnyMJ" pitchFamily="2" charset="0"/>
                </a:rPr>
                <a:t>-Db-</a:t>
              </a:r>
              <a:r>
                <a:rPr kumimoji="0" lang="en-US" sz="44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SutonnyMJ" pitchFamily="2" charset="0"/>
                  <a:ea typeface="+mn-ea"/>
                  <a:cs typeface="SutonnyMJ" pitchFamily="2" charset="0"/>
                </a:rPr>
                <a:t>bex</a:t>
              </a:r>
              <a:endPara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utonnyMJ" pitchFamily="2" charset="0"/>
                <a:ea typeface="+mn-ea"/>
                <a:cs typeface="SutonnyMJ" pitchFamily="2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b="1" kern="0" dirty="0" err="1" smtClean="0">
                  <a:solidFill>
                    <a:schemeClr val="accent6">
                      <a:lumMod val="75000"/>
                    </a:schemeClr>
                  </a:solidFill>
                  <a:latin typeface="SutonnyMJ" pitchFamily="2" charset="0"/>
                  <a:ea typeface="NikoshBAN" pitchFamily="2" charset="0"/>
                  <a:cs typeface="SutonnyMJ" pitchFamily="2" charset="0"/>
                </a:rPr>
                <a:t>mnKvix</a:t>
              </a:r>
              <a:r>
                <a:rPr lang="en-US" sz="1800" b="1" kern="0" dirty="0" smtClean="0">
                  <a:solidFill>
                    <a:schemeClr val="accent6">
                      <a:lumMod val="75000"/>
                    </a:schemeClr>
                  </a:solidFill>
                  <a:latin typeface="SutonnyMJ" pitchFamily="2" charset="0"/>
                  <a:ea typeface="NikoshBAN" pitchFamily="2" charset="0"/>
                  <a:cs typeface="SutonnyMJ" pitchFamily="2" charset="0"/>
                </a:rPr>
                <a:t> </a:t>
              </a:r>
              <a:r>
                <a:rPr lang="en-US" sz="1800" b="1" kern="0" dirty="0" err="1" smtClean="0">
                  <a:solidFill>
                    <a:schemeClr val="accent6">
                      <a:lumMod val="75000"/>
                    </a:schemeClr>
                  </a:solidFill>
                  <a:latin typeface="SutonnyMJ" pitchFamily="2" charset="0"/>
                  <a:ea typeface="NikoshBAN" pitchFamily="2" charset="0"/>
                  <a:cs typeface="SutonnyMJ" pitchFamily="2" charset="0"/>
                </a:rPr>
                <a:t>Aa</a:t>
              </a:r>
              <a:r>
                <a:rPr lang="en-US" sz="1800" b="1" kern="0" dirty="0" err="1" smtClean="0">
                  <a:solidFill>
                    <a:schemeClr val="accent6">
                      <a:lumMod val="75000"/>
                    </a:schemeClr>
                  </a:solidFill>
                  <a:latin typeface="SutonnyMJ" pitchFamily="2" charset="0"/>
                  <a:cs typeface="SutonnyMJ" pitchFamily="2" charset="0"/>
                </a:rPr>
                <a:t>¨</a:t>
              </a:r>
              <a:r>
                <a:rPr lang="en-US" sz="1800" b="1" kern="0" dirty="0" err="1" smtClean="0">
                  <a:solidFill>
                    <a:schemeClr val="accent6">
                      <a:lumMod val="75000"/>
                    </a:schemeClr>
                  </a:solidFill>
                  <a:latin typeface="SutonnyMJ" pitchFamily="2" charset="0"/>
                  <a:ea typeface="NikoshBAN" pitchFamily="2" charset="0"/>
                  <a:cs typeface="SutonnyMJ" pitchFamily="2" charset="0"/>
                </a:rPr>
                <a:t>vcK</a:t>
              </a:r>
              <a:r>
                <a:rPr lang="en-US" sz="1800" b="1" kern="0" dirty="0" smtClean="0">
                  <a:solidFill>
                    <a:schemeClr val="accent6">
                      <a:lumMod val="75000"/>
                    </a:schemeClr>
                  </a:solidFill>
                  <a:latin typeface="SutonnyMJ" pitchFamily="2" charset="0"/>
                  <a:ea typeface="NikoshBAN" pitchFamily="2" charset="0"/>
                  <a:cs typeface="SutonnyMJ" pitchFamily="2" charset="0"/>
                </a:rPr>
                <a:t>, </a:t>
              </a:r>
              <a:r>
                <a:rPr lang="en-US" sz="1800" kern="0" dirty="0" err="1" smtClean="0">
                  <a:solidFill>
                    <a:schemeClr val="accent6">
                      <a:lumMod val="75000"/>
                    </a:schemeClr>
                  </a:solidFill>
                  <a:latin typeface="SutonnyMJ" pitchFamily="2" charset="0"/>
                  <a:ea typeface="NikoshBAN" pitchFamily="2" charset="0"/>
                  <a:cs typeface="SutonnyMJ" pitchFamily="2" charset="0"/>
                </a:rPr>
                <a:t>eW©vi</a:t>
              </a:r>
              <a:r>
                <a:rPr lang="en-US" sz="1800" kern="0" dirty="0" smtClean="0">
                  <a:solidFill>
                    <a:schemeClr val="accent6">
                      <a:lumMod val="75000"/>
                    </a:schemeClr>
                  </a:solidFill>
                  <a:latin typeface="SutonnyMJ" pitchFamily="2" charset="0"/>
                  <a:ea typeface="NikoshBAN" pitchFamily="2" charset="0"/>
                  <a:cs typeface="SutonnyMJ" pitchFamily="2" charset="0"/>
                </a:rPr>
                <a:t> </a:t>
              </a:r>
              <a:r>
                <a:rPr lang="en-US" sz="1800" kern="0" dirty="0" err="1" smtClean="0">
                  <a:solidFill>
                    <a:schemeClr val="accent6">
                      <a:lumMod val="75000"/>
                    </a:schemeClr>
                  </a:solidFill>
                  <a:latin typeface="SutonnyMJ" pitchFamily="2" charset="0"/>
                  <a:ea typeface="NikoshBAN" pitchFamily="2" charset="0"/>
                  <a:cs typeface="SutonnyMJ" pitchFamily="2" charset="0"/>
                </a:rPr>
                <a:t>MvW</a:t>
              </a:r>
              <a:r>
                <a:rPr lang="en-US" sz="1800" kern="0" dirty="0" smtClean="0">
                  <a:solidFill>
                    <a:schemeClr val="accent6">
                      <a:lumMod val="75000"/>
                    </a:schemeClr>
                  </a:solidFill>
                  <a:latin typeface="SutonnyMJ" pitchFamily="2" charset="0"/>
                  <a:ea typeface="NikoshBAN" pitchFamily="2" charset="0"/>
                  <a:cs typeface="SutonnyMJ" pitchFamily="2" charset="0"/>
                </a:rPr>
                <a:t>©</a:t>
              </a:r>
              <a:r>
                <a:rPr lang="en-US" sz="1800" kern="0" dirty="0" smtClean="0">
                  <a:solidFill>
                    <a:schemeClr val="accent6">
                      <a:lumMod val="75000"/>
                    </a:schemeClr>
                  </a:solidFill>
                  <a:latin typeface="SutonnyMJ" pitchFamily="2" charset="0"/>
                  <a:cs typeface="SutonnyMJ" pitchFamily="2" charset="0"/>
                </a:rPr>
                <a:t> </a:t>
              </a:r>
              <a:r>
                <a:rPr lang="en-US" sz="1800" kern="0" dirty="0" err="1" smtClean="0">
                  <a:solidFill>
                    <a:schemeClr val="accent6">
                      <a:lumMod val="75000"/>
                    </a:schemeClr>
                  </a:solidFill>
                  <a:latin typeface="SutonnyMJ" pitchFamily="2" charset="0"/>
                  <a:cs typeface="SutonnyMJ" pitchFamily="2" charset="0"/>
                </a:rPr>
                <a:t>cvewjK</a:t>
              </a:r>
              <a:r>
                <a:rPr lang="en-US" sz="1800" kern="0" dirty="0" smtClean="0">
                  <a:solidFill>
                    <a:schemeClr val="accent6">
                      <a:lumMod val="75000"/>
                    </a:schemeClr>
                  </a:solidFill>
                  <a:latin typeface="SutonnyMJ" pitchFamily="2" charset="0"/>
                  <a:cs typeface="SutonnyMJ" pitchFamily="2" charset="0"/>
                </a:rPr>
                <a:t> ¯‹</a:t>
              </a:r>
              <a:r>
                <a:rPr lang="en-US" sz="1800" kern="0" dirty="0" err="1" smtClean="0">
                  <a:solidFill>
                    <a:schemeClr val="accent6">
                      <a:lumMod val="75000"/>
                    </a:schemeClr>
                  </a:solidFill>
                  <a:latin typeface="SutonnyMJ" pitchFamily="2" charset="0"/>
                  <a:cs typeface="SutonnyMJ" pitchFamily="2" charset="0"/>
                </a:rPr>
                <a:t>zj</a:t>
              </a:r>
              <a:r>
                <a:rPr lang="en-US" sz="1800" kern="0" dirty="0" smtClean="0">
                  <a:solidFill>
                    <a:schemeClr val="accent6">
                      <a:lumMod val="75000"/>
                    </a:schemeClr>
                  </a:solidFill>
                  <a:latin typeface="SutonnyMJ" pitchFamily="2" charset="0"/>
                  <a:cs typeface="SutonnyMJ" pitchFamily="2" charset="0"/>
                </a:rPr>
                <a:t> I </a:t>
              </a:r>
              <a:r>
                <a:rPr lang="en-US" sz="1800" kern="0" dirty="0" err="1" smtClean="0">
                  <a:solidFill>
                    <a:schemeClr val="accent6">
                      <a:lumMod val="75000"/>
                    </a:schemeClr>
                  </a:solidFill>
                  <a:latin typeface="SutonnyMJ" pitchFamily="2" charset="0"/>
                  <a:cs typeface="SutonnyMJ" pitchFamily="2" charset="0"/>
                </a:rPr>
                <a:t>K‡jR</a:t>
              </a:r>
              <a:r>
                <a:rPr lang="en-US" sz="1800" kern="0" dirty="0" smtClean="0">
                  <a:solidFill>
                    <a:schemeClr val="accent6">
                      <a:lumMod val="75000"/>
                    </a:schemeClr>
                  </a:solidFill>
                  <a:latin typeface="SutonnyMJ" pitchFamily="2" charset="0"/>
                  <a:cs typeface="SutonnyMJ" pitchFamily="2" charset="0"/>
                </a:rPr>
                <a:t>, </a:t>
              </a:r>
              <a:r>
                <a:rPr lang="en-US" sz="1800" kern="0" dirty="0" err="1" smtClean="0">
                  <a:solidFill>
                    <a:schemeClr val="accent6">
                      <a:lumMod val="75000"/>
                    </a:schemeClr>
                  </a:solidFill>
                  <a:latin typeface="SutonnyMJ" pitchFamily="2" charset="0"/>
                  <a:cs typeface="SutonnyMJ" pitchFamily="2" charset="0"/>
                </a:rPr>
                <a:t>wm‡jU</a:t>
              </a:r>
              <a:endParaRPr lang="en-US" sz="1200" kern="0" dirty="0" smtClean="0">
                <a:solidFill>
                  <a:schemeClr val="accent6">
                    <a:lumMod val="75000"/>
                  </a:schemeClr>
                </a:solidFill>
                <a:latin typeface="SutonnyMJ" pitchFamily="2" charset="0"/>
                <a:cs typeface="SutonnyMJ" pitchFamily="2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 err="1" smtClean="0">
                  <a:solidFill>
                    <a:schemeClr val="accent6">
                      <a:lumMod val="75000"/>
                    </a:schemeClr>
                  </a:solidFill>
                  <a:latin typeface="SutonnyMJ" pitchFamily="2" charset="0"/>
                  <a:ea typeface="NikoshBAN" pitchFamily="2" charset="0"/>
                  <a:cs typeface="SutonnyMJ" pitchFamily="2" charset="0"/>
                </a:rPr>
                <a:t>mv‡eK</a:t>
              </a:r>
              <a:r>
                <a:rPr lang="en-US" sz="1800" kern="0" dirty="0" smtClean="0">
                  <a:solidFill>
                    <a:schemeClr val="accent6">
                      <a:lumMod val="75000"/>
                    </a:schemeClr>
                  </a:solidFill>
                  <a:latin typeface="SutonnyMJ" pitchFamily="2" charset="0"/>
                  <a:ea typeface="NikoshBAN" pitchFamily="2" charset="0"/>
                  <a:cs typeface="SutonnyMJ" pitchFamily="2" charset="0"/>
                </a:rPr>
                <a:t> </a:t>
              </a:r>
              <a:r>
                <a:rPr lang="en-US" sz="1800" kern="0" dirty="0" err="1" smtClean="0">
                  <a:solidFill>
                    <a:schemeClr val="accent6">
                      <a:lumMod val="75000"/>
                    </a:schemeClr>
                  </a:solidFill>
                  <a:latin typeface="SutonnyMJ" pitchFamily="2" charset="0"/>
                  <a:ea typeface="NikoshBAN" pitchFamily="2" charset="0"/>
                  <a:cs typeface="SutonnyMJ" pitchFamily="2" charset="0"/>
                </a:rPr>
                <a:t>mnKvix</a:t>
              </a:r>
              <a:r>
                <a:rPr lang="en-US" sz="1800" kern="0" dirty="0" smtClean="0">
                  <a:solidFill>
                    <a:schemeClr val="accent6">
                      <a:lumMod val="75000"/>
                    </a:schemeClr>
                  </a:solidFill>
                  <a:latin typeface="SutonnyMJ" pitchFamily="2" charset="0"/>
                  <a:ea typeface="NikoshBAN" pitchFamily="2" charset="0"/>
                  <a:cs typeface="SutonnyMJ" pitchFamily="2" charset="0"/>
                </a:rPr>
                <a:t> </a:t>
              </a:r>
              <a:r>
                <a:rPr lang="en-US" sz="1800" kern="0" dirty="0" err="1" smtClean="0">
                  <a:solidFill>
                    <a:schemeClr val="accent6">
                      <a:lumMod val="75000"/>
                    </a:schemeClr>
                  </a:solidFill>
                  <a:latin typeface="SutonnyMJ" pitchFamily="2" charset="0"/>
                  <a:ea typeface="NikoshBAN" pitchFamily="2" charset="0"/>
                  <a:cs typeface="SutonnyMJ" pitchFamily="2" charset="0"/>
                </a:rPr>
                <a:t>Aa</a:t>
              </a:r>
              <a:r>
                <a:rPr lang="en-US" sz="1800" kern="0" dirty="0" err="1" smtClean="0">
                  <a:solidFill>
                    <a:schemeClr val="accent6">
                      <a:lumMod val="75000"/>
                    </a:schemeClr>
                  </a:solidFill>
                  <a:latin typeface="SutonnyMJ" pitchFamily="2" charset="0"/>
                  <a:cs typeface="SutonnyMJ" pitchFamily="2" charset="0"/>
                </a:rPr>
                <a:t>¨</a:t>
              </a:r>
              <a:r>
                <a:rPr lang="en-US" sz="1800" kern="0" dirty="0" err="1" smtClean="0">
                  <a:solidFill>
                    <a:schemeClr val="accent6">
                      <a:lumMod val="75000"/>
                    </a:schemeClr>
                  </a:solidFill>
                  <a:latin typeface="SutonnyMJ" pitchFamily="2" charset="0"/>
                  <a:ea typeface="NikoshBAN" pitchFamily="2" charset="0"/>
                  <a:cs typeface="SutonnyMJ" pitchFamily="2" charset="0"/>
                </a:rPr>
                <a:t>vcK</a:t>
              </a:r>
              <a:r>
                <a:rPr lang="en-US" sz="1800" kern="0" dirty="0" smtClean="0">
                  <a:solidFill>
                    <a:schemeClr val="accent6">
                      <a:lumMod val="75000"/>
                    </a:schemeClr>
                  </a:solidFill>
                  <a:latin typeface="SutonnyMJ" pitchFamily="2" charset="0"/>
                  <a:ea typeface="NikoshBAN" pitchFamily="2" charset="0"/>
                  <a:cs typeface="SutonnyMJ" pitchFamily="2" charset="0"/>
                </a:rPr>
                <a:t>, </a:t>
              </a:r>
              <a:r>
                <a:rPr lang="en-US" sz="1800" kern="0" dirty="0" err="1" smtClean="0">
                  <a:solidFill>
                    <a:schemeClr val="accent6">
                      <a:lumMod val="75000"/>
                    </a:schemeClr>
                  </a:solidFill>
                  <a:latin typeface="SutonnyMJ" pitchFamily="2" charset="0"/>
                  <a:ea typeface="NikoshBAN" pitchFamily="2" charset="0"/>
                  <a:cs typeface="SutonnyMJ" pitchFamily="2" charset="0"/>
                </a:rPr>
                <a:t>K</a:t>
              </a:r>
              <a:r>
                <a:rPr lang="en-US" sz="1800" b="1" kern="0" dirty="0" err="1" smtClean="0">
                  <a:solidFill>
                    <a:schemeClr val="accent6">
                      <a:lumMod val="75000"/>
                    </a:schemeClr>
                  </a:solidFill>
                  <a:latin typeface="SutonnyMJ" pitchFamily="2" charset="0"/>
                  <a:cs typeface="SutonnyMJ" pitchFamily="2" charset="0"/>
                </a:rPr>
                <a:t>¨v</a:t>
              </a:r>
              <a:r>
                <a:rPr lang="en-US" sz="1800" kern="0" dirty="0" err="1" smtClean="0">
                  <a:solidFill>
                    <a:schemeClr val="accent6">
                      <a:lumMod val="75000"/>
                    </a:schemeClr>
                  </a:solidFill>
                  <a:latin typeface="SutonnyMJ" pitchFamily="2" charset="0"/>
                  <a:ea typeface="NikoshBAN" pitchFamily="2" charset="0"/>
                  <a:cs typeface="SutonnyMJ" pitchFamily="2" charset="0"/>
                </a:rPr>
                <a:t>gweªqvb</a:t>
              </a:r>
              <a:r>
                <a:rPr lang="en-US" sz="1800" kern="0" dirty="0" smtClean="0">
                  <a:solidFill>
                    <a:schemeClr val="accent6">
                      <a:lumMod val="75000"/>
                    </a:schemeClr>
                  </a:solidFill>
                  <a:latin typeface="SutonnyMJ" pitchFamily="2" charset="0"/>
                  <a:ea typeface="NikoshBAN" pitchFamily="2" charset="0"/>
                  <a:cs typeface="SutonnyMJ" pitchFamily="2" charset="0"/>
                </a:rPr>
                <a:t> </a:t>
              </a:r>
              <a:r>
                <a:rPr lang="en-US" sz="1800" kern="0" dirty="0" err="1" smtClean="0">
                  <a:solidFill>
                    <a:schemeClr val="accent6">
                      <a:lumMod val="75000"/>
                    </a:schemeClr>
                  </a:solidFill>
                  <a:latin typeface="SutonnyMJ" pitchFamily="2" charset="0"/>
                  <a:ea typeface="NikoshBAN" pitchFamily="2" charset="0"/>
                  <a:cs typeface="SutonnyMJ" pitchFamily="2" charset="0"/>
                </a:rPr>
                <a:t>K‡jR</a:t>
              </a:r>
              <a:r>
                <a:rPr lang="en-US" sz="1800" kern="0" dirty="0" smtClean="0">
                  <a:solidFill>
                    <a:schemeClr val="accent6">
                      <a:lumMod val="75000"/>
                    </a:schemeClr>
                  </a:solidFill>
                  <a:latin typeface="SutonnyMJ" pitchFamily="2" charset="0"/>
                  <a:ea typeface="NikoshBAN" pitchFamily="2" charset="0"/>
                  <a:cs typeface="SutonnyMJ" pitchFamily="2" charset="0"/>
                </a:rPr>
                <a:t>, </a:t>
              </a:r>
              <a:r>
                <a:rPr lang="en-US" sz="1800" kern="0" dirty="0" err="1" smtClean="0">
                  <a:solidFill>
                    <a:schemeClr val="accent6">
                      <a:lumMod val="75000"/>
                    </a:schemeClr>
                  </a:solidFill>
                  <a:latin typeface="SutonnyMJ" pitchFamily="2" charset="0"/>
                  <a:ea typeface="NikoshBAN" pitchFamily="2" charset="0"/>
                  <a:cs typeface="SutonnyMJ" pitchFamily="2" charset="0"/>
                </a:rPr>
                <a:t>XvKv</a:t>
              </a:r>
              <a:r>
                <a:rPr lang="en-US" sz="1200" kern="0" dirty="0" smtClean="0">
                  <a:solidFill>
                    <a:schemeClr val="accent6">
                      <a:lumMod val="75000"/>
                    </a:schemeClr>
                  </a:solidFill>
                  <a:latin typeface="SutonnyMJ" pitchFamily="2" charset="0"/>
                  <a:ea typeface="NikoshBAN" pitchFamily="2" charset="0"/>
                  <a:cs typeface="SutonnyMJ" pitchFamily="2" charset="0"/>
                </a:rPr>
                <a:t>                  </a:t>
              </a:r>
              <a:r>
                <a:rPr lang="en-US" sz="1800" kern="0" dirty="0" err="1" smtClean="0">
                  <a:solidFill>
                    <a:schemeClr val="accent6">
                      <a:lumMod val="75000"/>
                    </a:schemeClr>
                  </a:solidFill>
                  <a:latin typeface="SutonnyMJ" pitchFamily="2" charset="0"/>
                  <a:ea typeface="NikoshBAN" pitchFamily="2" charset="0"/>
                  <a:cs typeface="SutonnyMJ" pitchFamily="2" charset="0"/>
                </a:rPr>
                <a:t>mv‡eK</a:t>
              </a:r>
              <a:r>
                <a:rPr lang="en-US" sz="1800" kern="0" dirty="0" smtClean="0">
                  <a:solidFill>
                    <a:schemeClr val="accent6">
                      <a:lumMod val="75000"/>
                    </a:schemeClr>
                  </a:solidFill>
                  <a:latin typeface="SutonnyMJ" pitchFamily="2" charset="0"/>
                  <a:ea typeface="NikoshBAN" pitchFamily="2" charset="0"/>
                  <a:cs typeface="SutonnyMJ" pitchFamily="2" charset="0"/>
                </a:rPr>
                <a:t> </a:t>
              </a:r>
              <a:r>
                <a:rPr lang="en-US" sz="1800" kern="0" dirty="0" err="1" smtClean="0">
                  <a:solidFill>
                    <a:schemeClr val="accent6">
                      <a:lumMod val="75000"/>
                    </a:schemeClr>
                  </a:solidFill>
                  <a:latin typeface="SutonnyMJ" pitchFamily="2" charset="0"/>
                  <a:ea typeface="NikoshBAN" pitchFamily="2" charset="0"/>
                  <a:cs typeface="SutonnyMJ" pitchFamily="2" charset="0"/>
                </a:rPr>
                <a:t>cÖfvlK</a:t>
              </a:r>
              <a:r>
                <a:rPr lang="en-US" sz="1800" kern="0" dirty="0" smtClean="0">
                  <a:solidFill>
                    <a:schemeClr val="accent6">
                      <a:lumMod val="75000"/>
                    </a:schemeClr>
                  </a:solidFill>
                  <a:latin typeface="SutonnyMJ" pitchFamily="2" charset="0"/>
                  <a:ea typeface="NikoshBAN" pitchFamily="2" charset="0"/>
                  <a:cs typeface="SutonnyMJ" pitchFamily="2" charset="0"/>
                </a:rPr>
                <a:t>, </a:t>
              </a:r>
              <a:r>
                <a:rPr lang="en-US" sz="1800" kern="0" dirty="0" err="1" smtClean="0">
                  <a:solidFill>
                    <a:schemeClr val="accent6">
                      <a:lumMod val="75000"/>
                    </a:schemeClr>
                  </a:solidFill>
                  <a:latin typeface="SutonnyMJ" pitchFamily="2" charset="0"/>
                  <a:ea typeface="NikoshBAN" pitchFamily="2" charset="0"/>
                  <a:cs typeface="SutonnyMJ" pitchFamily="2" charset="0"/>
                </a:rPr>
                <a:t>XvKv</a:t>
              </a:r>
              <a:r>
                <a:rPr lang="en-US" sz="1800" kern="0" dirty="0" smtClean="0">
                  <a:solidFill>
                    <a:schemeClr val="accent6">
                      <a:lumMod val="75000"/>
                    </a:schemeClr>
                  </a:solidFill>
                  <a:latin typeface="SutonnyMJ" pitchFamily="2" charset="0"/>
                  <a:ea typeface="NikoshBAN" pitchFamily="2" charset="0"/>
                  <a:cs typeface="SutonnyMJ" pitchFamily="2" charset="0"/>
                </a:rPr>
                <a:t> </a:t>
              </a:r>
              <a:r>
                <a:rPr lang="en-US" sz="1800" kern="0" dirty="0" err="1" smtClean="0">
                  <a:solidFill>
                    <a:schemeClr val="accent6">
                      <a:lumMod val="75000"/>
                    </a:schemeClr>
                  </a:solidFill>
                  <a:latin typeface="SutonnyMJ" pitchFamily="2" charset="0"/>
                  <a:ea typeface="NikoshBAN" pitchFamily="2" charset="0"/>
                  <a:cs typeface="SutonnyMJ" pitchFamily="2" charset="0"/>
                </a:rPr>
                <a:t>wmwU</a:t>
              </a:r>
              <a:r>
                <a:rPr lang="en-US" sz="1800" kern="0" dirty="0" smtClean="0">
                  <a:solidFill>
                    <a:schemeClr val="accent6">
                      <a:lumMod val="75000"/>
                    </a:schemeClr>
                  </a:solidFill>
                  <a:latin typeface="SutonnyMJ" pitchFamily="2" charset="0"/>
                  <a:ea typeface="NikoshBAN" pitchFamily="2" charset="0"/>
                  <a:cs typeface="SutonnyMJ" pitchFamily="2" charset="0"/>
                </a:rPr>
                <a:t> </a:t>
              </a:r>
              <a:r>
                <a:rPr lang="en-US" sz="1800" kern="0" dirty="0" err="1" smtClean="0">
                  <a:solidFill>
                    <a:schemeClr val="accent6">
                      <a:lumMod val="75000"/>
                    </a:schemeClr>
                  </a:solidFill>
                  <a:latin typeface="SutonnyMJ" pitchFamily="2" charset="0"/>
                  <a:ea typeface="NikoshBAN" pitchFamily="2" charset="0"/>
                  <a:cs typeface="SutonnyMJ" pitchFamily="2" charset="0"/>
                </a:rPr>
                <a:t>K‡jR</a:t>
              </a:r>
              <a:r>
                <a:rPr lang="en-US" sz="1800" kern="0" dirty="0" smtClean="0">
                  <a:solidFill>
                    <a:schemeClr val="accent6">
                      <a:lumMod val="75000"/>
                    </a:schemeClr>
                  </a:solidFill>
                  <a:latin typeface="SutonnyMJ" pitchFamily="2" charset="0"/>
                  <a:ea typeface="NikoshBAN" pitchFamily="2" charset="0"/>
                  <a:cs typeface="SutonnyMJ" pitchFamily="2" charset="0"/>
                </a:rPr>
                <a:t>, </a:t>
              </a:r>
              <a:r>
                <a:rPr lang="en-US" sz="1800" kern="0" dirty="0" err="1" smtClean="0">
                  <a:solidFill>
                    <a:schemeClr val="accent6">
                      <a:lumMod val="75000"/>
                    </a:schemeClr>
                  </a:solidFill>
                  <a:latin typeface="SutonnyMJ" pitchFamily="2" charset="0"/>
                  <a:ea typeface="NikoshBAN" pitchFamily="2" charset="0"/>
                  <a:cs typeface="SutonnyMJ" pitchFamily="2" charset="0"/>
                </a:rPr>
                <a:t>wbD</a:t>
              </a:r>
              <a:r>
                <a:rPr lang="en-US" sz="1800" kern="0" dirty="0" smtClean="0">
                  <a:solidFill>
                    <a:schemeClr val="accent6">
                      <a:lumMod val="75000"/>
                    </a:schemeClr>
                  </a:solidFill>
                  <a:latin typeface="SutonnyMJ" pitchFamily="2" charset="0"/>
                  <a:ea typeface="NikoshBAN" pitchFamily="2" charset="0"/>
                  <a:cs typeface="SutonnyMJ" pitchFamily="2" charset="0"/>
                </a:rPr>
                <a:t> </a:t>
              </a:r>
              <a:r>
                <a:rPr lang="en-US" sz="1800" kern="0" dirty="0" err="1" smtClean="0">
                  <a:solidFill>
                    <a:schemeClr val="accent6">
                      <a:lumMod val="75000"/>
                    </a:schemeClr>
                  </a:solidFill>
                  <a:latin typeface="SutonnyMJ" pitchFamily="2" charset="0"/>
                  <a:ea typeface="NikoshBAN" pitchFamily="2" charset="0"/>
                  <a:cs typeface="SutonnyMJ" pitchFamily="2" charset="0"/>
                </a:rPr>
                <a:t>g‡Wj</a:t>
              </a:r>
              <a:r>
                <a:rPr lang="en-US" sz="1800" kern="0" dirty="0" smtClean="0">
                  <a:solidFill>
                    <a:schemeClr val="accent6">
                      <a:lumMod val="75000"/>
                    </a:schemeClr>
                  </a:solidFill>
                  <a:latin typeface="SutonnyMJ" pitchFamily="2" charset="0"/>
                  <a:ea typeface="NikoshBAN" pitchFamily="2" charset="0"/>
                  <a:cs typeface="SutonnyMJ" pitchFamily="2" charset="0"/>
                </a:rPr>
                <a:t> </a:t>
              </a:r>
              <a:r>
                <a:rPr lang="en-US" sz="1800" kern="0" dirty="0" err="1" smtClean="0">
                  <a:solidFill>
                    <a:schemeClr val="accent6">
                      <a:lumMod val="75000"/>
                    </a:schemeClr>
                  </a:solidFill>
                  <a:latin typeface="SutonnyMJ" pitchFamily="2" charset="0"/>
                  <a:ea typeface="NikoshBAN" pitchFamily="2" charset="0"/>
                  <a:cs typeface="SutonnyMJ" pitchFamily="2" charset="0"/>
                </a:rPr>
                <a:t>wWMÖx</a:t>
              </a:r>
              <a:r>
                <a:rPr lang="en-US" sz="1800" kern="0" dirty="0" smtClean="0">
                  <a:solidFill>
                    <a:schemeClr val="accent6">
                      <a:lumMod val="75000"/>
                    </a:schemeClr>
                  </a:solidFill>
                  <a:latin typeface="SutonnyMJ" pitchFamily="2" charset="0"/>
                  <a:ea typeface="NikoshBAN" pitchFamily="2" charset="0"/>
                  <a:cs typeface="SutonnyMJ" pitchFamily="2" charset="0"/>
                </a:rPr>
                <a:t> </a:t>
              </a:r>
              <a:r>
                <a:rPr lang="en-US" sz="1800" kern="0" dirty="0" err="1" smtClean="0">
                  <a:solidFill>
                    <a:schemeClr val="accent6">
                      <a:lumMod val="75000"/>
                    </a:schemeClr>
                  </a:solidFill>
                  <a:latin typeface="SutonnyMJ" pitchFamily="2" charset="0"/>
                  <a:ea typeface="NikoshBAN" pitchFamily="2" charset="0"/>
                  <a:cs typeface="SutonnyMJ" pitchFamily="2" charset="0"/>
                </a:rPr>
                <a:t>K‡jR</a:t>
              </a:r>
              <a:endParaRPr kumimoji="0" lang="en-US" sz="2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SutonnyMJ" pitchFamily="2" charset="0"/>
                <a:ea typeface="NikoshBAN" pitchFamily="2" charset="0"/>
                <a:cs typeface="SutonnyMJ" pitchFamily="2" charset="0"/>
              </a:endParaRPr>
            </a:p>
            <a:p>
              <a:pPr lvl="0"/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SutonnyMJ" pitchFamily="2" charset="0"/>
                  <a:ea typeface="NikoshBAN" pitchFamily="2" charset="0"/>
                  <a:cs typeface="SutonnyMJ" pitchFamily="2" charset="0"/>
                </a:rPr>
                <a:t>  </a:t>
              </a: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SutonnyMJ" pitchFamily="2" charset="0"/>
                  <a:ea typeface="NikoshBAN" pitchFamily="2" charset="0"/>
                  <a:cs typeface="SutonnyMJ" pitchFamily="2" charset="0"/>
                </a:rPr>
                <a:t>‡</a:t>
              </a: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SutonnyMJ" pitchFamily="2" charset="0"/>
                  <a:ea typeface="NikoshBAN" pitchFamily="2" charset="0"/>
                  <a:cs typeface="SutonnyMJ" pitchFamily="2" charset="0"/>
                </a:rPr>
                <a:t>jLK</a:t>
              </a: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SutonnyMJ" pitchFamily="2" charset="0"/>
                  <a:ea typeface="NikoshBAN" pitchFamily="2" charset="0"/>
                  <a:cs typeface="SutonnyMJ" pitchFamily="2" charset="0"/>
                </a:rPr>
                <a:t> : </a:t>
              </a: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SutonnyMJ" pitchFamily="2" charset="0"/>
                  <a:cs typeface="SutonnyMJ" pitchFamily="2" charset="0"/>
                </a:rPr>
                <a:t>Z_¨ </a:t>
              </a: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SutonnyMJ" pitchFamily="2" charset="0"/>
                  <a:ea typeface="NikoshBAN" pitchFamily="2" charset="0"/>
                  <a:cs typeface="SutonnyMJ" pitchFamily="2" charset="0"/>
                </a:rPr>
                <a:t> I †</a:t>
              </a: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SutonnyMJ" pitchFamily="2" charset="0"/>
                  <a:ea typeface="NikoshBAN" pitchFamily="2" charset="0"/>
                  <a:cs typeface="SutonnyMJ" pitchFamily="2" charset="0"/>
                </a:rPr>
                <a:t>hvMv‡hvM</a:t>
              </a: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SutonnyMJ" pitchFamily="2" charset="0"/>
                  <a:ea typeface="NikoshBAN" pitchFamily="2" charset="0"/>
                  <a:cs typeface="SutonnyMJ" pitchFamily="2" charset="0"/>
                </a:rPr>
                <a:t> cÖhyw³ </a:t>
              </a:r>
              <a:r>
                <a:rPr lang="en-US" sz="2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utonnyMJ" pitchFamily="2" charset="0"/>
                  <a:ea typeface="NikoshBAN" pitchFamily="2" charset="0"/>
                  <a:cs typeface="SutonnyMJ" pitchFamily="2" charset="0"/>
                </a:rPr>
                <a:t>(</a:t>
              </a:r>
              <a:r>
                <a:rPr lang="en-US" sz="2000" b="1" dirty="0" err="1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utonnyMJ" pitchFamily="2" charset="0"/>
                  <a:ea typeface="NikoshBAN" pitchFamily="2" charset="0"/>
                  <a:cs typeface="SutonnyMJ" pitchFamily="2" charset="0"/>
                </a:rPr>
                <a:t>GKv`k-Øv`k</a:t>
              </a:r>
              <a:r>
                <a:rPr lang="en-US" sz="2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utonnyMJ" pitchFamily="2" charset="0"/>
                  <a:ea typeface="NikoshBAN" pitchFamily="2" charset="0"/>
                  <a:cs typeface="SutonnyMJ" pitchFamily="2" charset="0"/>
                </a:rPr>
                <a:t>)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SutonnyMJ" pitchFamily="2" charset="0"/>
                  <a:ea typeface="NikoshBAN" pitchFamily="2" charset="0"/>
                  <a:cs typeface="SutonnyMJ" pitchFamily="2" charset="0"/>
                </a:rPr>
                <a:t>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SutonnyMJ" pitchFamily="2" charset="0"/>
                <a:ea typeface="NikoshBAN" pitchFamily="2" charset="0"/>
                <a:cs typeface="SutonnyMJ" pitchFamily="2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>
                  <a:solidFill>
                    <a:srgbClr val="0000FF"/>
                  </a:solidFill>
                  <a:latin typeface="Times New Roman" pitchFamily="18" charset="0"/>
                  <a:ea typeface="NikoshBAN" pitchFamily="2" charset="0"/>
                  <a:cs typeface="Times New Roman" pitchFamily="18" charset="0"/>
                </a:rPr>
                <a:t> 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NikoshBAN" pitchFamily="2" charset="0"/>
                  <a:cs typeface="Times New Roman" pitchFamily="18" charset="0"/>
                </a:rPr>
                <a:t>E-Mail :   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NikoshBAN" pitchFamily="2" charset="0"/>
                  <a:cs typeface="Times New Roman" pitchFamily="18" charset="0"/>
                  <a:hlinkClick r:id="rId3"/>
                </a:rPr>
                <a:t>noyonmoni93@gmail.com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NikoshBAN" pitchFamily="2" charset="0"/>
                <a:cs typeface="Times New Roman" pitchFamily="18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  <a:ea typeface="NikoshBAN" pitchFamily="2" charset="0"/>
                  <a:cs typeface="Times New Roman" pitchFamily="18" charset="0"/>
                </a:rPr>
                <a:t>Cell : </a:t>
              </a: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  <a:ea typeface="NikoshBAN" pitchFamily="2" charset="0"/>
                  <a:cs typeface="Times New Roman" pitchFamily="18" charset="0"/>
                </a:rPr>
                <a:t>01912017916, 01687006627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NikoshBAN" pitchFamily="2" charset="0"/>
                <a:cs typeface="Times New Roman" pitchFamily="18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1" kern="0" dirty="0" err="1" smtClean="0">
                  <a:latin typeface="Times New Roman" pitchFamily="18" charset="0"/>
                  <a:ea typeface="NikoshBAN" pitchFamily="2" charset="0"/>
                  <a:cs typeface="Times New Roman" pitchFamily="18" charset="0"/>
                </a:rPr>
                <a:t>Facebook</a:t>
              </a:r>
              <a:r>
                <a:rPr lang="en-US" sz="2000" b="1" kern="0" dirty="0" smtClean="0">
                  <a:latin typeface="Times New Roman" pitchFamily="18" charset="0"/>
                  <a:ea typeface="NikoshBAN" pitchFamily="2" charset="0"/>
                  <a:cs typeface="Times New Roman" pitchFamily="18" charset="0"/>
                </a:rPr>
                <a:t> :</a:t>
              </a:r>
              <a:r>
                <a:rPr lang="en-US" sz="2000" b="1" kern="0" dirty="0" smtClean="0">
                  <a:ea typeface="NikoshBAN" pitchFamily="2" charset="0"/>
                  <a:cs typeface="Times New Roman" pitchFamily="18" charset="0"/>
                </a:rPr>
                <a:t>     </a:t>
              </a:r>
              <a:r>
                <a:rPr lang="en-US" sz="2800" b="1" kern="0" dirty="0" err="1" smtClean="0">
                  <a:latin typeface="Times New Roman" pitchFamily="18" charset="0"/>
                  <a:ea typeface="NikoshBAN" pitchFamily="2" charset="0"/>
                  <a:cs typeface="Times New Roman" pitchFamily="18" charset="0"/>
                </a:rPr>
                <a:t>Noor</a:t>
              </a:r>
              <a:r>
                <a:rPr lang="en-US" sz="2800" b="1" kern="0" dirty="0" smtClean="0">
                  <a:latin typeface="Times New Roman" pitchFamily="18" charset="0"/>
                  <a:ea typeface="NikoshBAN" pitchFamily="2" charset="0"/>
                  <a:cs typeface="Times New Roman" pitchFamily="18" charset="0"/>
                </a:rPr>
                <a:t> Un </a:t>
              </a:r>
              <a:r>
                <a:rPr lang="en-US" sz="2800" b="1" kern="0" dirty="0" err="1" smtClean="0">
                  <a:latin typeface="Times New Roman" pitchFamily="18" charset="0"/>
                  <a:ea typeface="NikoshBAN" pitchFamily="2" charset="0"/>
                  <a:cs typeface="Times New Roman" pitchFamily="18" charset="0"/>
                </a:rPr>
                <a:t>Nabi</a:t>
              </a:r>
              <a:endParaRPr kumimoji="0" lang="en-US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NikoshBAN" pitchFamily="2" charset="0"/>
                <a:cs typeface="Times New Roman" pitchFamily="18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SutonnyMJ" pitchFamily="2" charset="0"/>
                <a:ea typeface="NikoshBAN" pitchFamily="2" charset="0"/>
                <a:cs typeface="SutonnyMJ" pitchFamily="2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04801" y="1709822"/>
              <a:ext cx="2209800" cy="418469"/>
            </a:xfrm>
            <a:prstGeom prst="rect">
              <a:avLst/>
            </a:prstGeom>
            <a:ln w="12700">
              <a:solidFill>
                <a:schemeClr val="tx1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SutonnyMJ" pitchFamily="2" charset="0"/>
                  <a:cs typeface="SutonnyMJ" pitchFamily="2" charset="0"/>
                </a:rPr>
                <a:t>wkÿK</a:t>
              </a: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SutonnyMJ" pitchFamily="2" charset="0"/>
                  <a:cs typeface="SutonnyMJ" pitchFamily="2" charset="0"/>
                </a:rPr>
                <a:t> </a:t>
              </a:r>
              <a:r>
                <a:rPr kumimoji="0" lang="en-US" sz="24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SutonnyMJ" pitchFamily="2" charset="0"/>
                  <a:cs typeface="SutonnyMJ" pitchFamily="2" charset="0"/>
                </a:rPr>
                <a:t>cwiwPwZ</a:t>
              </a:r>
              <a:endPara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8792" y="1481056"/>
              <a:ext cx="1704844" cy="147203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12700">
              <a:solidFill>
                <a:schemeClr val="tx1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12700" stA="38000" endPos="28000" dist="5000" dir="5400000" sy="-100000" algn="bl" rotWithShape="0"/>
            </a:effectLst>
          </p:spPr>
        </p:pic>
      </p:grpSp>
    </p:spTree>
    <p:extLst>
      <p:ext uri="{BB962C8B-B14F-4D97-AF65-F5344CB8AC3E}">
        <p14:creationId xmlns="" xmlns:p14="http://schemas.microsoft.com/office/powerpoint/2010/main" val="42915931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28" y="620688"/>
            <a:ext cx="489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eûwbe©vPwb</a:t>
            </a:r>
            <a:r>
              <a:rPr lang="en-US" sz="3200" b="1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cÖkœ</a:t>
            </a:r>
            <a:r>
              <a:rPr lang="en-US" sz="3200" b="1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  </a:t>
            </a:r>
            <a:r>
              <a:rPr lang="en-US" sz="3200" b="1" dirty="0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-      </a:t>
            </a:r>
            <a:r>
              <a:rPr lang="en-US" sz="3200" b="1" dirty="0" err="1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cvV</a:t>
            </a:r>
            <a:r>
              <a:rPr lang="en-US" sz="3200" b="1" dirty="0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gyj¨vqb</a:t>
            </a:r>
            <a:endParaRPr lang="en-US" sz="3200" b="1" dirty="0">
              <a:solidFill>
                <a:srgbClr val="0000FF"/>
              </a:solidFill>
              <a:latin typeface="SutonnyMJ" pitchFamily="2" charset="0"/>
              <a:cs typeface="SutonnyMJ" pitchFamily="2" charset="0"/>
            </a:endParaRPr>
          </a:p>
        </p:txBody>
      </p:sp>
      <p:pic>
        <p:nvPicPr>
          <p:cNvPr id="8" name="Picture 2" descr="http://educatingourselves.blogs.deseretnews.com/files/2012/08/shutterstock_4422208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95123" y="620688"/>
            <a:ext cx="134137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15236" y="5661248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FF00FF"/>
                </a:solidFill>
                <a:latin typeface="SutonnyMJ" pitchFamily="2" charset="0"/>
                <a:cs typeface="SutonnyMJ" pitchFamily="2" charset="0"/>
              </a:rPr>
              <a:t>mwVK</a:t>
            </a:r>
            <a:r>
              <a:rPr lang="en-US" sz="2400" b="1" dirty="0" smtClean="0">
                <a:solidFill>
                  <a:srgbClr val="FF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 smtClean="0">
                <a:solidFill>
                  <a:srgbClr val="FF00FF"/>
                </a:solidFill>
                <a:latin typeface="SutonnyMJ" pitchFamily="2" charset="0"/>
                <a:cs typeface="SutonnyMJ" pitchFamily="2" charset="0"/>
              </a:rPr>
              <a:t>DËi</a:t>
            </a:r>
            <a:r>
              <a:rPr lang="en-US" sz="2400" b="1" dirty="0" smtClean="0">
                <a:solidFill>
                  <a:srgbClr val="FF00FF"/>
                </a:solidFill>
                <a:latin typeface="SutonnyMJ" pitchFamily="2" charset="0"/>
                <a:cs typeface="SutonnyMJ" pitchFamily="2" charset="0"/>
              </a:rPr>
              <a:t> :  N</a:t>
            </a:r>
            <a:endParaRPr lang="en-US" sz="2400" b="1" dirty="0">
              <a:solidFill>
                <a:srgbClr val="FF00FF"/>
              </a:solidFill>
              <a:latin typeface="SutonnyMJ" pitchFamily="2" charset="0"/>
              <a:cs typeface="SutonnyMJ" pitchFamily="2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25016" y="4725144"/>
            <a:ext cx="8079432" cy="697434"/>
            <a:chOff x="683568" y="2308810"/>
            <a:chExt cx="8079432" cy="697434"/>
          </a:xfrm>
        </p:grpSpPr>
        <p:sp>
          <p:nvSpPr>
            <p:cNvPr id="7" name="Rectangle 6"/>
            <p:cNvSpPr/>
            <p:nvPr/>
          </p:nvSpPr>
          <p:spPr>
            <a:xfrm>
              <a:off x="683568" y="2308810"/>
              <a:ext cx="183736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 err="1">
                  <a:solidFill>
                    <a:schemeClr val="accent6">
                      <a:lumMod val="75000"/>
                    </a:schemeClr>
                  </a:solidFill>
                  <a:latin typeface="SutonnyMJ" pitchFamily="2" charset="0"/>
                  <a:cs typeface="SutonnyMJ" pitchFamily="2" charset="0"/>
                </a:rPr>
                <a:t>wb‡Pi</a:t>
              </a:r>
              <a:r>
                <a:rPr lang="en-US" sz="2000" b="1" dirty="0">
                  <a:solidFill>
                    <a:schemeClr val="accent6">
                      <a:lumMod val="75000"/>
                    </a:schemeClr>
                  </a:solidFill>
                  <a:latin typeface="SutonnyMJ" pitchFamily="2" charset="0"/>
                  <a:cs typeface="SutonnyMJ" pitchFamily="2" charset="0"/>
                </a:rPr>
                <a:t> †</a:t>
              </a:r>
              <a:r>
                <a:rPr lang="en-US" sz="2000" b="1" dirty="0" err="1">
                  <a:solidFill>
                    <a:schemeClr val="accent6">
                      <a:lumMod val="75000"/>
                    </a:schemeClr>
                  </a:solidFill>
                  <a:latin typeface="SutonnyMJ" pitchFamily="2" charset="0"/>
                  <a:cs typeface="SutonnyMJ" pitchFamily="2" charset="0"/>
                </a:rPr>
                <a:t>KvbwU</a:t>
              </a:r>
              <a:r>
                <a:rPr lang="en-US" sz="2000" b="1" dirty="0">
                  <a:solidFill>
                    <a:schemeClr val="accent6">
                      <a:lumMod val="75000"/>
                    </a:schemeClr>
                  </a:solidFill>
                  <a:latin typeface="SutonnyMJ" pitchFamily="2" charset="0"/>
                  <a:cs typeface="SutonnyMJ" pitchFamily="2" charset="0"/>
                </a:rPr>
                <a:t> </a:t>
              </a:r>
              <a:r>
                <a:rPr lang="en-US" sz="2000" b="1" dirty="0" err="1">
                  <a:solidFill>
                    <a:schemeClr val="accent6">
                      <a:lumMod val="75000"/>
                    </a:schemeClr>
                  </a:solidFill>
                  <a:latin typeface="SutonnyMJ" pitchFamily="2" charset="0"/>
                  <a:cs typeface="SutonnyMJ" pitchFamily="2" charset="0"/>
                </a:rPr>
                <a:t>mwVK</a:t>
              </a:r>
              <a:r>
                <a:rPr lang="en-US" sz="2000" b="1" dirty="0">
                  <a:solidFill>
                    <a:schemeClr val="accent6">
                      <a:lumMod val="75000"/>
                    </a:schemeClr>
                  </a:solidFill>
                  <a:latin typeface="SutonnyMJ" pitchFamily="2" charset="0"/>
                  <a:cs typeface="SutonnyMJ" pitchFamily="2" charset="0"/>
                </a:rPr>
                <a:t>?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  <a:latin typeface="SutonnyMJ" pitchFamily="2" charset="0"/>
                <a:cs typeface="SutonnyMJ" pitchFamily="2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90600" y="2636912"/>
              <a:ext cx="77724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  <a:latin typeface="SutonnyMJ" pitchFamily="2" charset="0"/>
                  <a:cs typeface="SutonnyMJ" pitchFamily="2" charset="0"/>
                </a:rPr>
                <a:t>K. 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i 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</a:rPr>
                <a:t>	</a:t>
              </a:r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  <a:latin typeface="SutonnyMJ" pitchFamily="2" charset="0"/>
                  <a:cs typeface="SutonnyMJ" pitchFamily="2" charset="0"/>
                </a:rPr>
                <a:t>L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  <a:latin typeface="SutonnyMJ" pitchFamily="2" charset="0"/>
                  <a:cs typeface="SutonnyMJ" pitchFamily="2" charset="0"/>
                </a:rPr>
                <a:t>. </a:t>
              </a:r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ii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	</a:t>
              </a:r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</a:rPr>
                <a:t>	</a:t>
              </a:r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  <a:latin typeface="SutonnyMJ" pitchFamily="2" charset="0"/>
                  <a:cs typeface="SutonnyMJ" pitchFamily="2" charset="0"/>
                </a:rPr>
                <a:t>M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  <a:latin typeface="SutonnyMJ" pitchFamily="2" charset="0"/>
                  <a:cs typeface="SutonnyMJ" pitchFamily="2" charset="0"/>
                </a:rPr>
                <a:t>. </a:t>
              </a:r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</a:rPr>
                <a:t>  </a:t>
              </a:r>
              <a:r>
                <a:rPr lang="en-US" b="1" dirty="0" err="1">
                  <a:solidFill>
                    <a:schemeClr val="accent6">
                      <a:lumMod val="75000"/>
                    </a:schemeClr>
                  </a:solidFill>
                  <a:latin typeface="SutonnyMJ" pitchFamily="2" charset="0"/>
                  <a:cs typeface="SutonnyMJ" pitchFamily="2" charset="0"/>
                </a:rPr>
                <a:t>I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  </a:t>
              </a:r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ii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	</a:t>
              </a:r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</a:rPr>
                <a:t>	</a:t>
              </a:r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  <a:latin typeface="SutonnyMJ" pitchFamily="2" charset="0"/>
                  <a:cs typeface="SutonnyMJ" pitchFamily="2" charset="0"/>
                </a:rPr>
                <a:t>N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  <a:latin typeface="SutonnyMJ" pitchFamily="2" charset="0"/>
                  <a:cs typeface="SutonnyMJ" pitchFamily="2" charset="0"/>
                </a:rPr>
                <a:t>. 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i, ii  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  <a:latin typeface="SutonnyMJ" pitchFamily="2" charset="0"/>
                  <a:cs typeface="SutonnyMJ" pitchFamily="2" charset="0"/>
                </a:rPr>
                <a:t>I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  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iii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647893" y="1606915"/>
            <a:ext cx="83886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14. †`‡</a:t>
            </a:r>
            <a:r>
              <a:rPr lang="en-US" sz="2400" b="1" dirty="0" err="1">
                <a:latin typeface="SutonnyMJ" pitchFamily="2" charset="0"/>
                <a:cs typeface="SutonnyMJ" pitchFamily="2" charset="0"/>
              </a:rPr>
              <a:t>ki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 A_©</a:t>
            </a:r>
            <a:r>
              <a:rPr lang="en-US" sz="2400" b="1" dirty="0" err="1">
                <a:latin typeface="SutonnyMJ" pitchFamily="2" charset="0"/>
                <a:cs typeface="SutonnyMJ" pitchFamily="2" charset="0"/>
              </a:rPr>
              <a:t>bxwZi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latin typeface="SutonnyMJ" pitchFamily="2" charset="0"/>
                <a:cs typeface="SutonnyMJ" pitchFamily="2" charset="0"/>
              </a:rPr>
              <a:t>PvKv‡K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 †</a:t>
            </a:r>
            <a:r>
              <a:rPr lang="en-US" sz="2400" b="1" dirty="0" err="1">
                <a:latin typeface="SutonnyMJ" pitchFamily="2" charset="0"/>
                <a:cs typeface="SutonnyMJ" pitchFamily="2" charset="0"/>
              </a:rPr>
              <a:t>eMevb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latin typeface="SutonnyMJ" pitchFamily="2" charset="0"/>
                <a:cs typeface="SutonnyMJ" pitchFamily="2" charset="0"/>
              </a:rPr>
              <a:t>Kivi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 †</a:t>
            </a:r>
            <a:r>
              <a:rPr lang="en-US" sz="2400" b="1" dirty="0" err="1">
                <a:latin typeface="SutonnyMJ" pitchFamily="2" charset="0"/>
                <a:cs typeface="SutonnyMJ" pitchFamily="2" charset="0"/>
              </a:rPr>
              <a:t>ÿ‡Î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†</a:t>
            </a:r>
            <a:r>
              <a:rPr lang="en-US" sz="2400" b="1" dirty="0" err="1">
                <a:latin typeface="SutonnyMJ" pitchFamily="2" charset="0"/>
                <a:cs typeface="SutonnyMJ" pitchFamily="2" charset="0"/>
              </a:rPr>
              <a:t>KvbwU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latin typeface="SutonnyMJ" pitchFamily="2" charset="0"/>
                <a:cs typeface="SutonnyMJ" pitchFamily="2" charset="0"/>
              </a:rPr>
              <a:t>bZzb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latin typeface="SutonnyMJ" pitchFamily="2" charset="0"/>
                <a:cs typeface="SutonnyMJ" pitchFamily="2" charset="0"/>
              </a:rPr>
              <a:t>gvÎv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 hy³ </a:t>
            </a:r>
            <a:r>
              <a:rPr lang="en-US" sz="2400" b="1" dirty="0" err="1">
                <a:latin typeface="SutonnyMJ" pitchFamily="2" charset="0"/>
                <a:cs typeface="SutonnyMJ" pitchFamily="2" charset="0"/>
              </a:rPr>
              <a:t>K‡i‡Q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?</a:t>
            </a:r>
            <a:endParaRPr lang="en-US" sz="2400" dirty="0">
              <a:latin typeface="SutonnyMJ" pitchFamily="2" charset="0"/>
              <a:cs typeface="SutonnyMJ" pitchFamily="2" charset="0"/>
            </a:endParaRPr>
          </a:p>
          <a:p>
            <a:r>
              <a:rPr lang="en-US" sz="2400" dirty="0">
                <a:latin typeface="SutonnyMJ" pitchFamily="2" charset="0"/>
                <a:cs typeface="SutonnyMJ" pitchFamily="2" charset="0"/>
              </a:rPr>
              <a:t>K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. †</a:t>
            </a:r>
            <a:r>
              <a:rPr lang="en-US" sz="2400" dirty="0" err="1">
                <a:latin typeface="SutonnyMJ" pitchFamily="2" charset="0"/>
                <a:cs typeface="SutonnyMJ" pitchFamily="2" charset="0"/>
              </a:rPr>
              <a:t>dBmeyK</a:t>
            </a:r>
            <a:r>
              <a:rPr lang="en-US" sz="2400" dirty="0">
                <a:latin typeface="SutonnyMJ" pitchFamily="2" charset="0"/>
                <a:cs typeface="SutonnyMJ" pitchFamily="2" charset="0"/>
              </a:rPr>
              <a:t>	L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.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AvDU‡mvwm©s</a:t>
            </a:r>
            <a:r>
              <a:rPr lang="en-US" sz="2400" dirty="0">
                <a:latin typeface="SutonnyMJ" pitchFamily="2" charset="0"/>
                <a:cs typeface="SutonnyMJ" pitchFamily="2" charset="0"/>
              </a:rPr>
              <a:t>	M. ¸</a:t>
            </a:r>
            <a:r>
              <a:rPr lang="en-US" sz="2400" dirty="0" err="1">
                <a:latin typeface="SutonnyMJ" pitchFamily="2" charset="0"/>
                <a:cs typeface="SutonnyMJ" pitchFamily="2" charset="0"/>
              </a:rPr>
              <a:t>Mj</a:t>
            </a:r>
            <a:r>
              <a:rPr lang="en-US" sz="2400" dirty="0">
                <a:latin typeface="SutonnyMJ" pitchFamily="2" charset="0"/>
                <a:cs typeface="SutonnyMJ" pitchFamily="2" charset="0"/>
              </a:rPr>
              <a:t>		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N</a:t>
            </a:r>
            <a:r>
              <a:rPr lang="en-US" sz="2400" dirty="0">
                <a:latin typeface="SutonnyMJ" pitchFamily="2" charset="0"/>
                <a:cs typeface="SutonnyMJ" pitchFamily="2" charset="0"/>
              </a:rPr>
              <a:t>. </a:t>
            </a:r>
            <a:r>
              <a:rPr lang="en-US" sz="2400" dirty="0" err="1">
                <a:latin typeface="SutonnyMJ" pitchFamily="2" charset="0"/>
                <a:cs typeface="SutonnyMJ" pitchFamily="2" charset="0"/>
              </a:rPr>
              <a:t>msev`cÎ</a:t>
            </a:r>
            <a:endParaRPr lang="en-US" sz="2400" dirty="0">
              <a:latin typeface="SutonnyMJ" pitchFamily="2" charset="0"/>
              <a:cs typeface="SutonnyMJ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7893" y="3068960"/>
            <a:ext cx="727349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15. †`</a:t>
            </a:r>
            <a:r>
              <a:rPr lang="en-US" sz="2400" b="1" dirty="0" err="1">
                <a:latin typeface="SutonnyMJ" pitchFamily="2" charset="0"/>
                <a:cs typeface="SutonnyMJ" pitchFamily="2" charset="0"/>
              </a:rPr>
              <a:t>ke¨vcx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 Z_¨ I †</a:t>
            </a:r>
            <a:r>
              <a:rPr lang="en-US" sz="2400" b="1" dirty="0" err="1">
                <a:latin typeface="SutonnyMJ" pitchFamily="2" charset="0"/>
                <a:cs typeface="SutonnyMJ" pitchFamily="2" charset="0"/>
              </a:rPr>
              <a:t>hvMv‡hvM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 cÖhyw³ </a:t>
            </a:r>
            <a:r>
              <a:rPr lang="en-US" sz="2400" b="1" dirty="0" err="1">
                <a:latin typeface="SutonnyMJ" pitchFamily="2" charset="0"/>
                <a:cs typeface="SutonnyMJ" pitchFamily="2" charset="0"/>
              </a:rPr>
              <a:t>Kvh©Ki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latin typeface="SutonnyMJ" pitchFamily="2" charset="0"/>
                <a:cs typeface="SutonnyMJ" pitchFamily="2" charset="0"/>
              </a:rPr>
              <a:t>e¨env‡ii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latin typeface="SutonnyMJ" pitchFamily="2" charset="0"/>
                <a:cs typeface="SutonnyMJ" pitchFamily="2" charset="0"/>
              </a:rPr>
              <a:t>Rb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¨ </a:t>
            </a:r>
            <a:r>
              <a:rPr lang="en-US" sz="2400" b="1" dirty="0" err="1">
                <a:latin typeface="SutonnyMJ" pitchFamily="2" charset="0"/>
                <a:cs typeface="SutonnyMJ" pitchFamily="2" charset="0"/>
              </a:rPr>
              <a:t>cÖ‡qvRb</a:t>
            </a:r>
            <a:r>
              <a:rPr lang="en-US" sz="2400" b="1" dirty="0">
                <a:latin typeface="SutonnyMJ" pitchFamily="2" charset="0"/>
                <a:cs typeface="SutonnyMJ" pitchFamily="2" charset="0"/>
                <a:sym typeface="Symbol"/>
              </a:rPr>
              <a:t>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 </a:t>
            </a:r>
            <a:endParaRPr lang="en-US" sz="2400" dirty="0">
              <a:latin typeface="SutonnyMJ" pitchFamily="2" charset="0"/>
              <a:cs typeface="SutonnyMJ" pitchFamily="2" charset="0"/>
            </a:endParaRPr>
          </a:p>
          <a:p>
            <a:r>
              <a:rPr lang="x-none" sz="2400" smtClean="0">
                <a:latin typeface="Times New Roman" pitchFamily="18" charset="0"/>
                <a:cs typeface="Times New Roman" pitchFamily="18" charset="0"/>
              </a:rPr>
              <a:t>i.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x-none" sz="2400" smtClean="0">
                <a:latin typeface="SutonnyMJ" pitchFamily="2" charset="0"/>
                <a:cs typeface="SutonnyMJ" pitchFamily="2" charset="0"/>
              </a:rPr>
              <a:t>we`y¨r </a:t>
            </a:r>
            <a:r>
              <a:rPr lang="x-none" sz="2400">
                <a:latin typeface="SutonnyMJ" pitchFamily="2" charset="0"/>
                <a:cs typeface="SutonnyMJ" pitchFamily="2" charset="0"/>
              </a:rPr>
              <a:t>mieivn wbwðZ Kiv</a:t>
            </a:r>
            <a:r>
              <a:rPr lang="en-US" sz="2400" dirty="0">
                <a:latin typeface="SutonnyMJ" pitchFamily="2" charset="0"/>
                <a:cs typeface="SutonnyMJ" pitchFamily="2" charset="0"/>
              </a:rPr>
              <a:t>	</a:t>
            </a:r>
            <a:endParaRPr lang="en-US" sz="2400" dirty="0" smtClean="0">
              <a:latin typeface="SutonnyMJ" pitchFamily="2" charset="0"/>
              <a:cs typeface="SutonnyMJ" pitchFamily="2" charset="0"/>
            </a:endParaRPr>
          </a:p>
          <a:p>
            <a:r>
              <a:rPr lang="x-none" sz="2400" smtClean="0">
                <a:latin typeface="Times New Roman" pitchFamily="18" charset="0"/>
                <a:cs typeface="Times New Roman" pitchFamily="18" charset="0"/>
              </a:rPr>
              <a:t>ii</a:t>
            </a:r>
            <a:r>
              <a:rPr lang="x-none" sz="240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x-none" sz="2400">
                <a:latin typeface="SutonnyMJ" pitchFamily="2" charset="0"/>
                <a:cs typeface="SutonnyMJ" pitchFamily="2" charset="0"/>
              </a:rPr>
              <a:t> AvBwb KvVv‡gvi Dbœqb Kiv</a:t>
            </a:r>
            <a:r>
              <a:rPr lang="en-US" sz="2400" dirty="0">
                <a:latin typeface="SutonnyMJ" pitchFamily="2" charset="0"/>
                <a:cs typeface="SutonnyMJ" pitchFamily="2" charset="0"/>
              </a:rPr>
              <a:t>	</a:t>
            </a:r>
            <a:endParaRPr lang="en-US" sz="2400" dirty="0" smtClean="0">
              <a:latin typeface="SutonnyMJ" pitchFamily="2" charset="0"/>
              <a:cs typeface="SutonnyMJ" pitchFamily="2" charset="0"/>
            </a:endParaRPr>
          </a:p>
          <a:p>
            <a:r>
              <a:rPr lang="x-none" sz="2400" smtClean="0">
                <a:latin typeface="Times New Roman" pitchFamily="18" charset="0"/>
                <a:cs typeface="Times New Roman" pitchFamily="18" charset="0"/>
              </a:rPr>
              <a:t>iii</a:t>
            </a:r>
            <a:r>
              <a:rPr lang="x-none" sz="240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x-none" sz="2400">
                <a:latin typeface="SutonnyMJ" pitchFamily="2" charset="0"/>
                <a:cs typeface="SutonnyMJ" pitchFamily="2" charset="0"/>
              </a:rPr>
              <a:t>AeKvVv‡gvi Dbœqb Kiv</a:t>
            </a:r>
            <a:endParaRPr lang="en-US" sz="2400" dirty="0">
              <a:latin typeface="SutonnyMJ" pitchFamily="2" charset="0"/>
              <a:cs typeface="SutonnyMJ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14023" y="246036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FF00FF"/>
                </a:solidFill>
                <a:latin typeface="SutonnyMJ" pitchFamily="2" charset="0"/>
                <a:cs typeface="SutonnyMJ" pitchFamily="2" charset="0"/>
              </a:rPr>
              <a:t>mwVK</a:t>
            </a:r>
            <a:r>
              <a:rPr lang="en-US" sz="2400" b="1" dirty="0" smtClean="0">
                <a:solidFill>
                  <a:srgbClr val="FF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 smtClean="0">
                <a:solidFill>
                  <a:srgbClr val="FF00FF"/>
                </a:solidFill>
                <a:latin typeface="SutonnyMJ" pitchFamily="2" charset="0"/>
                <a:cs typeface="SutonnyMJ" pitchFamily="2" charset="0"/>
              </a:rPr>
              <a:t>DËi</a:t>
            </a:r>
            <a:r>
              <a:rPr lang="en-US" sz="2400" b="1" dirty="0" smtClean="0">
                <a:solidFill>
                  <a:srgbClr val="FF00FF"/>
                </a:solidFill>
                <a:latin typeface="SutonnyMJ" pitchFamily="2" charset="0"/>
                <a:cs typeface="SutonnyMJ" pitchFamily="2" charset="0"/>
              </a:rPr>
              <a:t> :  </a:t>
            </a:r>
            <a:r>
              <a:rPr lang="en-US" sz="2400" b="1" dirty="0">
                <a:solidFill>
                  <a:srgbClr val="FF00FF"/>
                </a:solidFill>
                <a:latin typeface="SutonnyMJ" pitchFamily="2" charset="0"/>
                <a:cs typeface="SutonnyMJ" pitchFamily="2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xmlns="" val="171768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3" grpId="0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Slides\Presentation Picture\Natural\1 (3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9144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3528" y="620688"/>
            <a:ext cx="5832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D”PZi</a:t>
            </a:r>
            <a:r>
              <a:rPr lang="en-US" sz="3200" b="1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 `</a:t>
            </a:r>
            <a:r>
              <a:rPr lang="en-US" sz="3200" b="1" dirty="0" err="1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ÿZv</a:t>
            </a:r>
            <a:r>
              <a:rPr lang="en-US" sz="3200" b="1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gyjK</a:t>
            </a:r>
            <a:r>
              <a:rPr lang="en-US" sz="3200" b="1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cÖkœ</a:t>
            </a:r>
            <a:r>
              <a:rPr lang="en-US" sz="3200" b="1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  </a:t>
            </a:r>
            <a:r>
              <a:rPr lang="en-US" sz="3200" b="1" dirty="0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-      </a:t>
            </a:r>
            <a:r>
              <a:rPr lang="en-US" sz="3200" b="1" dirty="0" err="1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evwoi</a:t>
            </a:r>
            <a:r>
              <a:rPr lang="en-US" sz="3200" b="1" dirty="0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KvR</a:t>
            </a:r>
            <a:endParaRPr lang="en-US" sz="3200" b="1" dirty="0">
              <a:solidFill>
                <a:srgbClr val="0000FF"/>
              </a:solidFill>
              <a:latin typeface="SutonnyMJ" pitchFamily="2" charset="0"/>
              <a:cs typeface="SutonnyMJ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1143000"/>
            <a:ext cx="6897989" cy="57606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b="1" dirty="0" smtClean="0">
                <a:latin typeface="SutonnyMJ" pitchFamily="2" charset="0"/>
              </a:rPr>
              <a:t>evsjv‡`‡k AvBwmwU e¨env‡i AšÍivqmgyn wK wK?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235337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Slides\Presentation Picture\Animated GIF\Symbols\HAPPY10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13258" y="1196909"/>
            <a:ext cx="4013946" cy="3730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Phot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974" y="1200744"/>
            <a:ext cx="4691042" cy="474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62" r="5966" b="8899"/>
          <a:stretch/>
        </p:blipFill>
        <p:spPr>
          <a:xfrm>
            <a:off x="0" y="1484784"/>
            <a:ext cx="9144000" cy="465886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07226" y="692696"/>
            <a:ext cx="43807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4000" b="1" kern="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Qwe</a:t>
            </a:r>
            <a:r>
              <a:rPr lang="en-US" sz="4000" b="1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¸‡</a:t>
            </a:r>
            <a:r>
              <a:rPr lang="en-US" sz="4000" b="1" kern="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jv</a:t>
            </a:r>
            <a:r>
              <a:rPr lang="en-US" sz="4000" b="1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</a:t>
            </a:r>
            <a:r>
              <a:rPr lang="en-US" sz="4000" b="1" kern="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Kx</a:t>
            </a:r>
            <a:r>
              <a:rPr lang="en-US" sz="4000" b="1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</a:t>
            </a:r>
            <a:r>
              <a:rPr lang="en-US" sz="4000" b="1" kern="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wb</a:t>
            </a:r>
            <a:r>
              <a:rPr lang="en-US" sz="4000" b="1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‡`©k </a:t>
            </a:r>
            <a:r>
              <a:rPr lang="en-US" sz="4000" b="1" kern="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K‡i</a:t>
            </a:r>
            <a:r>
              <a:rPr lang="en-US" sz="4000" b="1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?  </a:t>
            </a:r>
            <a:endParaRPr lang="en-US" sz="12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5276922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2419" t="14326" r="15565" b="36703"/>
          <a:stretch/>
        </p:blipFill>
        <p:spPr bwMode="auto">
          <a:xfrm>
            <a:off x="571472" y="928670"/>
            <a:ext cx="4087091" cy="697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533400" y="1828799"/>
            <a:ext cx="4075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3600" b="1" kern="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Avgv</a:t>
            </a:r>
            <a:r>
              <a:rPr lang="en-US" sz="3600" b="1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‡`i </a:t>
            </a:r>
            <a:r>
              <a:rPr lang="en-US" sz="3600" b="1" kern="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AvR‡Ki</a:t>
            </a:r>
            <a:r>
              <a:rPr lang="en-US" sz="3600" b="1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</a:t>
            </a:r>
            <a:r>
              <a:rPr lang="en-US" sz="3600" b="1" kern="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cvV</a:t>
            </a:r>
            <a:r>
              <a:rPr lang="en-US" sz="3600" b="1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 -  </a:t>
            </a:r>
            <a:endParaRPr lang="en-US" sz="1100" kern="0" dirty="0">
              <a:solidFill>
                <a:sysClr val="windowText" lastClr="000000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8600" y="2819400"/>
            <a:ext cx="4540045" cy="3239870"/>
          </a:xfrm>
        </p:spPr>
        <p:txBody>
          <a:bodyPr>
            <a:noAutofit/>
          </a:bodyPr>
          <a:lstStyle/>
          <a:p>
            <a:pPr algn="l"/>
            <a:r>
              <a:rPr lang="en-US" sz="6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</a:rPr>
              <a:t>Z_¨ I †</a:t>
            </a:r>
            <a:r>
              <a:rPr lang="en-US" sz="6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</a:rPr>
              <a:t>hvMv‡hvM</a:t>
            </a:r>
            <a:r>
              <a:rPr lang="en-US" sz="6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</a:rPr>
              <a:t> cÖhyw³ </a:t>
            </a:r>
            <a:r>
              <a:rPr lang="en-US" sz="6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</a:rPr>
              <a:t>e¨env‡i</a:t>
            </a:r>
            <a:r>
              <a:rPr lang="en-US" sz="6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</a:rPr>
              <a:t> A_©ˆ</a:t>
            </a:r>
            <a:r>
              <a:rPr lang="en-US" sz="6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</a:rPr>
              <a:t>bwZK</a:t>
            </a:r>
            <a:r>
              <a:rPr lang="en-US" sz="6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</a:rPr>
              <a:t> </a:t>
            </a:r>
            <a:r>
              <a:rPr lang="en-US" sz="6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</a:rPr>
              <a:t>Dbœqb</a:t>
            </a:r>
            <a:endParaRPr lang="en-US" sz="6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utonnyMJ" pitchFamily="2" charset="0"/>
            </a:endParaRPr>
          </a:p>
        </p:txBody>
      </p:sp>
      <p:pic>
        <p:nvPicPr>
          <p:cNvPr id="6" name="Picture 2" descr="http://www.myrlandmarketing.com/wp-content/uploads/2012/03/Megaphone-coming-out-of-a-lapto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2687" y="1828799"/>
            <a:ext cx="436245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1983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428" t="13688" r="34344" b="39855"/>
          <a:stretch/>
        </p:blipFill>
        <p:spPr bwMode="auto">
          <a:xfrm>
            <a:off x="2857488" y="642918"/>
            <a:ext cx="2313708" cy="775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533400" y="1676400"/>
            <a:ext cx="36118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3600" b="1" kern="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cvV</a:t>
            </a:r>
            <a:r>
              <a:rPr lang="en-US" sz="3600" b="1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†</a:t>
            </a:r>
            <a:r>
              <a:rPr lang="en-US" sz="3600" b="1" kern="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k‡l</a:t>
            </a:r>
            <a:r>
              <a:rPr lang="en-US" sz="3600" b="1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</a:t>
            </a:r>
            <a:r>
              <a:rPr lang="en-US" sz="3600" b="1" kern="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wkÿv_x©iv</a:t>
            </a:r>
            <a:r>
              <a:rPr lang="en-US" sz="3600" b="1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... </a:t>
            </a:r>
            <a:endParaRPr lang="en-US" sz="1100" kern="0" dirty="0">
              <a:solidFill>
                <a:sysClr val="windowText" lastClr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12955" y="2494795"/>
            <a:ext cx="8502445" cy="1239005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</a:rPr>
              <a:t>Z_¨ I †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</a:rPr>
              <a:t>hvMv‡hvM</a:t>
            </a: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</a:rPr>
              <a:t> cÖhyw³ 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</a:rPr>
              <a:t>e¨env‡i</a:t>
            </a: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</a:rPr>
              <a:t> A_©ˆ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</a:rPr>
              <a:t>bwZK</a:t>
            </a: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</a:rPr>
              <a:t>Dbœq‡bi</a:t>
            </a: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</a:rPr>
              <a:t>fzwgKv</a:t>
            </a: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</a:rPr>
              <a:t>e¨vL¨v</a:t>
            </a: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</a:rPr>
              <a:t>Ki‡Z</a:t>
            </a: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</a:rPr>
              <a:t>cvi‡e</a:t>
            </a: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</a:rPr>
              <a:t>|</a:t>
            </a:r>
            <a:endParaRPr lang="en-US" sz="32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utonnyMJ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3962400"/>
            <a:ext cx="8382000" cy="12192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</a:rPr>
              <a:t>Z_¨ I †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</a:rPr>
              <a:t>hvMv‡hvM</a:t>
            </a: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</a:rPr>
              <a:t> cÖhyw³‡Z 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</a:rPr>
              <a:t>evsjv‡`‡ki</a:t>
            </a: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</a:rPr>
              <a:t>Ae¯’v</a:t>
            </a: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</a:rPr>
              <a:t>e¨vL¨v</a:t>
            </a: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</a:rPr>
              <a:t>Ki‡Z</a:t>
            </a: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</a:rPr>
              <a:t>cvi‡e</a:t>
            </a:r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</a:rPr>
              <a:t>|</a:t>
            </a:r>
            <a:endParaRPr lang="en-US" sz="32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utonnyMJ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597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28" y="692696"/>
            <a:ext cx="5867400" cy="487362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</a:rPr>
              <a:t>Z_¨ I †</a:t>
            </a:r>
            <a:r>
              <a:rPr lang="en-US" sz="32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</a:rPr>
              <a:t>hvMv‡hvM</a:t>
            </a:r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</a:rPr>
              <a:t> cÖhyw³ I A_©‰</a:t>
            </a:r>
            <a:r>
              <a:rPr lang="en-US" sz="32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</a:rPr>
              <a:t>bwZK</a:t>
            </a:r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</a:rPr>
              <a:t>Dbœqb</a:t>
            </a:r>
            <a:endParaRPr lang="en-US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utonnyMJ" pitchFamily="2" charset="0"/>
            </a:endParaRPr>
          </a:p>
        </p:txBody>
      </p:sp>
      <p:pic>
        <p:nvPicPr>
          <p:cNvPr id="4" name="Picture 2" descr="http://www.powerdivision.gov.bd/images/powerdivision/ict4s_header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4419600"/>
            <a:ext cx="88392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81000" y="1268760"/>
            <a:ext cx="86106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A_©‰bwZK Dbœqb Gi Rb¨ eZ©gvb we‡k¦ Z_¨ I †hvMv‡hvM cÖhyw³ e¨envi LyeB ¸iæZ¡cyb</a:t>
            </a:r>
            <a:r>
              <a:rPr lang="pt-BR" sz="2800" b="1" dirty="0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©| 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AvBwmwU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c„w_exi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wewfbœ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†`‡k 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bZzb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bZzb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evRvi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aivi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Rb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¨ Db¥y³ 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K‡i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w`‡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q‡Q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†h †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Kvb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†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Kv¤úvwb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ev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AM©vbvB‡Rk‡bi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Rb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¨ †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hgb-Av‡gwiKvi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GKwU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†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Kv¤úvwb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I‡qe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mvB‡Ui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gva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¨‡g 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Zv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‡`i 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c‡Y¨i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mKj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Z_¨ 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wjwce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× 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Ki‡Z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cv‡i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| 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c„w_exi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wewfbœ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cÖv‡šÍ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Ae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¯’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vbiZ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AvMÖnxiv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H †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cÖvWv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± 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m¤ú‡K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© 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Rvb‡Z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cv‡i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, 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Qwe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†`L‡Z, †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Kv‡bv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wel‡q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Av‡jvPbvi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cÖ‡qvRb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n‡j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Zv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Ki‡Z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cv‡i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Ges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Ggb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wK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we‡k¦i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wewfbœ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¯’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v‡b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e‡m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cY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¨ 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AW©vi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†`qv </a:t>
            </a:r>
            <a:r>
              <a:rPr lang="en-US" sz="2800" b="1" dirty="0" err="1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hvq</a:t>
            </a:r>
            <a:r>
              <a:rPr lang="en-US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|</a:t>
            </a:r>
            <a:r>
              <a:rPr lang="pt-BR" sz="2800" b="1" dirty="0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 </a:t>
            </a:r>
            <a:endParaRPr lang="en-US" sz="2800" b="1" dirty="0">
              <a:solidFill>
                <a:srgbClr val="0000FF"/>
              </a:solidFill>
              <a:latin typeface="SutonnyMJ" pitchFamily="2" charset="0"/>
              <a:cs typeface="SutonnyMJ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46287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BDGmGBW </a:t>
            </a:r>
            <a:r>
              <a:rPr lang="pt-BR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Gi </a:t>
            </a:r>
            <a:r>
              <a:rPr lang="pt-BR" sz="2800" b="1" dirty="0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GK Rwi‡c </a:t>
            </a:r>
            <a:r>
              <a:rPr lang="pt-BR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†`Lv </a:t>
            </a:r>
            <a:r>
              <a:rPr lang="pt-BR" sz="2800" b="1" dirty="0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hvq, we‡k</a:t>
            </a:r>
            <a:r>
              <a:rPr lang="pt-BR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¦ †gvU 600 ‡KvwU †gvevBj †dvb e¨envi Kiv nq| hvi g‡a¨ ïay Dbœqbkxj we‡k¦ 450 ‡KvwU </a:t>
            </a:r>
            <a:r>
              <a:rPr lang="pt-BR" sz="2800" b="1" dirty="0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e¨eüZ </a:t>
            </a:r>
            <a:r>
              <a:rPr lang="pt-BR" sz="28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nq</a:t>
            </a:r>
            <a:r>
              <a:rPr lang="pt-BR" sz="2800" b="1" dirty="0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|</a:t>
            </a:r>
            <a:endParaRPr lang="en-US" sz="2800" b="1" dirty="0">
              <a:solidFill>
                <a:srgbClr val="0000FF"/>
              </a:solidFill>
              <a:latin typeface="SutonnyMJ" pitchFamily="2" charset="0"/>
              <a:cs typeface="SutonnyMJ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658" y="2278082"/>
            <a:ext cx="632214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pt-BR" sz="2800" b="1" dirty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Dbœqbkxj we‡k¦ eQ‡i 10% †gvevBj †dvb e¨envi evo‡j wRwWwc 1.2 kZvsk ch©šÍ e„w× ‡c‡Z </a:t>
            </a:r>
            <a:r>
              <a:rPr lang="pt-BR" sz="2800" b="1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cv‡i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pt-BR" sz="2800" b="1" dirty="0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41</a:t>
            </a:r>
            <a:r>
              <a:rPr lang="pt-BR" sz="28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% †gvevBj †dvb e¨enviKvix wb‡R‡`i †ckvMZ my‡hvM I DcvR©b e„w×i Kv‡R †</a:t>
            </a:r>
            <a:r>
              <a:rPr lang="pt-BR" sz="2800" b="1" dirty="0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gvevBj </a:t>
            </a:r>
            <a:r>
              <a:rPr lang="pt-BR" sz="28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e¨envi </a:t>
            </a:r>
            <a:r>
              <a:rPr lang="pt-BR" sz="2800" b="1" dirty="0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K‡i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pt-BR" sz="2800" b="1" dirty="0" smtClean="0">
                <a:solidFill>
                  <a:srgbClr val="0070C0"/>
                </a:solidFill>
                <a:latin typeface="SutonnyMJ" pitchFamily="2" charset="0"/>
                <a:cs typeface="SutonnyMJ" pitchFamily="2" charset="0"/>
              </a:rPr>
              <a:t>†</a:t>
            </a:r>
            <a:r>
              <a:rPr lang="pt-BR" sz="2800" b="1" dirty="0">
                <a:solidFill>
                  <a:srgbClr val="0070C0"/>
                </a:solidFill>
                <a:latin typeface="SutonnyMJ" pitchFamily="2" charset="0"/>
                <a:cs typeface="SutonnyMJ" pitchFamily="2" charset="0"/>
              </a:rPr>
              <a:t>gvevBj †dvb _vK‡j 85% e¨enviKvix wb‡R‡K Av‡iv †ekx ¯^vaxb g‡b </a:t>
            </a:r>
            <a:r>
              <a:rPr lang="pt-BR" sz="2800" b="1" dirty="0" smtClean="0">
                <a:solidFill>
                  <a:srgbClr val="0070C0"/>
                </a:solidFill>
                <a:latin typeface="SutonnyMJ" pitchFamily="2" charset="0"/>
                <a:cs typeface="SutonnyMJ" pitchFamily="2" charset="0"/>
              </a:rPr>
              <a:t>K‡ib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  <a:latin typeface="SutonnyMJ" pitchFamily="2" charset="0"/>
                <a:cs typeface="SutonnyMJ" pitchFamily="2" charset="0"/>
              </a:rPr>
              <a:t>Avi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SutonnyMJ" pitchFamily="2" charset="0"/>
                <a:cs typeface="SutonnyMJ" pitchFamily="2" charset="0"/>
              </a:rPr>
              <a:t>†gvevBj †dvb _vK‡j 93% bvix wb‡R‡K †ekx wbivc` g‡b K‡ib| 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SutonnyMJ" pitchFamily="2" charset="0"/>
              <a:cs typeface="SutonnyMJ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28728" y="727060"/>
            <a:ext cx="5867400" cy="487362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solidFill>
                  <a:srgbClr val="FF0000"/>
                </a:solidFill>
                <a:latin typeface="SutonnyMJ" pitchFamily="2" charset="0"/>
              </a:rPr>
              <a:t>Z_¨ I †</a:t>
            </a:r>
            <a:r>
              <a:rPr lang="en-US" sz="3200" b="1" dirty="0" err="1" smtClean="0">
                <a:solidFill>
                  <a:srgbClr val="FF0000"/>
                </a:solidFill>
                <a:latin typeface="SutonnyMJ" pitchFamily="2" charset="0"/>
              </a:rPr>
              <a:t>hvMv‡hvM</a:t>
            </a:r>
            <a:r>
              <a:rPr lang="en-US" sz="3200" b="1" dirty="0" smtClean="0">
                <a:solidFill>
                  <a:srgbClr val="FF0000"/>
                </a:solidFill>
                <a:latin typeface="SutonnyMJ" pitchFamily="2" charset="0"/>
              </a:rPr>
              <a:t> cÖhyw³ I A_©‰</a:t>
            </a:r>
            <a:r>
              <a:rPr lang="en-US" sz="3200" b="1" dirty="0" err="1" smtClean="0">
                <a:solidFill>
                  <a:srgbClr val="FF0000"/>
                </a:solidFill>
                <a:latin typeface="SutonnyMJ" pitchFamily="2" charset="0"/>
              </a:rPr>
              <a:t>bwZK</a:t>
            </a:r>
            <a:r>
              <a:rPr lang="en-US" sz="3200" b="1" dirty="0" smtClean="0">
                <a:solidFill>
                  <a:srgbClr val="FF0000"/>
                </a:solidFill>
                <a:latin typeface="SutonnyMJ" pitchFamily="2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SutonnyMJ" pitchFamily="2" charset="0"/>
              </a:rPr>
              <a:t>Dbœqb</a:t>
            </a:r>
            <a:endParaRPr lang="en-US" sz="3200" dirty="0">
              <a:solidFill>
                <a:srgbClr val="FF0000"/>
              </a:solidFill>
              <a:latin typeface="SutonnyMJ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033" r="19672"/>
          <a:stretch>
            <a:fillRect/>
          </a:stretch>
        </p:blipFill>
        <p:spPr>
          <a:xfrm>
            <a:off x="6477000" y="2200394"/>
            <a:ext cx="2667000" cy="420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1022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690" y="1447800"/>
            <a:ext cx="613550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pt-BR" sz="3600" b="1" dirty="0" smtClean="0">
                <a:latin typeface="SutonnyMJ" pitchFamily="2" charset="0"/>
                <a:cs typeface="SutonnyMJ" pitchFamily="2" charset="0"/>
              </a:rPr>
              <a:t>AvBb-k„sLjv </a:t>
            </a:r>
            <a:r>
              <a:rPr lang="pt-BR" sz="3600" b="1" dirty="0">
                <a:latin typeface="SutonnyMJ" pitchFamily="2" charset="0"/>
                <a:cs typeface="SutonnyMJ" pitchFamily="2" charset="0"/>
              </a:rPr>
              <a:t>eRvq ivLv, </a:t>
            </a:r>
            <a:endParaRPr lang="pt-BR" sz="3600" b="1" dirty="0" smtClean="0">
              <a:latin typeface="SutonnyMJ" pitchFamily="2" charset="0"/>
              <a:cs typeface="SutonnyMJ" pitchFamily="2" charset="0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pt-BR" sz="3600" b="1" dirty="0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¯^</a:t>
            </a:r>
            <a:r>
              <a:rPr lang="pt-BR" sz="3600" b="1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v¯’¨‡mev wbwðZ Kiv, </a:t>
            </a:r>
            <a:endParaRPr lang="pt-BR" sz="3600" b="1" dirty="0" smtClean="0">
              <a:solidFill>
                <a:srgbClr val="00B050"/>
              </a:solidFill>
              <a:latin typeface="SutonnyMJ" pitchFamily="2" charset="0"/>
              <a:cs typeface="SutonnyMJ" pitchFamily="2" charset="0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pt-BR" sz="3600" b="1" dirty="0" smtClean="0">
                <a:solidFill>
                  <a:srgbClr val="FF0066"/>
                </a:solidFill>
                <a:latin typeface="SutonnyMJ" pitchFamily="2" charset="0"/>
                <a:cs typeface="SutonnyMJ" pitchFamily="2" charset="0"/>
              </a:rPr>
              <a:t>wkÿv </a:t>
            </a:r>
            <a:r>
              <a:rPr lang="pt-BR" sz="3600" b="1" dirty="0">
                <a:solidFill>
                  <a:srgbClr val="FF0066"/>
                </a:solidFill>
                <a:latin typeface="SutonnyMJ" pitchFamily="2" charset="0"/>
                <a:cs typeface="SutonnyMJ" pitchFamily="2" charset="0"/>
              </a:rPr>
              <a:t>we¯Ívi Kvh©µg, </a:t>
            </a:r>
            <a:endParaRPr lang="pt-BR" sz="3600" b="1" dirty="0" smtClean="0">
              <a:solidFill>
                <a:srgbClr val="FF0066"/>
              </a:solidFill>
              <a:latin typeface="SutonnyMJ" pitchFamily="2" charset="0"/>
              <a:cs typeface="SutonnyMJ" pitchFamily="2" charset="0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pt-BR" sz="3600" b="1" dirty="0" smtClean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e¨vswKs </a:t>
            </a:r>
            <a:r>
              <a:rPr lang="pt-BR" sz="3600" b="1" dirty="0">
                <a:solidFill>
                  <a:srgbClr val="0000FF"/>
                </a:solidFill>
                <a:latin typeface="SutonnyMJ" pitchFamily="2" charset="0"/>
                <a:cs typeface="SutonnyMJ" pitchFamily="2" charset="0"/>
              </a:rPr>
              <a:t>myweav, </a:t>
            </a:r>
            <a:endParaRPr lang="pt-BR" sz="3600" b="1" dirty="0" smtClean="0">
              <a:solidFill>
                <a:srgbClr val="0000FF"/>
              </a:solidFill>
              <a:latin typeface="SutonnyMJ" pitchFamily="2" charset="0"/>
              <a:cs typeface="SutonnyMJ" pitchFamily="2" charset="0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pt-BR" sz="3600" b="1" dirty="0" smtClean="0">
                <a:solidFill>
                  <a:schemeClr val="accent6">
                    <a:lumMod val="75000"/>
                  </a:schemeClr>
                </a:solidFill>
                <a:latin typeface="SutonnyMJ" pitchFamily="2" charset="0"/>
                <a:cs typeface="SutonnyMJ" pitchFamily="2" charset="0"/>
              </a:rPr>
              <a:t>`</a:t>
            </a:r>
            <a:r>
              <a:rPr lang="pt-BR" sz="3600" b="1" dirty="0">
                <a:solidFill>
                  <a:schemeClr val="accent6">
                    <a:lumMod val="75000"/>
                  </a:schemeClr>
                </a:solidFill>
                <a:latin typeface="SutonnyMJ" pitchFamily="2" charset="0"/>
                <a:cs typeface="SutonnyMJ" pitchFamily="2" charset="0"/>
              </a:rPr>
              <a:t>ybx©wZ `</a:t>
            </a:r>
            <a:r>
              <a:rPr lang="pt-BR" sz="3600" b="1" dirty="0" smtClean="0">
                <a:solidFill>
                  <a:schemeClr val="accent6">
                    <a:lumMod val="75000"/>
                  </a:schemeClr>
                </a:solidFill>
                <a:latin typeface="SutonnyMJ" pitchFamily="2" charset="0"/>
                <a:cs typeface="SutonnyMJ" pitchFamily="2" charset="0"/>
              </a:rPr>
              <a:t>gb I </a:t>
            </a:r>
            <a:r>
              <a:rPr lang="pt-BR" sz="3600" b="1" dirty="0" smtClean="0">
                <a:solidFill>
                  <a:srgbClr val="0070C0"/>
                </a:solidFill>
                <a:latin typeface="SutonnyMJ" pitchFamily="2" charset="0"/>
                <a:cs typeface="SutonnyMJ" pitchFamily="2" charset="0"/>
              </a:rPr>
              <a:t>MbZš</a:t>
            </a:r>
            <a:r>
              <a:rPr lang="pt-BR" sz="3600" b="1" dirty="0">
                <a:solidFill>
                  <a:srgbClr val="0070C0"/>
                </a:solidFill>
                <a:latin typeface="SutonnyMJ" pitchFamily="2" charset="0"/>
                <a:cs typeface="SutonnyMJ" pitchFamily="2" charset="0"/>
              </a:rPr>
              <a:t>¿ </a:t>
            </a:r>
            <a:r>
              <a:rPr lang="pt-BR" sz="3600" b="1" dirty="0" smtClean="0">
                <a:solidFill>
                  <a:srgbClr val="0070C0"/>
                </a:solidFill>
                <a:latin typeface="SutonnyMJ" pitchFamily="2" charset="0"/>
                <a:cs typeface="SutonnyMJ" pitchFamily="2" charset="0"/>
              </a:rPr>
              <a:t>kw³kvjxKib</a:t>
            </a:r>
            <a:endParaRPr lang="en-US" sz="3600" b="1" dirty="0">
              <a:solidFill>
                <a:srgbClr val="0070C0"/>
              </a:solidFill>
              <a:latin typeface="SutonnyMJ" pitchFamily="2" charset="0"/>
              <a:cs typeface="SutonnyMJ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4293096"/>
            <a:ext cx="8534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C00000"/>
                </a:solidFill>
                <a:latin typeface="SutonnyMJ" pitchFamily="2" charset="0"/>
                <a:cs typeface="SutonnyMJ" pitchFamily="2" charset="0"/>
              </a:rPr>
              <a:t>BZ¨vw` †ÿ‡Î †gvevBj †dv‡bi ¸iæZ¡ Av‡Q e‡j Rwi‡c D‡jøL Kiv nq|</a:t>
            </a:r>
            <a:endParaRPr lang="en-US" sz="2800" b="1" dirty="0">
              <a:solidFill>
                <a:srgbClr val="C00000"/>
              </a:solidFill>
              <a:latin typeface="SutonnyMJ" pitchFamily="2" charset="0"/>
              <a:cs typeface="SutonnyMJ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410" r="8974"/>
          <a:stretch>
            <a:fillRect/>
          </a:stretch>
        </p:blipFill>
        <p:spPr>
          <a:xfrm rot="5400000">
            <a:off x="6434491" y="1668171"/>
            <a:ext cx="2828218" cy="21336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357290" y="727060"/>
            <a:ext cx="5867400" cy="487362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solidFill>
                  <a:srgbClr val="FF0000"/>
                </a:solidFill>
                <a:latin typeface="SutonnyMJ" pitchFamily="2" charset="0"/>
              </a:rPr>
              <a:t>Z_¨ I †</a:t>
            </a:r>
            <a:r>
              <a:rPr lang="en-US" sz="3200" b="1" dirty="0" err="1" smtClean="0">
                <a:solidFill>
                  <a:srgbClr val="FF0000"/>
                </a:solidFill>
                <a:latin typeface="SutonnyMJ" pitchFamily="2" charset="0"/>
              </a:rPr>
              <a:t>hvMv‡hvM</a:t>
            </a:r>
            <a:r>
              <a:rPr lang="en-US" sz="3200" b="1" dirty="0" smtClean="0">
                <a:solidFill>
                  <a:srgbClr val="FF0000"/>
                </a:solidFill>
                <a:latin typeface="SutonnyMJ" pitchFamily="2" charset="0"/>
              </a:rPr>
              <a:t> cÖhyw³ I A_©‰</a:t>
            </a:r>
            <a:r>
              <a:rPr lang="en-US" sz="3200" b="1" dirty="0" err="1" smtClean="0">
                <a:solidFill>
                  <a:srgbClr val="FF0000"/>
                </a:solidFill>
                <a:latin typeface="SutonnyMJ" pitchFamily="2" charset="0"/>
              </a:rPr>
              <a:t>bwZK</a:t>
            </a:r>
            <a:r>
              <a:rPr lang="en-US" sz="3200" b="1" dirty="0" smtClean="0">
                <a:solidFill>
                  <a:srgbClr val="FF0000"/>
                </a:solidFill>
                <a:latin typeface="SutonnyMJ" pitchFamily="2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SutonnyMJ" pitchFamily="2" charset="0"/>
              </a:rPr>
              <a:t>Dbœqb</a:t>
            </a:r>
            <a:endParaRPr lang="en-US" sz="3200" dirty="0">
              <a:solidFill>
                <a:srgbClr val="FF0000"/>
              </a:solidFill>
              <a:latin typeface="SutonnyMJ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6" y="5014917"/>
            <a:ext cx="80648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Dbœqbkxj we‡k¦i AšÍZ: 20 jvL K…lK †gvevBj †dvb e¨envi K‡i K…wl Z_¨ I evRvi `i m¤ú‡K© Rvb‡Z cvi‡Q|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865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6" grpId="0"/>
    </p:bldLst>
  </p:timing>
</p:sld>
</file>

<file path=ppt/theme/theme1.xml><?xml version="1.0" encoding="utf-8"?>
<a:theme xmlns:a="http://schemas.openxmlformats.org/drawingml/2006/main" name="Noy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Noyon</Template>
  <TotalTime>1542</TotalTime>
  <Words>3221</Words>
  <Application>Microsoft Office PowerPoint</Application>
  <PresentationFormat>On-screen Show (4:3)</PresentationFormat>
  <Paragraphs>181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NikoshBAN</vt:lpstr>
      <vt:lpstr>SutonnyMJ</vt:lpstr>
      <vt:lpstr>Calibri</vt:lpstr>
      <vt:lpstr>Times New Roman</vt:lpstr>
      <vt:lpstr>Wingdings</vt:lpstr>
      <vt:lpstr>Symbol</vt:lpstr>
      <vt:lpstr>Noyon</vt:lpstr>
      <vt:lpstr>Slide 1</vt:lpstr>
      <vt:lpstr>Slide 2</vt:lpstr>
      <vt:lpstr>Slide 3</vt:lpstr>
      <vt:lpstr>Slide 4</vt:lpstr>
      <vt:lpstr>Z_¨ I †hvMv‡hvM cÖhyw³ e¨env‡i A_©ˆbwZK Dbœqb</vt:lpstr>
      <vt:lpstr>Z_¨ I †hvMv‡hvM cÖhyw³ e¨env‡i A_©ˆbwZK Dbœq‡bi fzwgKv e¨vL¨v Ki‡Z cvi‡e|</vt:lpstr>
      <vt:lpstr>Z_¨ I †hvMv‡hvM cÖhyw³ I A_©‰bwZK Dbœqb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evsjv‡`‡ki ev¯ÍeZvq AvDU‡mvwm©s Gi fzwgKv eY©bv Ki| h'19</vt:lpstr>
      <vt:lpstr>Slide 26</vt:lpstr>
      <vt:lpstr>Slide 27</vt:lpstr>
      <vt:lpstr>Slide 28</vt:lpstr>
      <vt:lpstr>Slide 29</vt:lpstr>
      <vt:lpstr>Slide 30</vt:lpstr>
      <vt:lpstr>Slide 31</vt:lpstr>
      <vt:lpstr>Slide 32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Z_¨ I †hvMv‡hvM cÖhyw³ e¨env‡i ˆbwZKZv Ethics of using ICT</dc:title>
  <dc:creator>sharmin</dc:creator>
  <cp:lastModifiedBy>NOOR</cp:lastModifiedBy>
  <cp:revision>95</cp:revision>
  <dcterms:created xsi:type="dcterms:W3CDTF">2013-08-18T03:58:11Z</dcterms:created>
  <dcterms:modified xsi:type="dcterms:W3CDTF">2021-05-17T03:13:56Z</dcterms:modified>
</cp:coreProperties>
</file>