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4762500" cy="4762500"/>
  <p:notesSz cx="6858000" cy="9144000"/>
  <p:embeddedFontLst>
    <p:embeddedFont>
      <p:font typeface="ITC Benguiat" charset="1" panose="02030603050306020704"/>
      <p:regular r:id="rId7"/>
    </p:embeddedFont>
    <p:embeddedFont>
      <p:font typeface="Montserrat" charset="1" panose="00000500000000000000"/>
      <p:regular r:id="rId8"/>
    </p:embeddedFont>
    <p:embeddedFont>
      <p:font typeface="Open Sans Bold" charset="1" panose="00000000000000000000"/>
      <p:regular r:id="rId9"/>
    </p:embeddedFont>
    <p:embeddedFont>
      <p:font typeface="Cinzel Bold" charset="1" panose="00000800000000000000"/>
      <p:regular r:id="rId10"/>
    </p:embeddedFont>
    <p:embeddedFont>
      <p:font typeface="Noto Serif Ethiopic Condensed Bold" charset="1" panose="02020502060505020204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16" Target="../media/image15.png" Type="http://schemas.openxmlformats.org/officeDocument/2006/relationships/image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4762500" cy="4762500"/>
          </a:xfrm>
          <a:custGeom>
            <a:avLst/>
            <a:gdLst/>
            <a:ahLst/>
            <a:cxnLst/>
            <a:rect r="r" b="b" t="t" l="l"/>
            <a:pathLst>
              <a:path h="4762500" w="4762500">
                <a:moveTo>
                  <a:pt x="0" y="0"/>
                </a:moveTo>
                <a:lnTo>
                  <a:pt x="4762500" y="0"/>
                </a:lnTo>
                <a:lnTo>
                  <a:pt x="4762500" y="4762500"/>
                </a:lnTo>
                <a:lnTo>
                  <a:pt x="0" y="4762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8277" y="2950409"/>
            <a:ext cx="3810000" cy="397996"/>
          </a:xfrm>
          <a:custGeom>
            <a:avLst/>
            <a:gdLst/>
            <a:ahLst/>
            <a:cxnLst/>
            <a:rect r="r" b="b" t="t" l="l"/>
            <a:pathLst>
              <a:path h="397996" w="3810000">
                <a:moveTo>
                  <a:pt x="0" y="0"/>
                </a:moveTo>
                <a:lnTo>
                  <a:pt x="3810000" y="0"/>
                </a:lnTo>
                <a:lnTo>
                  <a:pt x="3810000" y="397996"/>
                </a:lnTo>
                <a:lnTo>
                  <a:pt x="0" y="3979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57295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98699" y="2137705"/>
            <a:ext cx="1940831" cy="1940831"/>
          </a:xfrm>
          <a:custGeom>
            <a:avLst/>
            <a:gdLst/>
            <a:ahLst/>
            <a:cxnLst/>
            <a:rect r="r" b="b" t="t" l="l"/>
            <a:pathLst>
              <a:path h="1940831" w="1940831">
                <a:moveTo>
                  <a:pt x="0" y="0"/>
                </a:moveTo>
                <a:lnTo>
                  <a:pt x="1940831" y="0"/>
                </a:lnTo>
                <a:lnTo>
                  <a:pt x="1940831" y="1940831"/>
                </a:lnTo>
                <a:lnTo>
                  <a:pt x="0" y="19408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028860" y="2426751"/>
            <a:ext cx="3810000" cy="571500"/>
          </a:xfrm>
          <a:custGeom>
            <a:avLst/>
            <a:gdLst/>
            <a:ahLst/>
            <a:cxnLst/>
            <a:rect r="r" b="b" t="t" l="l"/>
            <a:pathLst>
              <a:path h="571500" w="3810000">
                <a:moveTo>
                  <a:pt x="0" y="0"/>
                </a:moveTo>
                <a:lnTo>
                  <a:pt x="3810000" y="0"/>
                </a:lnTo>
                <a:lnTo>
                  <a:pt x="38100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320505" y="2561164"/>
            <a:ext cx="302673" cy="302673"/>
          </a:xfrm>
          <a:custGeom>
            <a:avLst/>
            <a:gdLst/>
            <a:ahLst/>
            <a:cxnLst/>
            <a:rect r="r" b="b" t="t" l="l"/>
            <a:pathLst>
              <a:path h="302673" w="302673">
                <a:moveTo>
                  <a:pt x="0" y="0"/>
                </a:moveTo>
                <a:lnTo>
                  <a:pt x="302673" y="0"/>
                </a:lnTo>
                <a:lnTo>
                  <a:pt x="302673" y="302674"/>
                </a:lnTo>
                <a:lnTo>
                  <a:pt x="0" y="3026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28860" y="3348405"/>
            <a:ext cx="3810000" cy="571500"/>
          </a:xfrm>
          <a:custGeom>
            <a:avLst/>
            <a:gdLst/>
            <a:ahLst/>
            <a:cxnLst/>
            <a:rect r="r" b="b" t="t" l="l"/>
            <a:pathLst>
              <a:path h="571500" w="3810000">
                <a:moveTo>
                  <a:pt x="0" y="0"/>
                </a:moveTo>
                <a:lnTo>
                  <a:pt x="3810000" y="0"/>
                </a:lnTo>
                <a:lnTo>
                  <a:pt x="3810000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316905" y="-277546"/>
            <a:ext cx="1712897" cy="1712897"/>
          </a:xfrm>
          <a:custGeom>
            <a:avLst/>
            <a:gdLst/>
            <a:ahLst/>
            <a:cxnLst/>
            <a:rect r="r" b="b" t="t" l="l"/>
            <a:pathLst>
              <a:path h="1712897" w="1712897">
                <a:moveTo>
                  <a:pt x="0" y="0"/>
                </a:moveTo>
                <a:lnTo>
                  <a:pt x="1712897" y="0"/>
                </a:lnTo>
                <a:lnTo>
                  <a:pt x="1712897" y="1712897"/>
                </a:lnTo>
                <a:lnTo>
                  <a:pt x="0" y="171289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320505" y="3474130"/>
            <a:ext cx="244946" cy="320051"/>
          </a:xfrm>
          <a:custGeom>
            <a:avLst/>
            <a:gdLst/>
            <a:ahLst/>
            <a:cxnLst/>
            <a:rect r="r" b="b" t="t" l="l"/>
            <a:pathLst>
              <a:path h="320051" w="244946">
                <a:moveTo>
                  <a:pt x="0" y="0"/>
                </a:moveTo>
                <a:lnTo>
                  <a:pt x="244946" y="0"/>
                </a:lnTo>
                <a:lnTo>
                  <a:pt x="244946" y="320051"/>
                </a:lnTo>
                <a:lnTo>
                  <a:pt x="0" y="3200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320505" y="2990530"/>
            <a:ext cx="302673" cy="304620"/>
          </a:xfrm>
          <a:custGeom>
            <a:avLst/>
            <a:gdLst/>
            <a:ahLst/>
            <a:cxnLst/>
            <a:rect r="r" b="b" t="t" l="l"/>
            <a:pathLst>
              <a:path h="304620" w="302673">
                <a:moveTo>
                  <a:pt x="0" y="0"/>
                </a:moveTo>
                <a:lnTo>
                  <a:pt x="302673" y="0"/>
                </a:lnTo>
                <a:lnTo>
                  <a:pt x="302673" y="304620"/>
                </a:lnTo>
                <a:lnTo>
                  <a:pt x="0" y="3046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16615" y="2155621"/>
            <a:ext cx="1905000" cy="1905000"/>
          </a:xfrm>
          <a:custGeom>
            <a:avLst/>
            <a:gdLst/>
            <a:ahLst/>
            <a:cxnLst/>
            <a:rect r="r" b="b" t="t" l="l"/>
            <a:pathLst>
              <a:path h="1905000" w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69010" y="2298146"/>
            <a:ext cx="1400210" cy="1400210"/>
          </a:xfrm>
          <a:custGeom>
            <a:avLst/>
            <a:gdLst/>
            <a:ahLst/>
            <a:cxnLst/>
            <a:rect r="r" b="b" t="t" l="l"/>
            <a:pathLst>
              <a:path h="1400210" w="1400210">
                <a:moveTo>
                  <a:pt x="0" y="0"/>
                </a:moveTo>
                <a:lnTo>
                  <a:pt x="1400209" y="0"/>
                </a:lnTo>
                <a:lnTo>
                  <a:pt x="1400209" y="1400210"/>
                </a:lnTo>
                <a:lnTo>
                  <a:pt x="0" y="1400210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23539" y="2545663"/>
            <a:ext cx="1291151" cy="1124915"/>
          </a:xfrm>
          <a:custGeom>
            <a:avLst/>
            <a:gdLst/>
            <a:ahLst/>
            <a:cxnLst/>
            <a:rect r="r" b="b" t="t" l="l"/>
            <a:pathLst>
              <a:path h="1124915" w="1291151">
                <a:moveTo>
                  <a:pt x="0" y="0"/>
                </a:moveTo>
                <a:lnTo>
                  <a:pt x="1291151" y="0"/>
                </a:lnTo>
                <a:lnTo>
                  <a:pt x="1291151" y="1124915"/>
                </a:lnTo>
                <a:lnTo>
                  <a:pt x="0" y="1124915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39544" y="855467"/>
            <a:ext cx="4601979" cy="429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7"/>
              </a:lnSpc>
            </a:pPr>
            <a:r>
              <a:rPr lang="en-US" sz="3019">
                <a:solidFill>
                  <a:srgbClr val="D0A933"/>
                </a:solidFill>
                <a:latin typeface="ITC Benguiat"/>
                <a:ea typeface="ITC Benguiat"/>
                <a:cs typeface="ITC Benguiat"/>
                <a:sym typeface="ITC Benguiat"/>
              </a:rPr>
              <a:t>KANZUL IMAAN API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80298" y="1416301"/>
            <a:ext cx="3072064" cy="424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78"/>
              </a:lnSpc>
              <a:spcBef>
                <a:spcPct val="0"/>
              </a:spcBef>
            </a:pPr>
            <a:r>
              <a:rPr lang="en-US" sz="127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FIRST TIME IN THE WORLD – 100% FREE QURAN TRANSLATION API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028860" y="2021424"/>
            <a:ext cx="2648834" cy="691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2"/>
              </a:lnSpc>
              <a:spcBef>
                <a:spcPct val="0"/>
              </a:spcBef>
            </a:pPr>
            <a:r>
              <a:rPr lang="en-US" b="true" sz="1016">
                <a:solidFill>
                  <a:srgbClr val="F6B25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AUTHENTIC KANZUL IMAAN TRANSLATION</a:t>
            </a:r>
          </a:p>
          <a:p>
            <a:pPr algn="ctr">
              <a:lnSpc>
                <a:spcPts val="1422"/>
              </a:lnSpc>
              <a:spcBef>
                <a:spcPct val="0"/>
              </a:spcBef>
            </a:pPr>
          </a:p>
          <a:p>
            <a:pPr algn="ctr">
              <a:lnSpc>
                <a:spcPts val="1422"/>
              </a:lnSpc>
              <a:spcBef>
                <a:spcPct val="0"/>
              </a:spcBef>
            </a:pPr>
            <a:r>
              <a:rPr lang="en-US" b="true" sz="1016">
                <a:solidFill>
                  <a:srgbClr val="F6B25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648942" y="2611107"/>
            <a:ext cx="2041803" cy="174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2"/>
              </a:lnSpc>
              <a:spcBef>
                <a:spcPct val="0"/>
              </a:spcBef>
            </a:pPr>
            <a:r>
              <a:rPr lang="en-US" b="true" sz="1016">
                <a:solidFill>
                  <a:srgbClr val="FFFFFF"/>
                </a:solidFill>
                <a:latin typeface="Cinzel Bold"/>
                <a:ea typeface="Cinzel Bold"/>
                <a:cs typeface="Cinzel Bold"/>
                <a:sym typeface="Cinzel Bold"/>
              </a:rPr>
              <a:t>ACCESS ANYWHERE, ANYTIME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716093" y="3041446"/>
            <a:ext cx="2010814" cy="174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2"/>
              </a:lnSpc>
              <a:spcBef>
                <a:spcPct val="0"/>
              </a:spcBef>
            </a:pPr>
            <a:r>
              <a:rPr lang="en-US" b="true" sz="1016">
                <a:solidFill>
                  <a:srgbClr val="012B17"/>
                </a:solidFill>
                <a:latin typeface="Cinzel Bold"/>
                <a:ea typeface="Cinzel Bold"/>
                <a:cs typeface="Cinzel Bold"/>
                <a:sym typeface="Cinzel Bold"/>
              </a:rPr>
              <a:t>EASY INTEGRATION IN CODE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648942" y="3517092"/>
            <a:ext cx="2057281" cy="174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2"/>
              </a:lnSpc>
              <a:spcBef>
                <a:spcPct val="0"/>
              </a:spcBef>
            </a:pPr>
            <a:r>
              <a:rPr lang="en-US" b="true" sz="1016">
                <a:solidFill>
                  <a:srgbClr val="FFFFFF"/>
                </a:solidFill>
                <a:latin typeface="Cinzel Bold"/>
                <a:ea typeface="Cinzel Bold"/>
                <a:cs typeface="Cinzel Bold"/>
                <a:sym typeface="Cinzel Bold"/>
              </a:rPr>
              <a:t>NO SUBSCRIPTION, NO LIMITS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623178" y="4112037"/>
            <a:ext cx="1733431" cy="174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2"/>
              </a:lnSpc>
              <a:spcBef>
                <a:spcPct val="0"/>
              </a:spcBef>
            </a:pPr>
            <a:r>
              <a:rPr lang="en-US" b="true" sz="1016">
                <a:solidFill>
                  <a:srgbClr val="FFFFFF"/>
                </a:solidFill>
                <a:latin typeface="Noto Serif Ethiopic Condensed Bold"/>
                <a:ea typeface="Noto Serif Ethiopic Condensed Bold"/>
                <a:cs typeface="Noto Serif Ethiopic Condensed Bold"/>
                <a:sym typeface="Noto Serif Ethiopic Condensed Bold"/>
              </a:rPr>
              <a:t>DEVELOPED BY AL NOOR INC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DAGw3WFKANU</dc:identifier>
  <dcterms:modified xsi:type="dcterms:W3CDTF">2011-08-01T06:04:30Z</dcterms:modified>
  <cp:revision>1</cp:revision>
  <dc:title>Kanzul Imaan</dc:title>
</cp:coreProperties>
</file>