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70" r:id="rId4"/>
    <p:sldId id="258" r:id="rId5"/>
    <p:sldId id="266" r:id="rId6"/>
    <p:sldId id="271" r:id="rId7"/>
    <p:sldId id="259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9100D0-095D-4D2B-9D96-9F6EFC2DECBF}">
          <p14:sldIdLst>
            <p14:sldId id="256"/>
            <p14:sldId id="257"/>
            <p14:sldId id="270"/>
            <p14:sldId id="258"/>
            <p14:sldId id="266"/>
            <p14:sldId id="271"/>
            <p14:sldId id="259"/>
          </p14:sldIdLst>
        </p14:section>
        <p14:section name="Untitled Section" id="{84C92B21-1770-4332-83E6-B91850BEC43C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7B82A-08AC-46E8-B1A3-97DA15BE71E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D91E-6DC3-41D2-AC91-F468AB0784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3" cy="1573670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2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6" y="4840040"/>
            <a:ext cx="120595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B361F6-AD3D-43D7-87AD-071ECD2C6362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3" y="4840040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4" y="4840040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5" y="558353"/>
            <a:ext cx="8005589" cy="4012253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110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1721646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843-6585-4FE8-91A1-0C02FB70EE2B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9" y="468117"/>
            <a:ext cx="1490951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5724525" cy="39324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D1CA-FD5A-49C4-BC87-2DBC3729241F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02A-4A19-4056-8279-FB289C23FB6D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3" y="4840040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343CB-F81F-4104-B862-AECBE85D2D8E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6" y="4840040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4" y="4840040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3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3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8732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25E9-A3A9-4E91-A279-844410283458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173"/>
            <a:ext cx="3335840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2" y="2478907"/>
            <a:ext cx="3335839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1762316"/>
            <a:ext cx="3335840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2478907"/>
            <a:ext cx="3335840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97A-2B9C-4FF7-8DDC-B6384984B96F}" type="datetime1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D56F-E3A3-4F1C-A306-3D41F1A54661}" type="datetime1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145-9E03-4571-8F9A-AD49F5338D4E}" type="datetime1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514350"/>
            <a:ext cx="2891791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7" y="2142259"/>
            <a:ext cx="2891791" cy="225829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7" y="4840040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34E981-A4F2-4CE3-AA32-2B5831E2311D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40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7" y="4840040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1" y="282"/>
            <a:ext cx="171451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1" y="282"/>
            <a:ext cx="171451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514350"/>
            <a:ext cx="2891791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1" y="2"/>
            <a:ext cx="4994911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7" y="2141976"/>
            <a:ext cx="2891791" cy="2258574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7" y="4840040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43276-7B76-4732-A4E1-4761FB1FB88B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40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7" y="4840040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1" y="282"/>
            <a:ext cx="171451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1" y="282"/>
            <a:ext cx="171451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29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1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1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9" y="4840040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303BDA4-9D39-4ED0-B419-6EC30CD493B3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5" y="4840040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4" y="4840040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EB40924-8580-4269-BD66-F08A65499F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2" y="282"/>
            <a:ext cx="171451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2" y="282"/>
            <a:ext cx="171451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758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71500"/>
            <a:ext cx="6400800" cy="1543050"/>
          </a:xfrm>
        </p:spPr>
        <p:txBody>
          <a:bodyPr>
            <a:normAutofit/>
          </a:bodyPr>
          <a:lstStyle/>
          <a:p>
            <a:r>
              <a:rPr lang="en-US" sz="3600" dirty="0"/>
              <a:t>Email pattern matching by using </a:t>
            </a:r>
            <a:r>
              <a:rPr lang="en-US" sz="3600" dirty="0" err="1"/>
              <a:t>antlr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639" y="3314701"/>
            <a:ext cx="6932327" cy="1428751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/>
                </a:solidFill>
              </a:rPr>
              <a:t>Group members: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1.Khairul Hasib              ID:2015-2-60-105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2.Fahmida Hassan        ID:2015-2-60-114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3.Salma Rahman           ID:2015-2-60-088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ANTLR tool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Context Free Grammar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Generating parse tree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Detecting Email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Examples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73A0-46A9-4659-96AF-4ABFDC87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514351"/>
            <a:ext cx="72009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034319-112C-4264-B102-E204034D5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514351"/>
            <a:ext cx="7200899" cy="41147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6FDCF-3EEE-48D1-BA23-11CBFF51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514350"/>
            <a:ext cx="7200900" cy="8001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/>
              <a:t>Why use ANTLR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1" y="1771650"/>
            <a:ext cx="7200900" cy="2686050"/>
          </a:xfrm>
        </p:spPr>
        <p:txBody>
          <a:bodyPr>
            <a:noAutofit/>
          </a:bodyPr>
          <a:lstStyle/>
          <a:p>
            <a:r>
              <a:rPr lang="en-US" sz="2400" dirty="0"/>
              <a:t>A powerful parser generator </a:t>
            </a:r>
          </a:p>
          <a:p>
            <a:r>
              <a:rPr lang="en-US" sz="2400" dirty="0"/>
              <a:t>Can generates Java ,C#, C++ and Python</a:t>
            </a:r>
          </a:p>
          <a:p>
            <a:r>
              <a:rPr lang="en-US" sz="2400" dirty="0"/>
              <a:t>Flexible and decent error handling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6A0D-7B88-4A97-B6BA-F8F5B72E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8150"/>
            <a:ext cx="7200900" cy="1114425"/>
          </a:xfrm>
        </p:spPr>
        <p:txBody>
          <a:bodyPr/>
          <a:lstStyle/>
          <a:p>
            <a:r>
              <a:rPr lang="en-US" dirty="0"/>
              <a:t>Grammar Experiment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B188B-F8D7-47EA-82EB-35222A2A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1" y="1200150"/>
            <a:ext cx="7200900" cy="3943350"/>
          </a:xfrm>
        </p:spPr>
        <p:txBody>
          <a:bodyPr>
            <a:normAutofit/>
          </a:bodyPr>
          <a:lstStyle/>
          <a:p>
            <a:r>
              <a:rPr lang="en-US" sz="2400" dirty="0"/>
              <a:t>Prog:(</a:t>
            </a:r>
            <a:r>
              <a:rPr lang="en-US" sz="2400" dirty="0" err="1"/>
              <a:t>em</a:t>
            </a:r>
            <a:r>
              <a:rPr lang="en-US" sz="2400" dirty="0"/>
              <a:t> NEWLINE)*;</a:t>
            </a:r>
          </a:p>
          <a:p>
            <a:r>
              <a:rPr lang="en-US" sz="2400" dirty="0" err="1"/>
              <a:t>Em</a:t>
            </a:r>
            <a:r>
              <a:rPr lang="en-US" sz="2400" dirty="0"/>
              <a:t> :</a:t>
            </a:r>
            <a:r>
              <a:rPr lang="en-US" sz="2400" dirty="0" err="1"/>
              <a:t>exf</a:t>
            </a:r>
            <a:r>
              <a:rPr lang="en-US" sz="2400" dirty="0"/>
              <a:t> (‘@’) </a:t>
            </a:r>
            <a:r>
              <a:rPr lang="en-US" sz="2400" dirty="0" err="1"/>
              <a:t>exl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Exf:ex|ex</a:t>
            </a:r>
            <a:r>
              <a:rPr lang="en-US" sz="2400" dirty="0"/>
              <a:t> </a:t>
            </a:r>
            <a:r>
              <a:rPr lang="en-US" sz="2400" dirty="0" err="1"/>
              <a:t>fex</a:t>
            </a:r>
            <a:r>
              <a:rPr lang="en-US" sz="2400" dirty="0"/>
              <a:t>*;</a:t>
            </a:r>
          </a:p>
          <a:p>
            <a:r>
              <a:rPr lang="en-US" sz="2400" dirty="0" err="1"/>
              <a:t>Fex</a:t>
            </a:r>
            <a:r>
              <a:rPr lang="en-US" sz="2400" dirty="0">
                <a:sym typeface="Wingdings" panose="05000000000000000000" pitchFamily="2" charset="2"/>
              </a:rPr>
              <a:t>:(‘.’)ex;</a:t>
            </a:r>
            <a:endParaRPr lang="en-US" sz="2400" dirty="0"/>
          </a:p>
          <a:p>
            <a:r>
              <a:rPr lang="en-US" sz="2400" dirty="0" err="1"/>
              <a:t>Exl:ex</a:t>
            </a:r>
            <a:r>
              <a:rPr lang="en-US" sz="2400" dirty="0"/>
              <a:t> </a:t>
            </a:r>
            <a:r>
              <a:rPr lang="en-US" sz="2400" dirty="0" err="1"/>
              <a:t>fex</a:t>
            </a:r>
            <a:r>
              <a:rPr lang="en-US" sz="2400" dirty="0"/>
              <a:t>*;</a:t>
            </a:r>
          </a:p>
          <a:p>
            <a:r>
              <a:rPr lang="en-US" sz="2400" dirty="0" err="1"/>
              <a:t>Ex:LE</a:t>
            </a:r>
            <a:r>
              <a:rPr lang="en-US" sz="2400" dirty="0"/>
              <a:t>+</a:t>
            </a:r>
          </a:p>
          <a:p>
            <a:r>
              <a:rPr lang="en-US" sz="2400" dirty="0"/>
              <a:t>NEWLINE:[\r\n]+</a:t>
            </a:r>
          </a:p>
          <a:p>
            <a:r>
              <a:rPr lang="en-US" sz="2400" dirty="0"/>
              <a:t>LE:[a-z]+[0-9];</a:t>
            </a:r>
          </a:p>
        </p:txBody>
      </p:sp>
    </p:spTree>
    <p:extLst>
      <p:ext uri="{BB962C8B-B14F-4D97-AF65-F5344CB8AC3E}">
        <p14:creationId xmlns:p14="http://schemas.microsoft.com/office/powerpoint/2010/main" val="242266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D7-6194-4FDC-A9AF-D8BCE0E1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F637-2C4F-4D4B-9F89-F9FBA273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Username123 @ mail .com</a:t>
            </a:r>
          </a:p>
          <a:p>
            <a:r>
              <a:rPr lang="en-US" dirty="0" err="1"/>
              <a:t>Compilerproject</a:t>
            </a:r>
            <a:r>
              <a:rPr lang="en-US" dirty="0"/>
              <a:t> @ </a:t>
            </a:r>
            <a:r>
              <a:rPr lang="en-US" dirty="0" err="1"/>
              <a:t>gmail</a:t>
            </a:r>
            <a:r>
              <a:rPr lang="en-US" dirty="0"/>
              <a:t>. com</a:t>
            </a:r>
          </a:p>
          <a:p>
            <a:r>
              <a:rPr lang="en-US" dirty="0"/>
              <a:t>Antlr.ewu.bd</a:t>
            </a:r>
          </a:p>
          <a:p>
            <a:r>
              <a:rPr lang="en-US" dirty="0"/>
              <a:t>Ewu.edu.bd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F97E2-E4C8-4995-8DBF-DE489DD4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/>
              <a:t>Parse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09E576-FE1C-48FB-9BDD-77BB8BE8F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76350"/>
            <a:ext cx="7200900" cy="3657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0F69C9-482B-43DA-A896-7878CCC3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00050"/>
            <a:ext cx="7848600" cy="40005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F2F4D5-6BB6-42E1-855E-712B3DABD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914400"/>
            <a:ext cx="7343931" cy="3714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0924-8580-4269-BD66-F08A65499F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72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360</TotalTime>
  <Words>142</Words>
  <Application>Microsoft Office PowerPoint</Application>
  <PresentationFormat>On-screen Show (16:9)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Wingdings</vt:lpstr>
      <vt:lpstr>Crop</vt:lpstr>
      <vt:lpstr>Email pattern matching by using antlr</vt:lpstr>
      <vt:lpstr>Overview</vt:lpstr>
      <vt:lpstr>PowerPoint Presentation</vt:lpstr>
      <vt:lpstr>Why use ANTLR</vt:lpstr>
      <vt:lpstr>Grammar Experiment</vt:lpstr>
      <vt:lpstr>Examples: </vt:lpstr>
      <vt:lpstr>Parse Tree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 and error control techniques in the data link layer protocols</dc:title>
  <dc:creator>TULAN</dc:creator>
  <cp:lastModifiedBy>Fahmida Hassan</cp:lastModifiedBy>
  <cp:revision>36</cp:revision>
  <dcterms:created xsi:type="dcterms:W3CDTF">2018-04-02T18:10:43Z</dcterms:created>
  <dcterms:modified xsi:type="dcterms:W3CDTF">2018-04-07T14:38:54Z</dcterms:modified>
</cp:coreProperties>
</file>