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7" r:id="rId5"/>
    <p:sldId id="267" r:id="rId6"/>
    <p:sldId id="268" r:id="rId7"/>
    <p:sldId id="269" r:id="rId8"/>
    <p:sldId id="270"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48" d="100"/>
          <a:sy n="48" d="100"/>
        </p:scale>
        <p:origin x="38" y="92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4/10/2023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4/10/2023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4/10/2023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4/10/2023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4/10/2023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4/10/2023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4/10/2023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4/10/2023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4/10/2023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CSE </a:t>
            </a:r>
            <a:r>
              <a:rPr lang="en-US" dirty="0" smtClean="0"/>
              <a:t>499A</a:t>
            </a:r>
            <a:br>
              <a:rPr lang="en-US" dirty="0" smtClean="0"/>
            </a:br>
            <a:r>
              <a:rPr lang="en-US" dirty="0"/>
              <a:t>S</a:t>
            </a:r>
            <a:r>
              <a:rPr lang="en-US" dirty="0" smtClean="0"/>
              <a:t>ocial </a:t>
            </a:r>
            <a:r>
              <a:rPr lang="en-US" dirty="0"/>
              <a:t>and environmental effect</a:t>
            </a:r>
            <a:endParaRPr lang="en-US" dirty="0"/>
          </a:p>
        </p:txBody>
      </p:sp>
      <p:sp>
        <p:nvSpPr>
          <p:cNvPr id="5" name="Subtitle 4"/>
          <p:cNvSpPr>
            <a:spLocks noGrp="1"/>
          </p:cNvSpPr>
          <p:nvPr>
            <p:ph type="subTitle" idx="1"/>
          </p:nvPr>
        </p:nvSpPr>
        <p:spPr>
          <a:xfrm>
            <a:off x="1625176" y="2616200"/>
            <a:ext cx="10336636" cy="3175000"/>
          </a:xfrm>
        </p:spPr>
        <p:txBody>
          <a:bodyPr/>
          <a:lstStyle/>
          <a:p>
            <a:r>
              <a:rPr lang="en-US" dirty="0" smtClean="0"/>
              <a:t>Group members                               ID</a:t>
            </a:r>
          </a:p>
          <a:p>
            <a:r>
              <a:rPr lang="en-US" dirty="0"/>
              <a:t>1.Ashrin </a:t>
            </a:r>
            <a:r>
              <a:rPr lang="en-US" dirty="0" err="1" smtClean="0"/>
              <a:t>Mobashira</a:t>
            </a:r>
            <a:r>
              <a:rPr lang="en-US" dirty="0" smtClean="0"/>
              <a:t> </a:t>
            </a:r>
            <a:r>
              <a:rPr lang="en-US" dirty="0" err="1" smtClean="0"/>
              <a:t>Shifa</a:t>
            </a:r>
            <a:r>
              <a:rPr lang="en-US" smtClean="0"/>
              <a:t>       1922216642</a:t>
            </a:r>
            <a:endParaRPr lang="en-US" dirty="0" smtClean="0"/>
          </a:p>
          <a:p>
            <a:r>
              <a:rPr lang="en-US" dirty="0" smtClean="0"/>
              <a:t>2.Rokaeya </a:t>
            </a:r>
            <a:r>
              <a:rPr lang="en-US" dirty="0" err="1"/>
              <a:t>Sharmin</a:t>
            </a:r>
            <a:r>
              <a:rPr lang="en-US" dirty="0"/>
              <a:t> </a:t>
            </a:r>
            <a:r>
              <a:rPr lang="en-US" dirty="0" smtClean="0"/>
              <a:t>                  1911993042</a:t>
            </a:r>
          </a:p>
          <a:p>
            <a:r>
              <a:rPr lang="en-US" dirty="0" smtClean="0"/>
              <a:t>3.MD.Khurshid </a:t>
            </a:r>
            <a:r>
              <a:rPr lang="en-US" dirty="0" err="1" smtClean="0"/>
              <a:t>Jahan</a:t>
            </a:r>
            <a:r>
              <a:rPr lang="en-US" dirty="0" smtClean="0"/>
              <a:t>               1922079042</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Introduction</a:t>
            </a:r>
            <a:endParaRPr lang="en-US" dirty="0"/>
          </a:p>
        </p:txBody>
      </p:sp>
      <p:sp>
        <p:nvSpPr>
          <p:cNvPr id="5" name="Title 6"/>
          <p:cNvSpPr txBox="1">
            <a:spLocks/>
          </p:cNvSpPr>
          <p:nvPr/>
        </p:nvSpPr>
        <p:spPr>
          <a:xfrm>
            <a:off x="1141412" y="1905000"/>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endParaRPr lang="en-US" sz="1200" dirty="0"/>
          </a:p>
        </p:txBody>
      </p:sp>
      <p:sp>
        <p:nvSpPr>
          <p:cNvPr id="6" name="Content Placeholder 13"/>
          <p:cNvSpPr>
            <a:spLocks noGrp="1"/>
          </p:cNvSpPr>
          <p:nvPr>
            <p:ph idx="1"/>
          </p:nvPr>
        </p:nvSpPr>
        <p:spPr>
          <a:xfrm>
            <a:off x="1218883" y="1676400"/>
            <a:ext cx="10360501" cy="4462272"/>
          </a:xfrm>
        </p:spPr>
        <p:txBody>
          <a:bodyPr/>
          <a:lstStyle/>
          <a:p>
            <a:pPr marL="0" indent="0">
              <a:buNone/>
            </a:pPr>
            <a:r>
              <a:rPr lang="en-GB" dirty="0"/>
              <a:t>Fractures are a common injury that can have significant impacts on a patient's health and well-being. The use of DL for fracture classification and NLP for doctor's suggestions can improve patient outcomes and reduce healthcare costs. However, it is also important to consider the social and environmental impacts of this project. This presentation will discuss the potential social and environmental effects of fracture classification using DL and doctor's suggestion using NLP, including increased accessibility to healthcare, reduced carbon footprint, and reduced medical waste.</a:t>
            </a:r>
            <a:endParaRPr lang="en-GB" dirty="0" smtClean="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Social Impact</a:t>
            </a:r>
            <a:endParaRPr lang="en-US" dirty="0"/>
          </a:p>
        </p:txBody>
      </p:sp>
      <p:sp>
        <p:nvSpPr>
          <p:cNvPr id="14" name="Content Placeholder 13"/>
          <p:cNvSpPr>
            <a:spLocks noGrp="1"/>
          </p:cNvSpPr>
          <p:nvPr>
            <p:ph idx="1"/>
          </p:nvPr>
        </p:nvSpPr>
        <p:spPr>
          <a:xfrm>
            <a:off x="1218883" y="1676400"/>
            <a:ext cx="10360501" cy="4462272"/>
          </a:xfrm>
        </p:spPr>
        <p:txBody>
          <a:bodyPr>
            <a:normAutofit/>
          </a:bodyPr>
          <a:lstStyle/>
          <a:p>
            <a:r>
              <a:rPr lang="en-US" sz="2400" dirty="0"/>
              <a:t>Reduced risk of complications</a:t>
            </a:r>
            <a:r>
              <a:rPr lang="en-GB" sz="2400" dirty="0" smtClean="0"/>
              <a:t>Deep </a:t>
            </a:r>
            <a:r>
              <a:rPr lang="en-GB" sz="2400" dirty="0"/>
              <a:t>Learning-Based Automated Detection of Hip Fractures on </a:t>
            </a:r>
            <a:r>
              <a:rPr lang="en-GB" sz="2400" dirty="0" smtClean="0"/>
              <a:t>Radiographs</a:t>
            </a:r>
          </a:p>
          <a:p>
            <a:r>
              <a:rPr lang="en-US" sz="2400" dirty="0"/>
              <a:t>Faster recovery </a:t>
            </a:r>
            <a:r>
              <a:rPr lang="en-US" sz="2400" dirty="0" smtClean="0"/>
              <a:t>times</a:t>
            </a:r>
          </a:p>
          <a:p>
            <a:r>
              <a:rPr lang="en-US" sz="2400" dirty="0"/>
              <a:t>Increased Accessibility to </a:t>
            </a:r>
            <a:r>
              <a:rPr lang="en-US" sz="2400" dirty="0" smtClean="0"/>
              <a:t>Healthcare</a:t>
            </a:r>
          </a:p>
          <a:p>
            <a:r>
              <a:rPr lang="en-GB" sz="2400" dirty="0"/>
              <a:t>Reduced travel time and costs for </a:t>
            </a:r>
            <a:r>
              <a:rPr lang="en-GB" sz="2400" dirty="0" smtClean="0"/>
              <a:t>patients</a:t>
            </a:r>
          </a:p>
          <a:p>
            <a:r>
              <a:rPr lang="en-GB" sz="2400" dirty="0"/>
              <a:t>Reduced need for unnecessary tests and </a:t>
            </a:r>
            <a:r>
              <a:rPr lang="en-GB" sz="2400" dirty="0" smtClean="0"/>
              <a:t>procedures</a:t>
            </a:r>
          </a:p>
          <a:p>
            <a:r>
              <a:rPr lang="en-GB" sz="2400" dirty="0"/>
              <a:t>Reduced hospital stays and readmissions</a:t>
            </a:r>
            <a:endParaRPr lang="en-US" sz="2400"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290" y="-457200"/>
            <a:ext cx="10360501" cy="1223963"/>
          </a:xfrm>
        </p:spPr>
        <p:txBody>
          <a:bodyPr/>
          <a:lstStyle/>
          <a:p>
            <a:r>
              <a:rPr lang="en-US" dirty="0"/>
              <a:t>Environmental Impact</a:t>
            </a:r>
            <a:endParaRPr lang="en-US" dirty="0"/>
          </a:p>
        </p:txBody>
      </p:sp>
      <p:sp>
        <p:nvSpPr>
          <p:cNvPr id="3" name="Content Placeholder 2"/>
          <p:cNvSpPr>
            <a:spLocks noGrp="1"/>
          </p:cNvSpPr>
          <p:nvPr>
            <p:ph idx="1"/>
          </p:nvPr>
        </p:nvSpPr>
        <p:spPr>
          <a:xfrm>
            <a:off x="989013" y="990600"/>
            <a:ext cx="11199812" cy="5791200"/>
          </a:xfrm>
        </p:spPr>
        <p:txBody>
          <a:bodyPr>
            <a:normAutofit/>
          </a:bodyPr>
          <a:lstStyle/>
          <a:p>
            <a:r>
              <a:rPr lang="en-US" sz="2400" dirty="0"/>
              <a:t>Reduced Carbon Footprint</a:t>
            </a:r>
            <a:endParaRPr lang="en-US" sz="2400" dirty="0"/>
          </a:p>
          <a:p>
            <a:r>
              <a:rPr lang="en-GB" sz="2400" dirty="0"/>
              <a:t>Reduced need for patient travel to healthcare </a:t>
            </a:r>
            <a:r>
              <a:rPr lang="en-GB" sz="2400" dirty="0" smtClean="0"/>
              <a:t>facilities</a:t>
            </a:r>
          </a:p>
          <a:p>
            <a:r>
              <a:rPr lang="en-US" sz="2400" dirty="0" smtClean="0"/>
              <a:t> </a:t>
            </a:r>
            <a:r>
              <a:rPr lang="en-US" sz="2400" dirty="0"/>
              <a:t>Reduced traffic congestion</a:t>
            </a:r>
            <a:endParaRPr lang="en-US" sz="2400" dirty="0"/>
          </a:p>
          <a:p>
            <a:r>
              <a:rPr lang="en-US" dirty="0"/>
              <a:t>Reduced Medical </a:t>
            </a:r>
            <a:r>
              <a:rPr lang="en-US" dirty="0" smtClean="0"/>
              <a:t>Waste</a:t>
            </a:r>
          </a:p>
          <a:p>
            <a:r>
              <a:rPr lang="en-GB" dirty="0"/>
              <a:t>Reduced use of medical supplies and </a:t>
            </a:r>
            <a:r>
              <a:rPr lang="en-GB" dirty="0" smtClean="0"/>
              <a:t>equipment</a:t>
            </a:r>
          </a:p>
          <a:p>
            <a:r>
              <a:rPr lang="en-US" dirty="0"/>
              <a:t>Reduced Energy </a:t>
            </a:r>
            <a:r>
              <a:rPr lang="en-US" dirty="0" smtClean="0"/>
              <a:t>Consumption</a:t>
            </a:r>
          </a:p>
          <a:p>
            <a:r>
              <a:rPr lang="en-GB" dirty="0"/>
              <a:t>Reduced demand for energy in healthcare facilities</a:t>
            </a:r>
            <a:endParaRPr lang="en-US" dirty="0"/>
          </a:p>
        </p:txBody>
      </p:sp>
    </p:spTree>
    <p:extLst>
      <p:ext uri="{BB962C8B-B14F-4D97-AF65-F5344CB8AC3E}">
        <p14:creationId xmlns:p14="http://schemas.microsoft.com/office/powerpoint/2010/main" val="207333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2"/>
          <p:cNvSpPr/>
          <p:nvPr/>
        </p:nvSpPr>
        <p:spPr>
          <a:xfrm>
            <a:off x="912812" y="1752600"/>
            <a:ext cx="11049000" cy="3046988"/>
          </a:xfrm>
          <a:prstGeom prst="rect">
            <a:avLst/>
          </a:prstGeom>
        </p:spPr>
        <p:txBody>
          <a:bodyPr wrap="square">
            <a:spAutoFit/>
          </a:bodyPr>
          <a:lstStyle/>
          <a:p>
            <a:r>
              <a:rPr lang="en-GB" dirty="0">
                <a:solidFill>
                  <a:srgbClr val="D1D5DB"/>
                </a:solidFill>
                <a:latin typeface="Söhne"/>
              </a:rPr>
              <a:t>In summary, the project of fracture classification using DL and doctor's suggestion using NLP can have significant social and environmental impacts. The project can improve patient outcomes, increase accessibility to healthcare, and reduce healthcare costs, while also reducing the carbon footprint, medical waste, and energy consumption associated with healthcare. It is important to continue developing and implementing sustainable healthcare solutions to ensure that we are meeting the needs of patients while also protecting the environment.</a:t>
            </a:r>
            <a:endParaRPr lang="en-US" dirty="0"/>
          </a:p>
        </p:txBody>
      </p:sp>
    </p:spTree>
    <p:extLst>
      <p:ext uri="{BB962C8B-B14F-4D97-AF65-F5344CB8AC3E}">
        <p14:creationId xmlns:p14="http://schemas.microsoft.com/office/powerpoint/2010/main" val="14094114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purl.org/dc/dcmitype/"/>
    <ds:schemaRef ds:uri="http://www.w3.org/XML/1998/namespace"/>
    <ds:schemaRef ds:uri="http://schemas.openxmlformats.org/package/2006/metadata/core-properties"/>
    <ds:schemaRef ds:uri="http://purl.org/dc/terms/"/>
    <ds:schemaRef ds:uri="4873beb7-5857-4685-be1f-d57550cc96cc"/>
    <ds:schemaRef ds:uri="http://purl.org/dc/elements/1.1/"/>
    <ds:schemaRef ds:uri="http://schemas.microsoft.com/office/2006/documentManagement/typ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115</TotalTime>
  <Words>270</Words>
  <Application>Microsoft Office PowerPoint</Application>
  <PresentationFormat>Custom</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Söhne</vt:lpstr>
      <vt:lpstr>Tech 16x9</vt:lpstr>
      <vt:lpstr>CSE 499A Social and environmental effect</vt:lpstr>
      <vt:lpstr>Introduction</vt:lpstr>
      <vt:lpstr>Social Impact</vt:lpstr>
      <vt:lpstr>Environmental Impact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499A</dc:title>
  <dc:creator>Microsoft account</dc:creator>
  <cp:lastModifiedBy>Microsoft account</cp:lastModifiedBy>
  <cp:revision>11</cp:revision>
  <dcterms:created xsi:type="dcterms:W3CDTF">2023-02-12T14:33:27Z</dcterms:created>
  <dcterms:modified xsi:type="dcterms:W3CDTF">2023-04-10T07:32:41Z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