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7" r:id="rId6"/>
    <p:sldId id="268" r:id="rId7"/>
    <p:sldId id="26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499A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10336636" cy="3175000"/>
          </a:xfrm>
        </p:spPr>
        <p:txBody>
          <a:bodyPr/>
          <a:lstStyle/>
          <a:p>
            <a:r>
              <a:rPr lang="en-US" dirty="0" smtClean="0"/>
              <a:t>Group members                               ID</a:t>
            </a:r>
          </a:p>
          <a:p>
            <a:r>
              <a:rPr lang="en-US" dirty="0"/>
              <a:t>1.Ashrin </a:t>
            </a:r>
            <a:r>
              <a:rPr lang="en-US" dirty="0" err="1" smtClean="0"/>
              <a:t>Mobashira</a:t>
            </a:r>
            <a:r>
              <a:rPr lang="en-US" dirty="0" smtClean="0"/>
              <a:t> </a:t>
            </a:r>
            <a:r>
              <a:rPr lang="en-US" dirty="0" err="1" smtClean="0"/>
              <a:t>Shifa</a:t>
            </a:r>
            <a:r>
              <a:rPr lang="en-US" smtClean="0"/>
              <a:t>       1922216642</a:t>
            </a:r>
            <a:endParaRPr lang="en-US" dirty="0" smtClean="0"/>
          </a:p>
          <a:p>
            <a:r>
              <a:rPr lang="en-US" dirty="0" smtClean="0"/>
              <a:t>2.Rokaeya </a:t>
            </a:r>
            <a:r>
              <a:rPr lang="en-US" dirty="0" err="1"/>
              <a:t>Sharmin</a:t>
            </a:r>
            <a:r>
              <a:rPr lang="en-US" dirty="0"/>
              <a:t> </a:t>
            </a:r>
            <a:r>
              <a:rPr lang="en-US" dirty="0" smtClean="0"/>
              <a:t>                  1911993042</a:t>
            </a:r>
          </a:p>
          <a:p>
            <a:r>
              <a:rPr lang="en-US" dirty="0" smtClean="0"/>
              <a:t>3.MD.Khurshid </a:t>
            </a:r>
            <a:r>
              <a:rPr lang="en-US" dirty="0" err="1" smtClean="0"/>
              <a:t>Jahan</a:t>
            </a:r>
            <a:r>
              <a:rPr lang="en-US" dirty="0" smtClean="0"/>
              <a:t>               1922079042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ultimodal </a:t>
            </a:r>
            <a:r>
              <a:rPr lang="en-GB" dirty="0"/>
              <a:t>D</a:t>
            </a:r>
            <a:r>
              <a:rPr lang="en-GB" dirty="0" smtClean="0"/>
              <a:t>eep </a:t>
            </a:r>
            <a:r>
              <a:rPr lang="en-GB" dirty="0"/>
              <a:t>L</a:t>
            </a:r>
            <a:r>
              <a:rPr lang="en-GB" dirty="0" smtClean="0"/>
              <a:t>earning </a:t>
            </a:r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/>
              <a:t>NLP system for </a:t>
            </a:r>
            <a:r>
              <a:rPr lang="en-GB" dirty="0" smtClean="0"/>
              <a:t>Fracture </a:t>
            </a:r>
            <a:r>
              <a:rPr lang="en-GB" dirty="0"/>
              <a:t>C</a:t>
            </a:r>
            <a:r>
              <a:rPr lang="en-GB" dirty="0" smtClean="0"/>
              <a:t>lassification </a:t>
            </a:r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/>
              <a:t>T</a:t>
            </a:r>
            <a:r>
              <a:rPr lang="en-GB" dirty="0" smtClean="0"/>
              <a:t>reatment</a:t>
            </a:r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141412" y="19050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Our </a:t>
            </a:r>
            <a:r>
              <a:rPr lang="en-GB" dirty="0"/>
              <a:t>project uses deep learning and NLP to classify bone fractures and predict treatments based on X-ray images and doctors' suggestion text. We propose a multimodal fusion technique to combine the outputs of a CNN and RNN for accurate classification and prediction. Evaluation by medical professionals shows high accuracy and clinical relevance, making our system a valuable tool for improving diagnosis and treatment of bone fractures.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>
            <a:normAutofit/>
          </a:bodyPr>
          <a:lstStyle/>
          <a:p>
            <a:r>
              <a:rPr lang="en-GB" sz="2400" dirty="0"/>
              <a:t>Deep Learning for Bone Fracture Detection and Classification Using Conventional Radiography</a:t>
            </a:r>
            <a:r>
              <a:rPr lang="en-US" sz="2400" dirty="0" smtClean="0"/>
              <a:t>Pedestrian </a:t>
            </a:r>
            <a:r>
              <a:rPr lang="en-US" sz="2400" dirty="0"/>
              <a:t>Lane Detection for Assistive Navigation of Vision-Impaired </a:t>
            </a:r>
            <a:r>
              <a:rPr lang="en-US" sz="2400" dirty="0" smtClean="0"/>
              <a:t>People</a:t>
            </a:r>
          </a:p>
          <a:p>
            <a:r>
              <a:rPr lang="en-GB" sz="2400" dirty="0"/>
              <a:t>Deep Learning-Based Automated Detection of Hip Fractures on </a:t>
            </a:r>
            <a:r>
              <a:rPr lang="en-GB" sz="2400" dirty="0" smtClean="0"/>
              <a:t>Radiographs</a:t>
            </a:r>
          </a:p>
          <a:p>
            <a:r>
              <a:rPr lang="en-GB" sz="2400" dirty="0"/>
              <a:t>Machine Learning for the Prediction of Hip Fracture in Older </a:t>
            </a:r>
            <a:r>
              <a:rPr lang="en-GB" sz="2400" dirty="0" smtClean="0"/>
              <a:t>Adults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290" y="-457200"/>
            <a:ext cx="10360501" cy="1223963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990600"/>
            <a:ext cx="11199812" cy="579120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Data Collection</a:t>
            </a:r>
          </a:p>
          <a:p>
            <a:r>
              <a:rPr lang="en-US" sz="7400" dirty="0"/>
              <a:t>Data Preprocessing</a:t>
            </a:r>
          </a:p>
          <a:p>
            <a:r>
              <a:rPr lang="en-US" sz="7400" dirty="0"/>
              <a:t>Data Split</a:t>
            </a:r>
          </a:p>
          <a:p>
            <a:r>
              <a:rPr lang="en-US" sz="7400" dirty="0"/>
              <a:t>CNN Training</a:t>
            </a:r>
          </a:p>
          <a:p>
            <a:r>
              <a:rPr lang="en-US" sz="7400" dirty="0"/>
              <a:t>RNN Training</a:t>
            </a:r>
          </a:p>
          <a:p>
            <a:r>
              <a:rPr lang="en-US" sz="7400" dirty="0"/>
              <a:t>Multimodal Fusion</a:t>
            </a:r>
          </a:p>
          <a:p>
            <a:r>
              <a:rPr lang="en-US" sz="7400" dirty="0"/>
              <a:t>Model Evaluation</a:t>
            </a:r>
          </a:p>
          <a:p>
            <a:r>
              <a:rPr lang="en-US" sz="7400" dirty="0"/>
              <a:t>Comparative Analysis</a:t>
            </a:r>
          </a:p>
          <a:p>
            <a:r>
              <a:rPr lang="en-US" sz="7400" dirty="0"/>
              <a:t>Interpretation</a:t>
            </a:r>
          </a:p>
          <a:p>
            <a:r>
              <a:rPr lang="en-US" sz="7400" dirty="0"/>
              <a:t>Evaluation by Medical Professionals</a:t>
            </a:r>
          </a:p>
          <a:p>
            <a:r>
              <a:rPr lang="en-US" sz="7400" dirty="0"/>
              <a:t>User Testing</a:t>
            </a:r>
          </a:p>
          <a:p>
            <a:r>
              <a:rPr lang="en-US" sz="7400" dirty="0"/>
              <a:t>Model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3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102</TotalTime>
  <Words>166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CSE 499A</vt:lpstr>
      <vt:lpstr>Multimodal Deep Learning And NLP system for Fracture Classification And Treatment</vt:lpstr>
      <vt:lpstr>Related Work</vt:lpstr>
      <vt:lpstr>Work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499A</dc:title>
  <dc:creator>Microsoft account</dc:creator>
  <cp:lastModifiedBy>Microsoft account</cp:lastModifiedBy>
  <cp:revision>9</cp:revision>
  <dcterms:created xsi:type="dcterms:W3CDTF">2023-02-12T14:33:27Z</dcterms:created>
  <dcterms:modified xsi:type="dcterms:W3CDTF">2023-03-06T08:36:52Z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