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7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2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69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01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03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1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01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7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33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55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0A47-92D6-44C8-99DA-3679B0A0642F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C8DD-7E67-4CA3-81E4-4C69D7E7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2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Final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Neighborhood for Coffee Shops in Toronto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58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City of Toronto has a population of approximately 2.7 million people.  It is the provincial capital of Ontario and the most populous city in Canada.  Toronto is an international </a:t>
            </a:r>
            <a:r>
              <a:rPr lang="en-US" dirty="0" err="1"/>
              <a:t>centre</a:t>
            </a:r>
            <a:r>
              <a:rPr lang="en-US" dirty="0"/>
              <a:t> of business, finance, arts, and culture, and is recognized as one of the most multicultural and cosmopolitan cities in the world.  The latest demographics show that Toronto consists of approximately 52% visible minorities. </a:t>
            </a:r>
            <a:endParaRPr lang="en-CA" dirty="0"/>
          </a:p>
          <a:p>
            <a:r>
              <a:rPr lang="en-US" dirty="0"/>
              <a:t>As part of this project, we would like to analyze and visualize the neighborhoods and locations of Toronto that have the most coffee shops. 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6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this project we need the following data:</a:t>
            </a:r>
            <a:endParaRPr lang="en-CA" dirty="0"/>
          </a:p>
          <a:p>
            <a:r>
              <a:rPr lang="en-US" dirty="0"/>
              <a:t>List of </a:t>
            </a:r>
            <a:r>
              <a:rPr lang="en-US" dirty="0" err="1"/>
              <a:t>neighbourhoods</a:t>
            </a:r>
            <a:r>
              <a:rPr lang="en-US" dirty="0"/>
              <a:t> and postal codes in Toronto: </a:t>
            </a:r>
            <a:r>
              <a:rPr lang="en-CA" u="sng" dirty="0">
                <a:hlinkClick r:id="rId2"/>
              </a:rPr>
              <a:t>https://en.wikipedia.org/wiki/List_of_postal_codes_of_Canada:_M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List of postal codes and latitude </a:t>
            </a:r>
            <a:r>
              <a:rPr lang="en-CA" dirty="0" err="1"/>
              <a:t>longtitude</a:t>
            </a:r>
            <a:r>
              <a:rPr lang="en-CA" dirty="0"/>
              <a:t> coordinates: </a:t>
            </a:r>
          </a:p>
          <a:p>
            <a:pPr marL="0" indent="0">
              <a:buNone/>
            </a:pPr>
            <a:r>
              <a:rPr lang="en-CA" u="sng" dirty="0">
                <a:hlinkClick r:id="rId3"/>
              </a:rPr>
              <a:t>https://cocl.us/Geospatial_data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List of coffee shops restaurants in each neighbourhood in </a:t>
            </a:r>
            <a:r>
              <a:rPr lang="en-CA" dirty="0" smtClean="0"/>
              <a:t>Toronto:  Foursquare </a:t>
            </a:r>
            <a:r>
              <a:rPr lang="en-CA" dirty="0"/>
              <a:t>API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10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784" y="2243705"/>
            <a:ext cx="703043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the problem at hand, the neighborhood(s) in Toronto which contain the most coffee shops are </a:t>
            </a:r>
            <a:r>
              <a:rPr lang="en-CA" dirty="0" err="1"/>
              <a:t>Harbourfront</a:t>
            </a:r>
            <a:r>
              <a:rPr lang="en-CA" dirty="0"/>
              <a:t> East / Union Station / Toronto Islands, and Central Bay Street, each with 13.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86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Capstone Final Project</vt:lpstr>
      <vt:lpstr>Introduction</vt:lpstr>
      <vt:lpstr>Data Sources</vt:lpstr>
      <vt:lpstr>Results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Project</dc:title>
  <dc:creator>Byron</dc:creator>
  <cp:lastModifiedBy>Byron</cp:lastModifiedBy>
  <cp:revision>1</cp:revision>
  <dcterms:created xsi:type="dcterms:W3CDTF">2020-04-24T17:42:43Z</dcterms:created>
  <dcterms:modified xsi:type="dcterms:W3CDTF">2020-04-24T17:47:29Z</dcterms:modified>
</cp:coreProperties>
</file>