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6" r:id="rId6"/>
    <p:sldId id="267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FCwpQtMFDqWWMPY+APgpw5ji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79008ff1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c79008ff1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lodre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ret ti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snitsoversk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hold med billed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lede med billed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0748" y="523035"/>
            <a:ext cx="9144000" cy="8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ДЕРЖАВНИЙ УНІВЕРСИТЕТ ІНФОРМАЦІЙНО-КОМУНІКАЦІЙНИХ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НАВЧАЛЬНО-НАУКОВИЙ ІНСТИТУТ ІНФОРМАЦІЙНИХ ТЕХНОЛОГІЙ</a:t>
            </a:r>
            <a:br>
              <a:rPr lang="uk-UA" sz="1800">
                <a:latin typeface="Calibri"/>
                <a:ea typeface="Calibri"/>
                <a:cs typeface="Calibri"/>
                <a:sym typeface="Calibri"/>
              </a:rPr>
            </a:br>
            <a:r>
              <a:rPr lang="uk-UA" sz="1800">
                <a:latin typeface="Times New Roman"/>
                <a:ea typeface="Times New Roman"/>
                <a:cs typeface="Times New Roman"/>
                <a:sym typeface="Times New Roman"/>
              </a:rPr>
              <a:t>Кафедра Інженерії програмного забезпечення</a:t>
            </a:r>
            <a:endParaRPr sz="18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84909" y="1731818"/>
            <a:ext cx="11215679" cy="480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uk-UA" b="1" dirty="0">
                <a:latin typeface="Times New Roman"/>
                <a:ea typeface="Times New Roman"/>
                <a:cs typeface="Times New Roman"/>
                <a:sym typeface="Times New Roman"/>
              </a:rPr>
              <a:t>З предмету “</a:t>
            </a:r>
            <a:r>
              <a:rPr lang="uk-UA" sz="2300" b="1" dirty="0">
                <a:latin typeface="Times New Roman"/>
                <a:ea typeface="Times New Roman"/>
                <a:cs typeface="Times New Roman"/>
                <a:sym typeface="Times New Roman"/>
              </a:rPr>
              <a:t>Конструювання програмного забезпечення (JAVA)”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uk-UA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гр. ПД-34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Садлівський В.Р.	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uk-UA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Київ-2024</a:t>
            </a:r>
            <a:endParaRPr sz="7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09" y="322328"/>
            <a:ext cx="1257143" cy="12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7880" y="-46471"/>
            <a:ext cx="2438400" cy="19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uk-UA" sz="2400" b="1" cap="none">
                <a:latin typeface="Times New Roman"/>
                <a:ea typeface="Times New Roman"/>
                <a:cs typeface="Times New Roman"/>
                <a:sym typeface="Times New Roman"/>
              </a:rPr>
              <a:t>ЗАВДАННЯ </a:t>
            </a: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КУРСОВОЇ РОБОТИ</a:t>
            </a:r>
            <a:endParaRPr sz="2400" b="1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24967" y="771049"/>
            <a:ext cx="113421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Загальні завдання: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ознайомлення з 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мовою програмування Java</a:t>
            </a: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практичних навичок у застосуванні технологій проектування та розробки програмного забезпечення</a:t>
            </a:r>
            <a:r>
              <a:rPr lang="uk-UA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закріплення навичок вирішення інженерних завдань із застосуванням методів та засобів інженерії програмного забезпечення;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uk-UA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та закріплення навичок проектування та розробки </a:t>
            </a:r>
            <a:r>
              <a:rPr lang="uk-UA" sz="1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застосунків;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та призначення проекту: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InventoryApp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ОГЛЯД ПРОГРАМНОГО ЗАБЕЗПЕЧЕННЯ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0" y="2714950"/>
            <a:ext cx="3281100" cy="3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br>
              <a:rPr lang="uk-UA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для розробки на різних мовах програмування, включаючи Java, Kotlin, та інші. Особливості: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Інтегрована підтримка різних мов програмування.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Потужні інструменти для розробки, налагодження та тестування додатків.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uk-UA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плагінів для розширення функціональності.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50" y="969825"/>
            <a:ext cx="1745126" cy="174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3162900" y="2714950"/>
            <a:ext cx="32811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br>
              <a:rPr lang="uk-UA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Веб-сервіс для зберігання та спільної роботи над програмним забезпеченням за допомогою системи контролю версій Git. Особливості: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створення та спільного редагування коду з декількома розробниками.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uk-UA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Зручний інтерфейс для ведення проблем та задач.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8" y="1001250"/>
            <a:ext cx="1831700" cy="18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554369" y="3033811"/>
            <a:ext cx="4444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MySQL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Вільна система керування реляційними базами даних,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яка була розроблена компанією «ТсХ» для підвищення швидкодії обробки великих баз даних.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03896" y="4362355"/>
            <a:ext cx="4497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простота у встановленні та використанні;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підтримується необмежена кількість користувачів, що одночасно працюють із БД;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кількість рядків у таблицях може досягати 50 млн;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висока швидкість виконання команд;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наявність простої і ефективної системи безпеки.</a:t>
            </a:r>
          </a:p>
        </p:txBody>
      </p:sp>
      <p:pic>
        <p:nvPicPr>
          <p:cNvPr id="1026" name="Picture 2" descr="Сервер баз данных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35" y="1087296"/>
            <a:ext cx="1829037" cy="18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9008ff13_0_75"/>
          <p:cNvSpPr txBox="1"/>
          <p:nvPr/>
        </p:nvSpPr>
        <p:spPr>
          <a:xfrm>
            <a:off x="838200" y="365125"/>
            <a:ext cx="10515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uk-UA" sz="2400" b="1"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8" name="Picture 4" descr="https://cdn.discordapp.com/attachments/312283528362459137/1249927648394612736/image.png?ex=66691555&amp;is=6667c3d5&amp;hm=dd5e0e1c37a26d1ab32ea44359202e7d3f5eff484c0c5d2d1717786e85358aca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24" y="1220937"/>
            <a:ext cx="10542494" cy="48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2788" y="209737"/>
            <a:ext cx="1934882" cy="1325563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4" y="1633727"/>
            <a:ext cx="2962688" cy="129558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92" y="1357314"/>
            <a:ext cx="7189936" cy="243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9" y="3904338"/>
            <a:ext cx="6202424" cy="20765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569" y="4466221"/>
            <a:ext cx="5729620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529" y="358588"/>
            <a:ext cx="1367118" cy="752382"/>
          </a:xfrm>
        </p:spPr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46"/>
            <a:ext cx="5812021" cy="18746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" y="4967516"/>
            <a:ext cx="5992347" cy="18904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29" y="2888697"/>
            <a:ext cx="6865471" cy="20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824346" y="245716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uk-UA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247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Office-tema</vt:lpstr>
      <vt:lpstr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vt:lpstr>
      <vt:lpstr>ЗАВДАННЯ КУРСОВОЇ РОБОТИ</vt:lpstr>
      <vt:lpstr>ОГЛЯД ПРОГРАМНОГО ЗАБЕЗПЕЧЕННЯ</vt:lpstr>
      <vt:lpstr>PowerPoint Presentation</vt:lpstr>
      <vt:lpstr>MySQL</vt:lpstr>
      <vt:lpstr>Tests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ДЕРЖАВНИЙ УНІВЕРСИТЕТ ІНФОРМАЦІЙНО-КОМУНІКАЦІЙНИХ ТЕХНОЛОГІЙ НАВЧАЛЬНО-НАУКОВИЙ ІНСТИТУТ ІНФОРМАЦІЙНИХ ТЕХНОЛОГІЙ Кафедра Інженерії програмного забезпечення</dc:title>
  <dc:creator>Helen Nehodenko</dc:creator>
  <cp:lastModifiedBy>blyat Sans</cp:lastModifiedBy>
  <cp:revision>4</cp:revision>
  <dcterms:created xsi:type="dcterms:W3CDTF">2022-05-07T15:58:03Z</dcterms:created>
  <dcterms:modified xsi:type="dcterms:W3CDTF">2024-06-11T03:43:55Z</dcterms:modified>
</cp:coreProperties>
</file>