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57" autoAdjust="0"/>
  </p:normalViewPr>
  <p:slideViewPr>
    <p:cSldViewPr snapToGrid="0">
      <p:cViewPr>
        <p:scale>
          <a:sx n="60" d="100"/>
          <a:sy n="60" d="100"/>
        </p:scale>
        <p:origin x="111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79D2-1B5B-4AB8-93B9-15152C3F599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01D-1CB4-44EF-AD5C-BB318B88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0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79D2-1B5B-4AB8-93B9-15152C3F599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01D-1CB4-44EF-AD5C-BB318B88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79D2-1B5B-4AB8-93B9-15152C3F599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01D-1CB4-44EF-AD5C-BB318B88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6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79D2-1B5B-4AB8-93B9-15152C3F599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01D-1CB4-44EF-AD5C-BB318B88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1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79D2-1B5B-4AB8-93B9-15152C3F599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01D-1CB4-44EF-AD5C-BB318B88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7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79D2-1B5B-4AB8-93B9-15152C3F599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01D-1CB4-44EF-AD5C-BB318B88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1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79D2-1B5B-4AB8-93B9-15152C3F599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01D-1CB4-44EF-AD5C-BB318B88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5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79D2-1B5B-4AB8-93B9-15152C3F599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01D-1CB4-44EF-AD5C-BB318B88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0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79D2-1B5B-4AB8-93B9-15152C3F599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01D-1CB4-44EF-AD5C-BB318B88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8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79D2-1B5B-4AB8-93B9-15152C3F599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01D-1CB4-44EF-AD5C-BB318B88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3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79D2-1B5B-4AB8-93B9-15152C3F599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01D-1CB4-44EF-AD5C-BB318B88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0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79D2-1B5B-4AB8-93B9-15152C3F599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1901D-1CB4-44EF-AD5C-BB318B88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5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TCP Congestion Control</a:t>
            </a:r>
            <a:br>
              <a:rPr lang="en-US" dirty="0" smtClean="0"/>
            </a:br>
            <a:r>
              <a:rPr lang="en-US" smtClean="0"/>
              <a:t>TCP Simulator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By Vishal Boga &amp; Mayunk Kulkarni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902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students had expressed an inability to visualize and understand the various congestion algorithms in the TCP connection. As teachers did not have a proper simulator software to visualize and graph the packets being sent between two nodes in a TCP connection; this inspired us to work in understanding the various methods in congestion control in a TCP connection and making a user friendly interface to give a certain set of values to simulate the connection and returning results such as graphs and critical values. </a:t>
            </a:r>
          </a:p>
        </p:txBody>
      </p:sp>
    </p:spTree>
    <p:extLst>
      <p:ext uri="{BB962C8B-B14F-4D97-AF65-F5344CB8AC3E}">
        <p14:creationId xmlns:p14="http://schemas.microsoft.com/office/powerpoint/2010/main" val="15970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Control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Tahoe</a:t>
            </a:r>
          </a:p>
          <a:p>
            <a:r>
              <a:rPr lang="en-US" dirty="0" smtClean="0"/>
              <a:t>Reno</a:t>
            </a:r>
          </a:p>
          <a:p>
            <a:r>
              <a:rPr lang="en-US" dirty="0" smtClean="0"/>
              <a:t>New Reno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Tahoe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79" y="1975750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79" y="1975750"/>
            <a:ext cx="6125784" cy="408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2190904"/>
            <a:ext cx="5094656" cy="213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4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92" y="1825625"/>
            <a:ext cx="6350222" cy="405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336" y="1898354"/>
            <a:ext cx="6198728" cy="391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7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16036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187656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69544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(For 100 iterations)</a:t>
            </a:r>
          </a:p>
          <a:p>
            <a:r>
              <a:rPr lang="en-US" dirty="0" smtClean="0"/>
              <a:t>Tahoe utilization: 4%</a:t>
            </a:r>
          </a:p>
          <a:p>
            <a:r>
              <a:rPr lang="en-US" dirty="0" smtClean="0"/>
              <a:t>Reno utilization: 4%</a:t>
            </a:r>
          </a:p>
          <a:p>
            <a:r>
              <a:rPr lang="en-US" dirty="0" smtClean="0"/>
              <a:t>New Reno utilization: 78%</a:t>
            </a:r>
          </a:p>
          <a:p>
            <a:pPr marL="0" indent="0">
              <a:buNone/>
            </a:pPr>
            <a:r>
              <a:rPr lang="en-US" dirty="0" smtClean="0"/>
              <a:t>(For 10 iterations)</a:t>
            </a:r>
          </a:p>
          <a:p>
            <a:r>
              <a:rPr lang="en-US" dirty="0" smtClean="0"/>
              <a:t>Tahoe utilization: 32%</a:t>
            </a:r>
          </a:p>
          <a:p>
            <a:r>
              <a:rPr lang="en-US" dirty="0" smtClean="0"/>
              <a:t>Reno utilization: 32%</a:t>
            </a:r>
          </a:p>
          <a:p>
            <a:r>
              <a:rPr lang="en-US" dirty="0" smtClean="0"/>
              <a:t>New Reno utilization: 38%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49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151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TCP Congestion Control TCP Simulator</vt:lpstr>
      <vt:lpstr>Introduction</vt:lpstr>
      <vt:lpstr>Congestion Control Methods</vt:lpstr>
      <vt:lpstr>Tahoe</vt:lpstr>
      <vt:lpstr>Reno</vt:lpstr>
      <vt:lpstr>PowerPoint Presentation</vt:lpstr>
      <vt:lpstr>PowerPoint Presentation</vt:lpstr>
      <vt:lpstr>PowerPoint Presentation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 Project Lab</dc:title>
  <dc:creator>Mayunk Kulkarni</dc:creator>
  <cp:lastModifiedBy>Mayunk Kulkarni</cp:lastModifiedBy>
  <cp:revision>5</cp:revision>
  <dcterms:created xsi:type="dcterms:W3CDTF">2017-04-11T09:34:25Z</dcterms:created>
  <dcterms:modified xsi:type="dcterms:W3CDTF">2017-04-11T12:05:53Z</dcterms:modified>
</cp:coreProperties>
</file>