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"/>
  </p:handoutMasterIdLst>
  <p:sldIdLst>
    <p:sldId id="342" r:id="rId2"/>
    <p:sldId id="343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C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0" autoAdjust="0"/>
  </p:normalViewPr>
  <p:slideViewPr>
    <p:cSldViewPr>
      <p:cViewPr varScale="1">
        <p:scale>
          <a:sx n="112" d="100"/>
          <a:sy n="112" d="100"/>
        </p:scale>
        <p:origin x="14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1DF9F-C7CE-42AE-865A-52FB7D1781F8}" type="datetimeFigureOut">
              <a:rPr lang="nl-NL" smtClean="0"/>
              <a:pPr/>
              <a:t>30-6-2017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BC2A9-A025-436A-94B0-9DA0F640BE36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620688"/>
            <a:ext cx="5468144" cy="208823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140968"/>
            <a:ext cx="6400800" cy="136815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623222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70A6CE4-799A-4639-9126-131E1AA01BE5}" type="datetimeFigureOut">
              <a:rPr lang="nl-NL" smtClean="0"/>
              <a:pPr/>
              <a:t>30-6-2017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99176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7283152" cy="5400599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27168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9909"/>
            <a:ext cx="3538736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129608" y="1379909"/>
            <a:ext cx="3538736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35516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3551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5"/>
            <a:ext cx="7283152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6643756" y="3645024"/>
            <a:ext cx="2483768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7513690" y="199728"/>
            <a:ext cx="1512168" cy="925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43935" y="1122478"/>
            <a:ext cx="4500" cy="282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91228" y="2581546"/>
            <a:ext cx="652" cy="359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91880" y="258154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91880" y="437909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9" idx="1"/>
          </p:cNvCxnSpPr>
          <p:nvPr/>
        </p:nvCxnSpPr>
        <p:spPr>
          <a:xfrm>
            <a:off x="3491228" y="6175356"/>
            <a:ext cx="64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95998" y="4378450"/>
            <a:ext cx="2196370" cy="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13690" y="2951412"/>
            <a:ext cx="636530" cy="925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96" y="5362251"/>
            <a:ext cx="2765758" cy="139008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6096317" y="3129611"/>
            <a:ext cx="2128165" cy="98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/>
          <p:cNvSpPr/>
          <p:nvPr/>
        </p:nvSpPr>
        <p:spPr>
          <a:xfrm>
            <a:off x="7514368" y="2972036"/>
            <a:ext cx="708538" cy="925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 39"/>
          <p:cNvSpPr/>
          <p:nvPr/>
        </p:nvSpPr>
        <p:spPr>
          <a:xfrm>
            <a:off x="8222906" y="1808566"/>
            <a:ext cx="708538" cy="1792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tangle 40"/>
          <p:cNvSpPr/>
          <p:nvPr/>
        </p:nvSpPr>
        <p:spPr>
          <a:xfrm>
            <a:off x="8616845" y="4038543"/>
            <a:ext cx="409013" cy="1792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/>
          <p:nvPr/>
        </p:nvCxnSpPr>
        <p:spPr>
          <a:xfrm>
            <a:off x="5489582" y="257003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39952" y="2231559"/>
            <a:ext cx="1440160" cy="6999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module x </a:t>
            </a:r>
          </a:p>
          <a:p>
            <a:pPr algn="ctr"/>
            <a:r>
              <a:rPr lang="nl-NL" sz="1600" dirty="0"/>
              <a:t>(</a:t>
            </a:r>
            <a:r>
              <a:rPr lang="nl-NL" sz="1600" dirty="0" err="1"/>
              <a:t>rdf</a:t>
            </a:r>
            <a:r>
              <a:rPr lang="nl-NL" sz="16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27" y="1827469"/>
            <a:ext cx="2264296" cy="11321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06" y="3572956"/>
            <a:ext cx="2514638" cy="1263868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5436096" y="437909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39952" y="4029107"/>
            <a:ext cx="1440160" cy="6999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module y   (</a:t>
            </a:r>
            <a:r>
              <a:rPr lang="nl-NL" sz="1600" dirty="0" err="1"/>
              <a:t>rdf</a:t>
            </a:r>
            <a:r>
              <a:rPr lang="nl-NL" sz="1600" dirty="0"/>
              <a:t>)</a:t>
            </a:r>
          </a:p>
        </p:txBody>
      </p:sp>
      <p:sp>
        <p:nvSpPr>
          <p:cNvPr id="54" name="Oval 53"/>
          <p:cNvSpPr/>
          <p:nvPr/>
        </p:nvSpPr>
        <p:spPr>
          <a:xfrm>
            <a:off x="58321" y="731290"/>
            <a:ext cx="360040" cy="3499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55" name="Oval 54"/>
          <p:cNvSpPr/>
          <p:nvPr/>
        </p:nvSpPr>
        <p:spPr>
          <a:xfrm>
            <a:off x="62785" y="4211377"/>
            <a:ext cx="360040" cy="3499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56" name="Oval 55"/>
          <p:cNvSpPr/>
          <p:nvPr/>
        </p:nvSpPr>
        <p:spPr>
          <a:xfrm>
            <a:off x="3311859" y="4204100"/>
            <a:ext cx="360040" cy="3499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548451" y="3353291"/>
            <a:ext cx="314599" cy="2019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323903" y="4764910"/>
            <a:ext cx="314599" cy="2019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1" y="704164"/>
            <a:ext cx="8121992" cy="41831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489582" y="616535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39952" y="5825369"/>
            <a:ext cx="1440160" cy="6999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module </a:t>
            </a:r>
            <a:r>
              <a:rPr lang="nl-NL" sz="1600" dirty="0" err="1"/>
              <a:t>z</a:t>
            </a:r>
            <a:r>
              <a:rPr lang="nl-NL" sz="1600" dirty="0"/>
              <a:t> </a:t>
            </a:r>
          </a:p>
          <a:p>
            <a:pPr algn="ctr"/>
            <a:r>
              <a:rPr lang="nl-NL" sz="1600" dirty="0"/>
              <a:t> (</a:t>
            </a:r>
            <a:r>
              <a:rPr lang="nl-NL" sz="1600" dirty="0" err="1"/>
              <a:t>rdf</a:t>
            </a:r>
            <a:r>
              <a:rPr lang="nl-NL" sz="1600" dirty="0"/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28355" y="4030716"/>
            <a:ext cx="1440160" cy="6999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data module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40997" y="4184756"/>
            <a:ext cx="61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5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219204" y="2996952"/>
            <a:ext cx="1907704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420065"/>
      </p:ext>
    </p:extLst>
  </p:cSld>
  <p:clrMapOvr>
    <a:masterClrMapping/>
  </p:clrMapOvr>
</p:sld>
</file>

<file path=ppt/theme/theme1.xml><?xml version="1.0" encoding="utf-8"?>
<a:theme xmlns:a="http://schemas.openxmlformats.org/drawingml/2006/main" name="FRISS_template">
  <a:themeElements>
    <a:clrScheme name="FRISS">
      <a:dk1>
        <a:srgbClr val="58585A"/>
      </a:dk1>
      <a:lt1>
        <a:sysClr val="window" lastClr="FFFFFF"/>
      </a:lt1>
      <a:dk2>
        <a:srgbClr val="58585A"/>
      </a:dk2>
      <a:lt2>
        <a:srgbClr val="EEECE1"/>
      </a:lt2>
      <a:accent1>
        <a:srgbClr val="9DC021"/>
      </a:accent1>
      <a:accent2>
        <a:srgbClr val="F29400"/>
      </a:accent2>
      <a:accent3>
        <a:srgbClr val="1DB9E8"/>
      </a:accent3>
      <a:accent4>
        <a:srgbClr val="E52E87"/>
      </a:accent4>
      <a:accent5>
        <a:srgbClr val="69841C"/>
      </a:accent5>
      <a:accent6>
        <a:srgbClr val="A16405"/>
      </a:accent6>
      <a:hlink>
        <a:srgbClr val="F29400"/>
      </a:hlink>
      <a:folHlink>
        <a:srgbClr val="1D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ISS analytics update.potx" id="{4C0025D7-2E94-4119-9191-71BFF4883B46}" vid="{2E00F962-660D-4C79-A260-C4BD748D4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FRISS analytics update</Template>
  <TotalTime>1373</TotalTime>
  <Words>22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FRISS_template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FRISS Analytics</dc:title>
  <dc:creator>Herman Sontrop</dc:creator>
  <cp:lastModifiedBy>Herman Sontrop</cp:lastModifiedBy>
  <cp:revision>86</cp:revision>
  <dcterms:created xsi:type="dcterms:W3CDTF">2016-08-21T21:39:17Z</dcterms:created>
  <dcterms:modified xsi:type="dcterms:W3CDTF">2017-06-30T21:57:09Z</dcterms:modified>
</cp:coreProperties>
</file>