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8"/>
  </p:sldMasterIdLst>
  <p:sldIdLst>
    <p:sldId id="256" r:id="rId9"/>
    <p:sldId id="257" r:id="rId10"/>
    <p:sldId id="259" r:id="rId11"/>
    <p:sldId id="260" r:id="rId12"/>
    <p:sldId id="261" r:id="rId13"/>
    <p:sldId id="262" r:id="rId14"/>
    <p:sldId id="258" r:id="rId15"/>
    <p:sldId id="264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10/30/2013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dlane/Hello-World" TargetMode="External"/><Relationship Id="rId2" Type="http://schemas.openxmlformats.org/officeDocument/2006/relationships/hyperlink" Target="mailto:matt.lane@tn.gov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Developing web based mobile mapping applications with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Lane – OIR GIS Services, State of TN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6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HTML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semantic elements</a:t>
            </a:r>
          </a:p>
          <a:p>
            <a:r>
              <a:rPr lang="en-US" dirty="0" err="1" smtClean="0"/>
              <a:t>Geolocation</a:t>
            </a:r>
            <a:endParaRPr lang="en-US" dirty="0" smtClean="0"/>
          </a:p>
          <a:p>
            <a:r>
              <a:rPr lang="en-US" dirty="0" smtClean="0"/>
              <a:t>Local storage</a:t>
            </a:r>
          </a:p>
          <a:p>
            <a:r>
              <a:rPr lang="en-US" dirty="0" smtClean="0"/>
              <a:t>File </a:t>
            </a:r>
            <a:r>
              <a:rPr lang="en-US" dirty="0" err="1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page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requests</a:t>
            </a:r>
          </a:p>
          <a:p>
            <a:pPr lvl="1"/>
            <a:r>
              <a:rPr lang="en-US" dirty="0" smtClean="0"/>
              <a:t>Single </a:t>
            </a:r>
            <a:r>
              <a:rPr lang="en-US" dirty="0" err="1" smtClean="0"/>
              <a:t>js</a:t>
            </a:r>
            <a:endParaRPr lang="en-US" dirty="0"/>
          </a:p>
          <a:p>
            <a:pPr lvl="1"/>
            <a:r>
              <a:rPr lang="en-US" dirty="0" smtClean="0"/>
              <a:t>Single </a:t>
            </a:r>
            <a:r>
              <a:rPr lang="en-US" dirty="0" err="1" smtClean="0"/>
              <a:t>css</a:t>
            </a:r>
            <a:endParaRPr lang="en-US" dirty="0" smtClean="0"/>
          </a:p>
          <a:p>
            <a:pPr lvl="1"/>
            <a:r>
              <a:rPr lang="en-US" dirty="0"/>
              <a:t>Compact ESRI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Smaller requests</a:t>
            </a:r>
          </a:p>
          <a:p>
            <a:pPr lvl="1"/>
            <a:r>
              <a:rPr lang="en-US" dirty="0" smtClean="0"/>
              <a:t>Minified files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Smaller images</a:t>
            </a:r>
          </a:p>
          <a:p>
            <a:pPr lvl="1"/>
            <a:r>
              <a:rPr lang="en-US" dirty="0" smtClean="0"/>
              <a:t>JavaScript last when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00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is (slightly) 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zoom matters</a:t>
            </a:r>
          </a:p>
          <a:p>
            <a:r>
              <a:rPr lang="en-US" dirty="0" smtClean="0"/>
              <a:t>Map height matters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0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the correct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Enabled</a:t>
            </a:r>
          </a:p>
          <a:p>
            <a:r>
              <a:rPr lang="en-US" dirty="0" smtClean="0"/>
              <a:t>Mobile Targeted</a:t>
            </a:r>
          </a:p>
          <a:p>
            <a:r>
              <a:rPr lang="en-US" dirty="0" smtClean="0"/>
              <a:t>Mobile Native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9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the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Sketch out design</a:t>
            </a:r>
          </a:p>
          <a:p>
            <a:pPr lvl="1"/>
            <a:r>
              <a:rPr lang="en-US" dirty="0" smtClean="0"/>
              <a:t>Small</a:t>
            </a:r>
          </a:p>
          <a:p>
            <a:pPr lvl="1"/>
            <a:r>
              <a:rPr lang="en-US" dirty="0" smtClean="0"/>
              <a:t>Medium</a:t>
            </a:r>
          </a:p>
          <a:p>
            <a:pPr lvl="1"/>
            <a:r>
              <a:rPr lang="en-US" dirty="0" smtClean="0"/>
              <a:t>Large</a:t>
            </a:r>
          </a:p>
          <a:p>
            <a:r>
              <a:rPr lang="en-US" dirty="0" smtClean="0"/>
              <a:t>Can show customer before code, head design problems off early</a:t>
            </a:r>
          </a:p>
          <a:p>
            <a:r>
              <a:rPr lang="en-US" dirty="0" smtClean="0"/>
              <a:t>Some tools can export page markup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1</a:t>
            </a:r>
            <a:r>
              <a:rPr lang="en-US" baseline="30000" dirty="0" smtClean="0"/>
              <a:t>st</a:t>
            </a:r>
            <a:r>
              <a:rPr lang="en-US" dirty="0" smtClean="0"/>
              <a:t> approach (Responsive)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site first for mobile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js</a:t>
            </a:r>
            <a:r>
              <a:rPr lang="en-US" dirty="0" smtClean="0"/>
              <a:t> for structure, just markup and CSS</a:t>
            </a:r>
          </a:p>
          <a:p>
            <a:pPr lvl="1"/>
            <a:r>
              <a:rPr lang="en-US" dirty="0" smtClean="0"/>
              <a:t>Small images</a:t>
            </a:r>
          </a:p>
          <a:p>
            <a:pPr lvl="1"/>
            <a:r>
              <a:rPr lang="en-US" dirty="0" smtClean="0"/>
              <a:t>Small number of requests</a:t>
            </a:r>
          </a:p>
          <a:p>
            <a:r>
              <a:rPr lang="en-US" dirty="0" smtClean="0"/>
              <a:t>Alter structure and dimensions as it sizes up to desktop</a:t>
            </a:r>
          </a:p>
          <a:p>
            <a:r>
              <a:rPr lang="en-US" dirty="0" smtClean="0"/>
              <a:t>Choose media query breakpoints based on content, not device dimensions</a:t>
            </a:r>
          </a:p>
          <a:p>
            <a:pPr lvl="1"/>
            <a:r>
              <a:rPr lang="en-US" dirty="0" smtClean="0"/>
              <a:t>Changes are dependent on needs</a:t>
            </a:r>
          </a:p>
          <a:p>
            <a:pPr lvl="1"/>
            <a:r>
              <a:rPr lang="en-US" dirty="0" smtClean="0"/>
              <a:t>Devices dimensions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0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Enabled (responsive)</a:t>
            </a:r>
          </a:p>
          <a:p>
            <a:pPr lvl="1"/>
            <a:r>
              <a:rPr lang="en-US" dirty="0" smtClean="0"/>
              <a:t>Traditional desktop oriented web layout</a:t>
            </a:r>
          </a:p>
          <a:p>
            <a:pPr lvl="1"/>
            <a:r>
              <a:rPr lang="en-US" dirty="0" smtClean="0"/>
              <a:t>Grid system (bootstrap)</a:t>
            </a:r>
          </a:p>
          <a:p>
            <a:r>
              <a:rPr lang="en-US" dirty="0" smtClean="0"/>
              <a:t>Mobile Targeted</a:t>
            </a:r>
          </a:p>
          <a:p>
            <a:pPr lvl="1"/>
            <a:r>
              <a:rPr lang="en-US" dirty="0" smtClean="0"/>
              <a:t>jQuery mobile</a:t>
            </a:r>
          </a:p>
          <a:p>
            <a:r>
              <a:rPr lang="en-US" dirty="0" smtClean="0"/>
              <a:t>Extras</a:t>
            </a:r>
          </a:p>
          <a:p>
            <a:pPr lvl="1"/>
            <a:r>
              <a:rPr lang="en-US" dirty="0" err="1" smtClean="0"/>
              <a:t>Geolocation</a:t>
            </a:r>
            <a:r>
              <a:rPr lang="en-US" dirty="0" smtClean="0"/>
              <a:t> (follows your position)</a:t>
            </a:r>
          </a:p>
          <a:p>
            <a:pPr lvl="1"/>
            <a:r>
              <a:rPr lang="en-US" dirty="0" smtClean="0"/>
              <a:t>Redirection of a desktop site to a mobile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2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</a:p>
          <a:p>
            <a:pPr lvl="1"/>
            <a:r>
              <a:rPr lang="en-US" dirty="0" smtClean="0"/>
              <a:t>Matt Lane</a:t>
            </a:r>
          </a:p>
          <a:p>
            <a:pPr lvl="1"/>
            <a:r>
              <a:rPr lang="en-US" dirty="0" smtClean="0">
                <a:hlinkClick r:id="rId2"/>
              </a:rPr>
              <a:t>matt.lane@tn.gov</a:t>
            </a:r>
            <a:endParaRPr lang="en-US" dirty="0" smtClean="0"/>
          </a:p>
          <a:p>
            <a:pPr lvl="1"/>
            <a:r>
              <a:rPr lang="en-US" dirty="0" smtClean="0"/>
              <a:t>615-741-7724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5040988" cy="4206240"/>
          </a:xfrm>
        </p:spPr>
        <p:txBody>
          <a:bodyPr/>
          <a:lstStyle/>
          <a:p>
            <a:r>
              <a:rPr lang="en-US" dirty="0" smtClean="0"/>
              <a:t>DOWNLOAD / FORK</a:t>
            </a:r>
          </a:p>
          <a:p>
            <a:pPr lvl="1"/>
            <a:r>
              <a:rPr lang="en-US" dirty="0">
                <a:hlinkClick r:id="rId3"/>
              </a:rPr>
              <a:t>https://github.com/mdlane/Hello-World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268" t="9850" r="2625" b="5793"/>
          <a:stretch/>
        </p:blipFill>
        <p:spPr>
          <a:xfrm>
            <a:off x="5514392" y="2819143"/>
            <a:ext cx="5756987" cy="39211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077061" y="6447453"/>
            <a:ext cx="1194318" cy="292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3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4435E4E6-79CD-4564-BD0B-0C2B68DE3A75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95DBF4F6-4183-4775-B07E-DF2DDD24C7A7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F70FC624-2AF6-402E-B99A-39580F35F301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3A2180E9-2013-410F-8BB1-C290E132F8FC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D7E46514-621D-418D-B05B-7ED5AB7D2BBC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B636DD22-3254-4A99-8CC2-64E65A9C6C1E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D27BCB6B-83AA-47E2-B6B7-48D6C25DEE48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TC103090430[[fn=Banded]]</Template>
  <TotalTime>83</TotalTime>
  <Words>206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Corbel</vt:lpstr>
      <vt:lpstr>Wingdings</vt:lpstr>
      <vt:lpstr>Banded</vt:lpstr>
      <vt:lpstr>Developing web based mobile mapping applications with JavaScript</vt:lpstr>
      <vt:lpstr>USE HTML 5</vt:lpstr>
      <vt:lpstr>Reduce page load</vt:lpstr>
      <vt:lpstr>Mapping is (slightly) different</vt:lpstr>
      <vt:lpstr>Choose the correct approach</vt:lpstr>
      <vt:lpstr>Prototype the GUI</vt:lpstr>
      <vt:lpstr>Mobile 1st approach (Responsive)</vt:lpstr>
      <vt:lpstr>Today’s examples</vt:lpstr>
      <vt:lpstr>Wrap up</vt:lpstr>
    </vt:vector>
  </TitlesOfParts>
  <Company>TN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Lane</dc:creator>
  <cp:lastModifiedBy>Matt Lane</cp:lastModifiedBy>
  <cp:revision>14</cp:revision>
  <dcterms:created xsi:type="dcterms:W3CDTF">2013-10-29T16:12:10Z</dcterms:created>
  <dcterms:modified xsi:type="dcterms:W3CDTF">2013-10-30T15:12:56Z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