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8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3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4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6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0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1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1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95B1-0645-6345-9251-BB6C535BA899}" type="datetimeFigureOut">
              <a:rPr lang="en-US" smtClean="0"/>
              <a:t>7/2/14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1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95B1-0645-6345-9251-BB6C535BA899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D83DC-F99A-0E46-9498-540F555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7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>
            <a:off x="2930547" y="2288908"/>
            <a:ext cx="2595626" cy="2484302"/>
          </a:xfrm>
          <a:prstGeom prst="pentag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53761" y="1856248"/>
            <a:ext cx="2972412" cy="2512216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54081" y="1486916"/>
            <a:ext cx="5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79324" y="4403878"/>
            <a:ext cx="34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86" y="1621298"/>
            <a:ext cx="749300" cy="4699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758886" y="2091198"/>
            <a:ext cx="209087" cy="19771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45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Laskey</dc:creator>
  <cp:lastModifiedBy>Michael Laskey</cp:lastModifiedBy>
  <cp:revision>2</cp:revision>
  <dcterms:created xsi:type="dcterms:W3CDTF">2014-07-02T21:05:53Z</dcterms:created>
  <dcterms:modified xsi:type="dcterms:W3CDTF">2014-07-02T21:16:05Z</dcterms:modified>
</cp:coreProperties>
</file>