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 varScale="1">
        <p:scale>
          <a:sx n="76" d="100"/>
          <a:sy n="76" d="100"/>
        </p:scale>
        <p:origin x="-2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1061" y="2785732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(a) Driving Simulator 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6412" y="3366988"/>
            <a:ext cx="319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(b) Grasping in Clutter in Box2D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8888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(c) Surgical Needle Insertion 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1941" y="6508450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(d) Performance of SHIV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3" name="Picture 2" descr="race_ca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7" y="83557"/>
            <a:ext cx="2552090" cy="2785732"/>
          </a:xfrm>
          <a:prstGeom prst="rect">
            <a:avLst/>
          </a:prstGeom>
        </p:spPr>
      </p:pic>
      <p:pic>
        <p:nvPicPr>
          <p:cNvPr id="5" name="Picture 4" descr="box2d_ar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89" y="130401"/>
            <a:ext cx="2705117" cy="3182491"/>
          </a:xfrm>
          <a:prstGeom prst="rect">
            <a:avLst/>
          </a:prstGeom>
        </p:spPr>
      </p:pic>
      <p:pic>
        <p:nvPicPr>
          <p:cNvPr id="6" name="Picture 5" descr="grasp_clutter-eps-converted-t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10" y="3829817"/>
            <a:ext cx="4061427" cy="26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11724</TotalTime>
  <Words>25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12</cp:revision>
  <dcterms:created xsi:type="dcterms:W3CDTF">2015-08-18T05:49:58Z</dcterms:created>
  <dcterms:modified xsi:type="dcterms:W3CDTF">2015-09-04T23:34:51Z</dcterms:modified>
</cp:coreProperties>
</file>