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25" autoAdjust="0"/>
  </p:normalViewPr>
  <p:slideViewPr>
    <p:cSldViewPr snapToGrid="0" snapToObjects="1">
      <p:cViewPr>
        <p:scale>
          <a:sx n="81" d="100"/>
          <a:sy n="81" d="100"/>
        </p:scale>
        <p:origin x="-189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01967" y="2869289"/>
            <a:ext cx="2217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(a) Driving Simulator 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5610" y="2871052"/>
            <a:ext cx="3017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(</a:t>
            </a:r>
            <a:r>
              <a:rPr lang="en-US" sz="1600" dirty="0" smtClean="0">
                <a:latin typeface="Times New Roman"/>
                <a:cs typeface="Times New Roman"/>
              </a:rPr>
              <a:t>b</a:t>
            </a:r>
            <a:r>
              <a:rPr lang="en-US" sz="1600" dirty="0" smtClean="0">
                <a:latin typeface="Times New Roman"/>
                <a:cs typeface="Times New Roman"/>
              </a:rPr>
              <a:t>) Grasping in Clutter in Box2D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1967" y="6466824"/>
            <a:ext cx="299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(c) Surgical Needle Insertion </a:t>
            </a: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4" name="Picture 3" descr="NeedleInsertion-1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94" y="3393454"/>
            <a:ext cx="2552857" cy="29616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5610" y="6466824"/>
            <a:ext cx="299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(d) Performance of SHIV</a:t>
            </a: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5" name="Picture 4" descr="box2d_ar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55" y="130402"/>
            <a:ext cx="2614745" cy="2772144"/>
          </a:xfrm>
          <a:prstGeom prst="rect">
            <a:avLst/>
          </a:prstGeom>
        </p:spPr>
      </p:pic>
      <p:pic>
        <p:nvPicPr>
          <p:cNvPr id="9" name="Picture 8" descr="race_car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31" y="130402"/>
            <a:ext cx="2486975" cy="27146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881422" flipV="1">
            <a:off x="3531331" y="2075473"/>
            <a:ext cx="339536" cy="168353"/>
          </a:xfrm>
          <a:prstGeom prst="rect">
            <a:avLst/>
          </a:prstGeom>
        </p:spPr>
      </p:pic>
      <p:pic>
        <p:nvPicPr>
          <p:cNvPr id="16" name="Picture 15" descr="teaser_graph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10" y="3393454"/>
            <a:ext cx="2717946" cy="30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21465</TotalTime>
  <Words>25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19</cp:revision>
  <dcterms:created xsi:type="dcterms:W3CDTF">2015-08-18T05:49:58Z</dcterms:created>
  <dcterms:modified xsi:type="dcterms:W3CDTF">2015-09-11T17:55:57Z</dcterms:modified>
</cp:coreProperties>
</file>