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58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2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ABC62-8D36-CB43-9771-37634CBFF498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C302-F406-1644-BD26-943ED5EF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microsoft.com/office/2007/relationships/hdphoto" Target="../media/hdphoto2.wdp"/><Relationship Id="rId6" Type="http://schemas.openxmlformats.org/officeDocument/2006/relationships/image" Target="../media/image5.jpeg"/><Relationship Id="rId7" Type="http://schemas.microsoft.com/office/2007/relationships/hdphoto" Target="../media/hdphoto3.wdp"/><Relationship Id="rId8" Type="http://schemas.openxmlformats.org/officeDocument/2006/relationships/image" Target="../media/image6.jpeg"/><Relationship Id="rId9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8982" y="463583"/>
            <a:ext cx="906681" cy="612735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_0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20" y="3682693"/>
            <a:ext cx="812800" cy="812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5453" y="463583"/>
            <a:ext cx="914400" cy="633623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3892415" y="-2279849"/>
            <a:ext cx="914400" cy="640126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892776" y="3141629"/>
            <a:ext cx="914400" cy="640198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3297" b="5227"/>
          <a:stretch/>
        </p:blipFill>
        <p:spPr>
          <a:xfrm>
            <a:off x="4606016" y="5885421"/>
            <a:ext cx="544256" cy="914401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5150273" y="6333176"/>
            <a:ext cx="2127391" cy="9446"/>
          </a:xfrm>
          <a:prstGeom prst="line">
            <a:avLst/>
          </a:prstGeom>
          <a:ln w="76200" cmpd="sng"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77664" y="899699"/>
            <a:ext cx="0" cy="5504180"/>
          </a:xfrm>
          <a:prstGeom prst="line">
            <a:avLst/>
          </a:prstGeom>
          <a:ln w="76200" cmpd="sng"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605216" y="928613"/>
            <a:ext cx="5672448" cy="2"/>
          </a:xfrm>
          <a:prstGeom prst="line">
            <a:avLst/>
          </a:prstGeom>
          <a:ln w="76200" cmpd="sng"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216" y="6342622"/>
            <a:ext cx="3000800" cy="0"/>
          </a:xfrm>
          <a:prstGeom prst="line">
            <a:avLst/>
          </a:prstGeom>
          <a:ln w="76200" cmpd="sng"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605216" y="928615"/>
            <a:ext cx="0" cy="5414007"/>
          </a:xfrm>
          <a:prstGeom prst="line">
            <a:avLst/>
          </a:prstGeom>
          <a:ln w="76200" cmpd="sng">
            <a:solidFill>
              <a:srgbClr val="FFF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7-09 at 6.39.05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6488" y="-62529"/>
            <a:ext cx="2360474" cy="2155572"/>
          </a:xfrm>
          <a:prstGeom prst="rect">
            <a:avLst/>
          </a:prstGeom>
        </p:spPr>
      </p:pic>
      <p:pic>
        <p:nvPicPr>
          <p:cNvPr id="10" name="Picture 9" descr="Screen Shot 2015-07-09 at 6.37.52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8" y="193742"/>
            <a:ext cx="2465122" cy="21895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0608" y="193742"/>
            <a:ext cx="2465122" cy="2189518"/>
          </a:xfrm>
          <a:prstGeom prst="rect">
            <a:avLst/>
          </a:prstGeom>
          <a:noFill/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6802895" y="3341772"/>
            <a:ext cx="1035242" cy="91588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449805" y="1203202"/>
            <a:ext cx="4128291" cy="4985365"/>
          </a:xfrm>
          <a:custGeom>
            <a:avLst/>
            <a:gdLst>
              <a:gd name="connsiteX0" fmla="*/ 3866500 w 4128291"/>
              <a:gd name="connsiteY0" fmla="*/ 3899479 h 4985365"/>
              <a:gd name="connsiteX1" fmla="*/ 3642394 w 4128291"/>
              <a:gd name="connsiteY1" fmla="*/ 1789325 h 4985365"/>
              <a:gd name="connsiteX2" fmla="*/ 1588087 w 4128291"/>
              <a:gd name="connsiteY2" fmla="*/ 2442912 h 4985365"/>
              <a:gd name="connsiteX3" fmla="*/ 3268884 w 4128291"/>
              <a:gd name="connsiteY3" fmla="*/ 52650 h 4985365"/>
              <a:gd name="connsiteX4" fmla="*/ 1195901 w 4128291"/>
              <a:gd name="connsiteY4" fmla="*/ 930324 h 4985365"/>
              <a:gd name="connsiteX5" fmla="*/ 668 w 4128291"/>
              <a:gd name="connsiteY5" fmla="*/ 2554956 h 4985365"/>
              <a:gd name="connsiteX6" fmla="*/ 1345305 w 4128291"/>
              <a:gd name="connsiteY6" fmla="*/ 3003130 h 4985365"/>
              <a:gd name="connsiteX7" fmla="*/ 2932724 w 4128291"/>
              <a:gd name="connsiteY7" fmla="*/ 3899479 h 4985365"/>
              <a:gd name="connsiteX8" fmla="*/ 2167028 w 4128291"/>
              <a:gd name="connsiteY8" fmla="*/ 4142240 h 4985365"/>
              <a:gd name="connsiteX9" fmla="*/ 3717096 w 4128291"/>
              <a:gd name="connsiteY9" fmla="*/ 4982567 h 4985365"/>
              <a:gd name="connsiteX10" fmla="*/ 3866500 w 4128291"/>
              <a:gd name="connsiteY10" fmla="*/ 3824783 h 498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8291" h="4985365">
                <a:moveTo>
                  <a:pt x="3866500" y="3899479"/>
                </a:moveTo>
                <a:cubicBezTo>
                  <a:pt x="3944314" y="2965782"/>
                  <a:pt x="4022129" y="2032086"/>
                  <a:pt x="3642394" y="1789325"/>
                </a:cubicBezTo>
                <a:cubicBezTo>
                  <a:pt x="3262659" y="1546564"/>
                  <a:pt x="1650339" y="2732358"/>
                  <a:pt x="1588087" y="2442912"/>
                </a:cubicBezTo>
                <a:cubicBezTo>
                  <a:pt x="1525835" y="2153466"/>
                  <a:pt x="3334248" y="304748"/>
                  <a:pt x="3268884" y="52650"/>
                </a:cubicBezTo>
                <a:cubicBezTo>
                  <a:pt x="3203520" y="-199448"/>
                  <a:pt x="1740604" y="513273"/>
                  <a:pt x="1195901" y="930324"/>
                </a:cubicBezTo>
                <a:cubicBezTo>
                  <a:pt x="651198" y="1347375"/>
                  <a:pt x="-24233" y="2209488"/>
                  <a:pt x="668" y="2554956"/>
                </a:cubicBezTo>
                <a:cubicBezTo>
                  <a:pt x="25569" y="2900424"/>
                  <a:pt x="856629" y="2779043"/>
                  <a:pt x="1345305" y="3003130"/>
                </a:cubicBezTo>
                <a:cubicBezTo>
                  <a:pt x="1833981" y="3227217"/>
                  <a:pt x="2795770" y="3709627"/>
                  <a:pt x="2932724" y="3899479"/>
                </a:cubicBezTo>
                <a:cubicBezTo>
                  <a:pt x="3069678" y="4089331"/>
                  <a:pt x="2036299" y="3961725"/>
                  <a:pt x="2167028" y="4142240"/>
                </a:cubicBezTo>
                <a:cubicBezTo>
                  <a:pt x="2297757" y="4322755"/>
                  <a:pt x="3433851" y="5035476"/>
                  <a:pt x="3717096" y="4982567"/>
                </a:cubicBezTo>
                <a:cubicBezTo>
                  <a:pt x="4000341" y="4929658"/>
                  <a:pt x="4398752" y="4490820"/>
                  <a:pt x="3866500" y="382478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96808" y="4149617"/>
            <a:ext cx="1907034" cy="142155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1453169" y="2383260"/>
            <a:ext cx="1684295" cy="124755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01993" y="2166178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06793" y="2098786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71825" y="2640994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27094" y="2440542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04307" y="2575326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36969" y="2984638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70617" y="1758360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04487" y="2917246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70638" y="3563421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05041" y="4190264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06793" y="2470978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283219" y="1350979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86959" y="5410524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69621" y="3492839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92324" y="3147970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97662" y="5343132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36959" y="4026202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3206" y="4149617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92324" y="3496029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57141" y="4912573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39163" y="3841416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354393" y="3891418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03795" y="3563421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49550" y="5410524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58655" y="5469992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506793" y="2470978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511810" y="3341772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56618" y="3756634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482212" y="5611815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082909" y="4470582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354393" y="2318578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924986" y="5910411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37464" y="2996903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440462" y="1758360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32077" y="4179336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528264" y="4845181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24479" y="5208348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57141" y="3960592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82212" y="3778091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496875" y="4495064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79445" y="4629848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674645" y="4325048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827045" y="3805184"/>
            <a:ext cx="132662" cy="134784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 descr="Screen Shot 2015-07-09 at 11.19.50 PM.pn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23" t="17994" r="7678" b="22097"/>
          <a:stretch/>
        </p:blipFill>
        <p:spPr>
          <a:xfrm>
            <a:off x="464803" y="4709283"/>
            <a:ext cx="2465123" cy="1961975"/>
          </a:xfrm>
          <a:prstGeom prst="rect">
            <a:avLst/>
          </a:prstGeom>
        </p:spPr>
      </p:pic>
      <p:pic>
        <p:nvPicPr>
          <p:cNvPr id="72" name="Picture 71" descr="Screen Shot 2015-07-09 at 11.21.48 PM.png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781" b="24733"/>
          <a:stretch/>
        </p:blipFill>
        <p:spPr>
          <a:xfrm>
            <a:off x="6737473" y="1342347"/>
            <a:ext cx="2180721" cy="20444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4803" y="4687154"/>
            <a:ext cx="2465122" cy="1984105"/>
          </a:xfrm>
          <a:prstGeom prst="rect">
            <a:avLst/>
          </a:prstGeom>
          <a:noFill/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37703" y="1350979"/>
            <a:ext cx="2200867" cy="1990793"/>
          </a:xfrm>
          <a:prstGeom prst="rect">
            <a:avLst/>
          </a:prstGeom>
          <a:noFill/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7</cp:revision>
  <dcterms:created xsi:type="dcterms:W3CDTF">2015-05-21T02:36:37Z</dcterms:created>
  <dcterms:modified xsi:type="dcterms:W3CDTF">2015-07-10T06:26:27Z</dcterms:modified>
</cp:coreProperties>
</file>