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0F01-5E20-0043-8930-939DDC118492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2EA8-2BA0-D94F-BDD6-F9072089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Grasp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1C86-A517-F54C-BE81-890F1891B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3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marker_gpi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6" t="23302" r="28333" b="35948"/>
          <a:stretch/>
        </p:blipFill>
        <p:spPr>
          <a:xfrm>
            <a:off x="1981760" y="2346274"/>
            <a:ext cx="5214149" cy="2175223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 rot="20850777">
            <a:off x="4769891" y="5345989"/>
            <a:ext cx="954145" cy="972822"/>
            <a:chOff x="3945259" y="5393221"/>
            <a:chExt cx="954145" cy="97282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431747" y="5545436"/>
              <a:ext cx="98430" cy="8206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749223" flipV="1">
              <a:off x="3945259" y="5393221"/>
              <a:ext cx="954145" cy="337832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20755560">
            <a:off x="3210526" y="665387"/>
            <a:ext cx="929504" cy="881648"/>
            <a:chOff x="3735372" y="2226547"/>
            <a:chExt cx="929504" cy="88164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23244" y="2226547"/>
              <a:ext cx="69640" cy="7212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844440" flipV="1">
              <a:off x="3735372" y="2789866"/>
              <a:ext cx="929504" cy="318329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lus 50"/>
          <p:cNvSpPr/>
          <p:nvPr/>
        </p:nvSpPr>
        <p:spPr>
          <a:xfrm>
            <a:off x="4578110" y="3272247"/>
            <a:ext cx="382588" cy="361936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4"/>
            <a:endCxn id="7" idx="1"/>
          </p:cNvCxnSpPr>
          <p:nvPr/>
        </p:nvCxnSpPr>
        <p:spPr>
          <a:xfrm>
            <a:off x="3764639" y="1485655"/>
            <a:ext cx="1368693" cy="3959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17606" y="1375895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19556" y="5428729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290718" y="2051926"/>
            <a:ext cx="0" cy="927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3670" y="2944916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35418" y="3828393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88794" y="3935616"/>
            <a:ext cx="1" cy="949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045" y="4521497"/>
            <a:ext cx="264697" cy="28124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669" y="2491356"/>
            <a:ext cx="381000" cy="2921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6658" y="4140061"/>
            <a:ext cx="393700" cy="2921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972" y="4935541"/>
            <a:ext cx="444500" cy="2921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904" y="1759826"/>
            <a:ext cx="431800" cy="2921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83" idx="3"/>
            <a:endCxn id="60" idx="2"/>
          </p:cNvCxnSpPr>
          <p:nvPr/>
        </p:nvCxnSpPr>
        <p:spPr>
          <a:xfrm flipV="1">
            <a:off x="3690358" y="3883273"/>
            <a:ext cx="845060" cy="4028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7"/>
            <a:endCxn id="82" idx="1"/>
          </p:cNvCxnSpPr>
          <p:nvPr/>
        </p:nvCxnSpPr>
        <p:spPr>
          <a:xfrm flipV="1">
            <a:off x="4333960" y="2637406"/>
            <a:ext cx="1032709" cy="3235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1" idx="1"/>
            <a:endCxn id="51" idx="0"/>
          </p:cNvCxnSpPr>
          <p:nvPr/>
        </p:nvCxnSpPr>
        <p:spPr>
          <a:xfrm flipH="1" flipV="1">
            <a:off x="4909986" y="3453215"/>
            <a:ext cx="1547059" cy="12089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760" y="1742972"/>
            <a:ext cx="962022" cy="603301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943782" y="1883583"/>
            <a:ext cx="867890" cy="1610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9226" y="1083028"/>
            <a:ext cx="387840" cy="329664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6" idx="6"/>
            <a:endCxn id="11" idx="1"/>
          </p:cNvCxnSpPr>
          <p:nvPr/>
        </p:nvCxnSpPr>
        <p:spPr>
          <a:xfrm flipV="1">
            <a:off x="3811672" y="1247860"/>
            <a:ext cx="1037554" cy="1829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226" y="5332675"/>
            <a:ext cx="348301" cy="411628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19" idx="3"/>
            <a:endCxn id="7" idx="1"/>
          </p:cNvCxnSpPr>
          <p:nvPr/>
        </p:nvCxnSpPr>
        <p:spPr>
          <a:xfrm flipV="1">
            <a:off x="3738527" y="5444803"/>
            <a:ext cx="1394805" cy="93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4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" y="2559006"/>
            <a:ext cx="9144000" cy="1785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216"/>
            <a:ext cx="9144000" cy="1717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9988"/>
            <a:ext cx="9144000" cy="165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6" y="6193471"/>
            <a:ext cx="1357836" cy="269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323" y="6193471"/>
            <a:ext cx="1357836" cy="269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871" y="6193471"/>
            <a:ext cx="1357836" cy="26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406" y="6193471"/>
            <a:ext cx="1357836" cy="269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33" y="6179667"/>
            <a:ext cx="1427299" cy="283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46" y="1924399"/>
            <a:ext cx="1443035" cy="28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323" y="1924399"/>
            <a:ext cx="1443037" cy="28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8871" y="1924399"/>
            <a:ext cx="1433785" cy="286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3833" y="1933420"/>
            <a:ext cx="1433785" cy="286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3406" y="1924399"/>
            <a:ext cx="1433785" cy="286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446" y="4344263"/>
            <a:ext cx="1443035" cy="286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7323" y="4344262"/>
            <a:ext cx="1443037" cy="286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8871" y="4362031"/>
            <a:ext cx="1353613" cy="268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406" y="4379937"/>
            <a:ext cx="1353613" cy="2689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3833" y="4362031"/>
            <a:ext cx="1353613" cy="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867702" y="182334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4735" y="55069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777" y="272996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40945" y="182336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801" y="553841"/>
            <a:ext cx="97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784" y="3173250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771311">
            <a:off x="4366727" y="5490180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1961900" y="2587082"/>
            <a:ext cx="3377423" cy="1626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0891" y="4603594"/>
            <a:ext cx="4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12" y="561540"/>
            <a:ext cx="127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Motion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29216" y="1833367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29216" y="3519643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1" y="2265251"/>
            <a:ext cx="439994" cy="403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26" y="3964562"/>
            <a:ext cx="568326" cy="40332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199502" y="4166226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27" y="4588115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89058">
            <a:off x="2127378" y="3678402"/>
            <a:ext cx="818262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205" y="59210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7206509" flipV="1">
            <a:off x="3708378" y="151770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471765" y="5254199"/>
            <a:ext cx="325428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9266141">
            <a:off x="2031778" y="2744355"/>
            <a:ext cx="946501" cy="1779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 flipV="1">
            <a:off x="3402980" y="3199449"/>
            <a:ext cx="458168" cy="1752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411806" flipV="1">
            <a:off x="2846424" y="153332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3708" y="40864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884330" y="3514366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3498" y="171271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78" y="4500593"/>
            <a:ext cx="1356655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51" y="2048783"/>
            <a:ext cx="440097" cy="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25617</TotalTime>
  <Words>10</Words>
  <Application>Microsoft Macintosh PowerPoint</Application>
  <PresentationFormat>On-screen Show (4:3)</PresentationFormat>
  <Paragraphs>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23</cp:revision>
  <dcterms:created xsi:type="dcterms:W3CDTF">2014-12-12T23:03:22Z</dcterms:created>
  <dcterms:modified xsi:type="dcterms:W3CDTF">2015-03-10T16:44:07Z</dcterms:modified>
</cp:coreProperties>
</file>