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9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8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3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4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6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8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0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1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1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1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95B1-0645-6345-9251-BB6C535BA899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7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6.png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>
            <a:off x="2930547" y="2288908"/>
            <a:ext cx="2595626" cy="2484302"/>
          </a:xfrm>
          <a:prstGeom prst="pentago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005953" y="1856248"/>
            <a:ext cx="3520220" cy="2916962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00641" y="1856248"/>
            <a:ext cx="51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450" y="4219212"/>
            <a:ext cx="34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58886" y="2091198"/>
            <a:ext cx="209087" cy="19771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hord 1"/>
          <p:cNvSpPr/>
          <p:nvPr/>
        </p:nvSpPr>
        <p:spPr>
          <a:xfrm rot="20345045">
            <a:off x="5462670" y="1375969"/>
            <a:ext cx="775583" cy="490658"/>
          </a:xfrm>
          <a:prstGeom prst="cho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05953" y="1253694"/>
            <a:ext cx="4294329" cy="3767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286" y="1621298"/>
            <a:ext cx="863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5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6162" r="6162"/>
          <a:stretch>
            <a:fillRect/>
          </a:stretch>
        </p:blipFill>
        <p:spPr>
          <a:xfrm>
            <a:off x="301625" y="853818"/>
            <a:ext cx="8475898" cy="5022754"/>
          </a:xfrm>
        </p:spPr>
      </p:pic>
    </p:spTree>
    <p:extLst>
      <p:ext uri="{BB962C8B-B14F-4D97-AF65-F5344CB8AC3E}">
        <p14:creationId xmlns:p14="http://schemas.microsoft.com/office/powerpoint/2010/main" val="279707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325" y="338667"/>
            <a:ext cx="5252676" cy="581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9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236" b="63428" l="30856" r="62036">
                        <a14:foregroundMark x1="30856" y1="30568" x2="30856" y2="30568"/>
                        <a14:foregroundMark x1="33926" y1="30568" x2="33926" y2="30568"/>
                      </a14:backgroundRemoval>
                    </a14:imgEffect>
                  </a14:imgLayer>
                </a14:imgProps>
              </a:ext>
            </a:extLst>
          </a:blip>
          <a:srcRect l="29797" t="21373" r="34303" b="31805"/>
          <a:stretch/>
        </p:blipFill>
        <p:spPr>
          <a:xfrm>
            <a:off x="550333" y="1016000"/>
            <a:ext cx="3810000" cy="3676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333" y="1207206"/>
            <a:ext cx="4647259" cy="348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0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236" b="63428" l="30856" r="62036">
                        <a14:foregroundMark x1="30856" y1="30568" x2="30856" y2="30568"/>
                        <a14:foregroundMark x1="33926" y1="30568" x2="33926" y2="30568"/>
                      </a14:backgroundRemoval>
                    </a14:imgEffect>
                  </a14:imgLayer>
                </a14:imgProps>
              </a:ext>
            </a:extLst>
          </a:blip>
          <a:srcRect l="29797" t="21373" r="34303" b="31805"/>
          <a:stretch/>
        </p:blipFill>
        <p:spPr>
          <a:xfrm>
            <a:off x="550333" y="1016000"/>
            <a:ext cx="3810000" cy="3676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9111" y="155222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8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2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2</Words>
  <Application>Microsoft Macintosh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Laskey</dc:creator>
  <cp:lastModifiedBy>Michael Laskey</cp:lastModifiedBy>
  <cp:revision>13</cp:revision>
  <dcterms:created xsi:type="dcterms:W3CDTF">2014-07-02T21:05:53Z</dcterms:created>
  <dcterms:modified xsi:type="dcterms:W3CDTF">2014-07-30T18:20:30Z</dcterms:modified>
</cp:coreProperties>
</file>