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4" r:id="rId2"/>
    <p:sldId id="265" r:id="rId3"/>
    <p:sldId id="256" r:id="rId4"/>
    <p:sldId id="259" r:id="rId5"/>
    <p:sldId id="258" r:id="rId6"/>
    <p:sldId id="260" r:id="rId7"/>
    <p:sldId id="261" r:id="rId8"/>
    <p:sldId id="263" r:id="rId9"/>
    <p:sldId id="269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9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B0F01-5E20-0043-8930-939DDC118492}" type="datetimeFigureOut">
              <a:rPr lang="en-US" smtClean="0"/>
              <a:t>3/15/15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B2EA8-2BA0-D94F-BDD6-F90720892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29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Grasp illustration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71C86-A517-F54C-BE81-890F1891BA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57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D2B8-5B0C-E947-8C66-90157F7E06E9}" type="datetimeFigureOut">
              <a:rPr lang="en-US" smtClean="0"/>
              <a:t>3/15/15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DF1F-B8E0-F64E-8A4D-2686515F2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0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D2B8-5B0C-E947-8C66-90157F7E06E9}" type="datetimeFigureOut">
              <a:rPr lang="en-US" smtClean="0"/>
              <a:t>3/15/15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DF1F-B8E0-F64E-8A4D-2686515F2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6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D2B8-5B0C-E947-8C66-90157F7E06E9}" type="datetimeFigureOut">
              <a:rPr lang="en-US" smtClean="0"/>
              <a:t>3/15/15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DF1F-B8E0-F64E-8A4D-2686515F2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16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D2B8-5B0C-E947-8C66-90157F7E06E9}" type="datetimeFigureOut">
              <a:rPr lang="en-US" smtClean="0"/>
              <a:t>3/15/15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DF1F-B8E0-F64E-8A4D-2686515F2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1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D2B8-5B0C-E947-8C66-90157F7E06E9}" type="datetimeFigureOut">
              <a:rPr lang="en-US" smtClean="0"/>
              <a:t>3/15/15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DF1F-B8E0-F64E-8A4D-2686515F2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6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D2B8-5B0C-E947-8C66-90157F7E06E9}" type="datetimeFigureOut">
              <a:rPr lang="en-US" smtClean="0"/>
              <a:t>3/15/15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DF1F-B8E0-F64E-8A4D-2686515F2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0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D2B8-5B0C-E947-8C66-90157F7E06E9}" type="datetimeFigureOut">
              <a:rPr lang="en-US" smtClean="0"/>
              <a:t>3/15/15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DF1F-B8E0-F64E-8A4D-2686515F2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01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D2B8-5B0C-E947-8C66-90157F7E06E9}" type="datetimeFigureOut">
              <a:rPr lang="en-US" smtClean="0"/>
              <a:t>3/15/15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DF1F-B8E0-F64E-8A4D-2686515F2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06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D2B8-5B0C-E947-8C66-90157F7E06E9}" type="datetimeFigureOut">
              <a:rPr lang="en-US" smtClean="0"/>
              <a:t>3/15/15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DF1F-B8E0-F64E-8A4D-2686515F2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D2B8-5B0C-E947-8C66-90157F7E06E9}" type="datetimeFigureOut">
              <a:rPr lang="en-US" smtClean="0"/>
              <a:t>3/15/15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DF1F-B8E0-F64E-8A4D-2686515F2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06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D2B8-5B0C-E947-8C66-90157F7E06E9}" type="datetimeFigureOut">
              <a:rPr lang="en-US" smtClean="0"/>
              <a:t>3/15/15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DF1F-B8E0-F64E-8A4D-2686515F2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04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2D2B8-5B0C-E947-8C66-90157F7E06E9}" type="datetimeFigureOut">
              <a:rPr lang="en-US" smtClean="0"/>
              <a:t>3/15/15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ADF1F-B8E0-F64E-8A4D-2686515F2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3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Relationship Id="rId3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2.emf"/><Relationship Id="rId12" Type="http://schemas.openxmlformats.org/officeDocument/2006/relationships/image" Target="../media/image33.emf"/><Relationship Id="rId13" Type="http://schemas.openxmlformats.org/officeDocument/2006/relationships/image" Target="../media/image34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emf"/><Relationship Id="rId6" Type="http://schemas.openxmlformats.org/officeDocument/2006/relationships/image" Target="../media/image27.emf"/><Relationship Id="rId7" Type="http://schemas.openxmlformats.org/officeDocument/2006/relationships/image" Target="../media/image28.emf"/><Relationship Id="rId8" Type="http://schemas.openxmlformats.org/officeDocument/2006/relationships/image" Target="../media/image29.emf"/><Relationship Id="rId9" Type="http://schemas.openxmlformats.org/officeDocument/2006/relationships/image" Target="../media/image30.emf"/><Relationship Id="rId10" Type="http://schemas.openxmlformats.org/officeDocument/2006/relationships/image" Target="../media/image3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0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300" y="863600"/>
            <a:ext cx="61087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052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693708" y="4086454"/>
            <a:ext cx="1534657" cy="1340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 rot="5400000">
            <a:off x="4884330" y="3514366"/>
            <a:ext cx="967522" cy="176657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663498" y="1712715"/>
            <a:ext cx="1534657" cy="1340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178" y="4500593"/>
            <a:ext cx="1356655" cy="469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451" y="2048783"/>
            <a:ext cx="440097" cy="69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36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Picture 154" descr="marker_gpis.ep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56" t="23302" r="28333" b="35948"/>
          <a:stretch/>
        </p:blipFill>
        <p:spPr>
          <a:xfrm>
            <a:off x="1981760" y="2346274"/>
            <a:ext cx="5214149" cy="2175223"/>
          </a:xfrm>
          <a:prstGeom prst="rect">
            <a:avLst/>
          </a:prstGeom>
        </p:spPr>
      </p:pic>
      <p:grpSp>
        <p:nvGrpSpPr>
          <p:cNvPr id="55" name="Group 54"/>
          <p:cNvGrpSpPr/>
          <p:nvPr/>
        </p:nvGrpSpPr>
        <p:grpSpPr>
          <a:xfrm rot="20850777">
            <a:off x="4769891" y="5345989"/>
            <a:ext cx="954145" cy="972822"/>
            <a:chOff x="3945259" y="5393221"/>
            <a:chExt cx="954145" cy="972822"/>
          </a:xfrm>
        </p:grpSpPr>
        <p:cxnSp>
          <p:nvCxnSpPr>
            <p:cNvPr id="15" name="Straight Arrow Connector 14"/>
            <p:cNvCxnSpPr/>
            <p:nvPr/>
          </p:nvCxnSpPr>
          <p:spPr>
            <a:xfrm flipH="1" flipV="1">
              <a:off x="4431747" y="5545436"/>
              <a:ext cx="98430" cy="820607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749223" flipV="1">
              <a:off x="3945259" y="5393221"/>
              <a:ext cx="954145" cy="337832"/>
            </a:xfrm>
            <a:prstGeom prst="line">
              <a:avLst/>
            </a:prstGeom>
            <a:ln w="508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 rot="20755560">
            <a:off x="3210526" y="665387"/>
            <a:ext cx="929504" cy="881648"/>
            <a:chOff x="3735372" y="2226547"/>
            <a:chExt cx="929504" cy="881648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4123244" y="2226547"/>
              <a:ext cx="69640" cy="721276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844440" flipV="1">
              <a:off x="3735372" y="2789866"/>
              <a:ext cx="929504" cy="318329"/>
            </a:xfrm>
            <a:prstGeom prst="line">
              <a:avLst/>
            </a:prstGeom>
            <a:ln w="508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lus 50"/>
          <p:cNvSpPr/>
          <p:nvPr/>
        </p:nvSpPr>
        <p:spPr>
          <a:xfrm>
            <a:off x="4578110" y="3272247"/>
            <a:ext cx="382588" cy="361936"/>
          </a:xfrm>
          <a:prstGeom prst="mathPlus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6" idx="4"/>
            <a:endCxn id="7" idx="1"/>
          </p:cNvCxnSpPr>
          <p:nvPr/>
        </p:nvCxnSpPr>
        <p:spPr>
          <a:xfrm>
            <a:off x="3764639" y="1485655"/>
            <a:ext cx="1368693" cy="39591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717606" y="1375895"/>
            <a:ext cx="94066" cy="1097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119556" y="5428729"/>
            <a:ext cx="94066" cy="1097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4290718" y="2051926"/>
            <a:ext cx="0" cy="927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4253670" y="2944916"/>
            <a:ext cx="94066" cy="1097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535418" y="3828393"/>
            <a:ext cx="94066" cy="1097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4588794" y="3935616"/>
            <a:ext cx="1" cy="94938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1" name="Picture 8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045" y="4521497"/>
            <a:ext cx="264697" cy="281241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5">
            <a:clrChange>
              <a:clrFrom>
                <a:srgbClr val="53845C"/>
              </a:clrFrom>
              <a:clrTo>
                <a:srgbClr val="53845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66669" y="2491356"/>
            <a:ext cx="381000" cy="29210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6">
            <a:clrChange>
              <a:clrFrom>
                <a:srgbClr val="53845C"/>
              </a:clrFrom>
              <a:clrTo>
                <a:srgbClr val="53845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96658" y="4140061"/>
            <a:ext cx="393700" cy="29210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4972" y="4935541"/>
            <a:ext cx="444500" cy="29210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4904" y="1759826"/>
            <a:ext cx="431800" cy="292100"/>
          </a:xfrm>
          <a:prstGeom prst="rect">
            <a:avLst/>
          </a:prstGeom>
        </p:spPr>
      </p:pic>
      <p:cxnSp>
        <p:nvCxnSpPr>
          <p:cNvPr id="98" name="Straight Connector 97"/>
          <p:cNvCxnSpPr>
            <a:stCxn id="83" idx="3"/>
            <a:endCxn id="60" idx="2"/>
          </p:cNvCxnSpPr>
          <p:nvPr/>
        </p:nvCxnSpPr>
        <p:spPr>
          <a:xfrm flipV="1">
            <a:off x="3690358" y="3883273"/>
            <a:ext cx="845060" cy="40283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59" idx="7"/>
            <a:endCxn id="82" idx="1"/>
          </p:cNvCxnSpPr>
          <p:nvPr/>
        </p:nvCxnSpPr>
        <p:spPr>
          <a:xfrm flipV="1">
            <a:off x="4333960" y="2637406"/>
            <a:ext cx="1032709" cy="32358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81" idx="1"/>
            <a:endCxn id="51" idx="0"/>
          </p:cNvCxnSpPr>
          <p:nvPr/>
        </p:nvCxnSpPr>
        <p:spPr>
          <a:xfrm flipH="1" flipV="1">
            <a:off x="4909986" y="3453215"/>
            <a:ext cx="1547059" cy="120890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81760" y="1742972"/>
            <a:ext cx="962022" cy="603301"/>
          </a:xfrm>
          <a:prstGeom prst="rect">
            <a:avLst/>
          </a:prstGeom>
        </p:spPr>
      </p:pic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943782" y="1883583"/>
            <a:ext cx="867890" cy="16104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49226" y="1083028"/>
            <a:ext cx="387840" cy="329664"/>
          </a:xfrm>
          <a:prstGeom prst="rect">
            <a:avLst/>
          </a:prstGeom>
        </p:spPr>
      </p:pic>
      <p:cxnSp>
        <p:nvCxnSpPr>
          <p:cNvPr id="62" name="Straight Connector 61"/>
          <p:cNvCxnSpPr>
            <a:stCxn id="6" idx="6"/>
            <a:endCxn id="11" idx="1"/>
          </p:cNvCxnSpPr>
          <p:nvPr/>
        </p:nvCxnSpPr>
        <p:spPr>
          <a:xfrm flipV="1">
            <a:off x="3811672" y="1247860"/>
            <a:ext cx="1037554" cy="18291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90226" y="5332675"/>
            <a:ext cx="348301" cy="411628"/>
          </a:xfrm>
          <a:prstGeom prst="rect">
            <a:avLst/>
          </a:prstGeom>
        </p:spPr>
      </p:pic>
      <p:cxnSp>
        <p:nvCxnSpPr>
          <p:cNvPr id="65" name="Straight Connector 64"/>
          <p:cNvCxnSpPr>
            <a:stCxn id="19" idx="3"/>
            <a:endCxn id="7" idx="1"/>
          </p:cNvCxnSpPr>
          <p:nvPr/>
        </p:nvCxnSpPr>
        <p:spPr>
          <a:xfrm flipV="1">
            <a:off x="3738527" y="5444803"/>
            <a:ext cx="1394805" cy="9368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345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6" y="2559006"/>
            <a:ext cx="9144000" cy="17852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7216"/>
            <a:ext cx="9144000" cy="17171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09988"/>
            <a:ext cx="9144000" cy="16533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446" y="6193471"/>
            <a:ext cx="1357836" cy="2698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7323" y="6193471"/>
            <a:ext cx="1357836" cy="2698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8871" y="6193471"/>
            <a:ext cx="1357836" cy="2698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3406" y="6193471"/>
            <a:ext cx="1357836" cy="2698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3833" y="6179667"/>
            <a:ext cx="1427299" cy="2836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8446" y="1924399"/>
            <a:ext cx="1443035" cy="2867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17323" y="1924399"/>
            <a:ext cx="1443037" cy="2867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28871" y="1924399"/>
            <a:ext cx="1433785" cy="28675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93833" y="1933420"/>
            <a:ext cx="1433785" cy="28675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23406" y="1924399"/>
            <a:ext cx="1433785" cy="28675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8446" y="4344263"/>
            <a:ext cx="1443035" cy="28675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17323" y="4344262"/>
            <a:ext cx="1443037" cy="28675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28871" y="4362031"/>
            <a:ext cx="1353613" cy="26898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23406" y="4379937"/>
            <a:ext cx="1353613" cy="26898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93833" y="4362031"/>
            <a:ext cx="1353613" cy="26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710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lide0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493" r="-29493"/>
          <a:stretch>
            <a:fillRect/>
          </a:stretch>
        </p:blipFill>
        <p:spPr>
          <a:xfrm>
            <a:off x="457200" y="806348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115744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lide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00" y="1625600"/>
            <a:ext cx="48514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39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lide04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4321" b="-44321"/>
          <a:stretch>
            <a:fillRect/>
          </a:stretch>
        </p:blipFill>
        <p:spPr>
          <a:xfrm>
            <a:off x="457200" y="68286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3371445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0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635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lide12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6" b="133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09486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lide13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071" r="-51071"/>
          <a:stretch>
            <a:fillRect/>
          </a:stretch>
        </p:blipFill>
        <p:spPr>
          <a:xfrm>
            <a:off x="-442428" y="670364"/>
            <a:ext cx="9920329" cy="5455799"/>
          </a:xfrm>
        </p:spPr>
      </p:pic>
    </p:spTree>
    <p:extLst>
      <p:ext uri="{BB962C8B-B14F-4D97-AF65-F5344CB8AC3E}">
        <p14:creationId xmlns:p14="http://schemas.microsoft.com/office/powerpoint/2010/main" val="3897909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/>
          <p:cNvSpPr/>
          <p:nvPr/>
        </p:nvSpPr>
        <p:spPr>
          <a:xfrm>
            <a:off x="3867702" y="182334"/>
            <a:ext cx="1331800" cy="12267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864735" y="5506954"/>
            <a:ext cx="1534657" cy="1340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0777" y="2729960"/>
            <a:ext cx="1534657" cy="1340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40945" y="182336"/>
            <a:ext cx="1331800" cy="12267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143801" y="553841"/>
            <a:ext cx="979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Pose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74784" y="3173250"/>
            <a:ext cx="1128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Shape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 rot="8771311">
            <a:off x="4366727" y="5490180"/>
            <a:ext cx="967522" cy="176657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1961900" y="2587082"/>
            <a:ext cx="3377423" cy="1626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100891" y="4603594"/>
            <a:ext cx="432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923312" y="561540"/>
            <a:ext cx="1276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Motion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2929216" y="1833367"/>
            <a:ext cx="1371589" cy="12189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929216" y="3519643"/>
            <a:ext cx="1371589" cy="12189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651" y="2265251"/>
            <a:ext cx="439994" cy="40332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326" y="3964562"/>
            <a:ext cx="568326" cy="403328"/>
          </a:xfrm>
          <a:prstGeom prst="rect">
            <a:avLst/>
          </a:prstGeom>
        </p:spPr>
      </p:pic>
      <p:sp>
        <p:nvSpPr>
          <p:cNvPr id="38" name="Oval 37"/>
          <p:cNvSpPr/>
          <p:nvPr/>
        </p:nvSpPr>
        <p:spPr>
          <a:xfrm>
            <a:off x="5199502" y="4166226"/>
            <a:ext cx="1534657" cy="1340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1227" y="4588115"/>
            <a:ext cx="458847" cy="573559"/>
          </a:xfrm>
          <a:prstGeom prst="rect">
            <a:avLst/>
          </a:prstGeom>
        </p:spPr>
      </p:pic>
      <p:sp>
        <p:nvSpPr>
          <p:cNvPr id="23" name="Right Arrow 22"/>
          <p:cNvSpPr/>
          <p:nvPr/>
        </p:nvSpPr>
        <p:spPr>
          <a:xfrm rot="1989058">
            <a:off x="2127378" y="3678402"/>
            <a:ext cx="818262" cy="18348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2205" y="5921093"/>
            <a:ext cx="1356655" cy="469900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7206509" flipV="1">
            <a:off x="3708378" y="1517700"/>
            <a:ext cx="591715" cy="17747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5400000" flipV="1">
            <a:off x="3471765" y="5254199"/>
            <a:ext cx="325428" cy="18008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 rot="19266141">
            <a:off x="2031778" y="2744355"/>
            <a:ext cx="946501" cy="17795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 rot="5400000" flipV="1">
            <a:off x="3402980" y="3199449"/>
            <a:ext cx="458168" cy="17525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 rot="3411806" flipV="1">
            <a:off x="2846424" y="1533320"/>
            <a:ext cx="591715" cy="17747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68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78650" y="511572"/>
            <a:ext cx="1548764" cy="1226773"/>
            <a:chOff x="3846304" y="182334"/>
            <a:chExt cx="1548764" cy="1226773"/>
          </a:xfrm>
        </p:grpSpPr>
        <p:sp>
          <p:nvSpPr>
            <p:cNvPr id="48" name="Oval 47"/>
            <p:cNvSpPr/>
            <p:nvPr/>
          </p:nvSpPr>
          <p:spPr>
            <a:xfrm>
              <a:off x="3969784" y="182334"/>
              <a:ext cx="1331800" cy="12267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46304" y="523281"/>
              <a:ext cx="15487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 </a:t>
              </a:r>
              <a:r>
                <a:rPr lang="en-US" sz="2400" dirty="0" smtClean="0"/>
                <a:t>Approach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376519" y="511572"/>
            <a:ext cx="1548764" cy="1226773"/>
            <a:chOff x="3828664" y="182334"/>
            <a:chExt cx="1548764" cy="1226773"/>
          </a:xfrm>
        </p:grpSpPr>
        <p:sp>
          <p:nvSpPr>
            <p:cNvPr id="40" name="Oval 39"/>
            <p:cNvSpPr/>
            <p:nvPr/>
          </p:nvSpPr>
          <p:spPr>
            <a:xfrm>
              <a:off x="3969784" y="182334"/>
              <a:ext cx="1331800" cy="12267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828664" y="523281"/>
              <a:ext cx="15487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 </a:t>
              </a:r>
              <a:r>
                <a:rPr lang="en-US" sz="2400" dirty="0" smtClean="0"/>
                <a:t>Shape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08119" y="2436565"/>
            <a:ext cx="1548764" cy="1226773"/>
            <a:chOff x="3828664" y="182334"/>
            <a:chExt cx="1548764" cy="1226773"/>
          </a:xfrm>
        </p:grpSpPr>
        <p:sp>
          <p:nvSpPr>
            <p:cNvPr id="44" name="Oval 43"/>
            <p:cNvSpPr/>
            <p:nvPr/>
          </p:nvSpPr>
          <p:spPr>
            <a:xfrm>
              <a:off x="3969784" y="182334"/>
              <a:ext cx="1331800" cy="12267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828664" y="523281"/>
              <a:ext cx="15487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 </a:t>
              </a:r>
              <a:r>
                <a:rPr lang="en-US" sz="2400" dirty="0" smtClean="0"/>
                <a:t>Contacts</a:t>
              </a:r>
              <a:endParaRPr lang="en-US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653118" y="2436565"/>
            <a:ext cx="1548764" cy="1226773"/>
            <a:chOff x="3828664" y="182334"/>
            <a:chExt cx="1548764" cy="1226773"/>
          </a:xfrm>
        </p:grpSpPr>
        <p:sp>
          <p:nvSpPr>
            <p:cNvPr id="51" name="Oval 50"/>
            <p:cNvSpPr/>
            <p:nvPr/>
          </p:nvSpPr>
          <p:spPr>
            <a:xfrm>
              <a:off x="3969784" y="182334"/>
              <a:ext cx="1331800" cy="12267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828664" y="523281"/>
              <a:ext cx="15487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 </a:t>
              </a:r>
              <a:r>
                <a:rPr lang="en-US" sz="2400" dirty="0" smtClean="0"/>
                <a:t>Friction</a:t>
              </a:r>
              <a:endParaRPr lang="en-US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376519" y="2436565"/>
            <a:ext cx="1548764" cy="1226773"/>
            <a:chOff x="3828664" y="182334"/>
            <a:chExt cx="1548764" cy="1226773"/>
          </a:xfrm>
        </p:grpSpPr>
        <p:sp>
          <p:nvSpPr>
            <p:cNvPr id="54" name="Oval 53"/>
            <p:cNvSpPr/>
            <p:nvPr/>
          </p:nvSpPr>
          <p:spPr>
            <a:xfrm>
              <a:off x="3969784" y="182334"/>
              <a:ext cx="1331800" cy="12267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828664" y="523281"/>
              <a:ext cx="15487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 </a:t>
              </a:r>
              <a:r>
                <a:rPr lang="en-US" sz="2400" dirty="0" err="1" smtClean="0"/>
                <a:t>Normals</a:t>
              </a:r>
              <a:endParaRPr lang="en-US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96137" y="511572"/>
            <a:ext cx="1548764" cy="1226773"/>
            <a:chOff x="3828664" y="182334"/>
            <a:chExt cx="1548764" cy="1226773"/>
          </a:xfrm>
        </p:grpSpPr>
        <p:sp>
          <p:nvSpPr>
            <p:cNvPr id="57" name="Oval 56"/>
            <p:cNvSpPr/>
            <p:nvPr/>
          </p:nvSpPr>
          <p:spPr>
            <a:xfrm>
              <a:off x="3969784" y="182334"/>
              <a:ext cx="1331800" cy="12267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828664" y="523281"/>
              <a:ext cx="15487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 </a:t>
              </a:r>
              <a:r>
                <a:rPr lang="en-US" sz="2400" dirty="0" smtClean="0"/>
                <a:t>Pose</a:t>
              </a:r>
              <a:endParaRPr lang="en-US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376519" y="4257055"/>
            <a:ext cx="1548764" cy="1226773"/>
            <a:chOff x="3828664" y="182334"/>
            <a:chExt cx="1548764" cy="1226773"/>
          </a:xfrm>
        </p:grpSpPr>
        <p:sp>
          <p:nvSpPr>
            <p:cNvPr id="60" name="Oval 59"/>
            <p:cNvSpPr/>
            <p:nvPr/>
          </p:nvSpPr>
          <p:spPr>
            <a:xfrm>
              <a:off x="3969784" y="182334"/>
              <a:ext cx="1331800" cy="1226773"/>
            </a:xfrm>
            <a:prstGeom prst="ellipse">
              <a:avLst/>
            </a:prstGeom>
            <a:ln w="1016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828664" y="452717"/>
              <a:ext cx="15487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 </a:t>
              </a:r>
              <a:r>
                <a:rPr lang="en-US" sz="2400" dirty="0" smtClean="0"/>
                <a:t>Quality</a:t>
              </a:r>
              <a:endParaRPr lang="en-US" dirty="0"/>
            </a:p>
          </p:txBody>
        </p:sp>
      </p:grpSp>
      <p:cxnSp>
        <p:nvCxnSpPr>
          <p:cNvPr id="4" name="Straight Arrow Connector 3"/>
          <p:cNvCxnSpPr>
            <a:stCxn id="57" idx="4"/>
            <a:endCxn id="44" idx="1"/>
          </p:cNvCxnSpPr>
          <p:nvPr/>
        </p:nvCxnSpPr>
        <p:spPr>
          <a:xfrm>
            <a:off x="1303157" y="1738345"/>
            <a:ext cx="441120" cy="877877"/>
          </a:xfrm>
          <a:prstGeom prst="straightConnector1">
            <a:avLst/>
          </a:prstGeom>
          <a:ln w="88900">
            <a:solidFill>
              <a:schemeClr val="tx1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8" idx="4"/>
            <a:endCxn id="44" idx="7"/>
          </p:cNvCxnSpPr>
          <p:nvPr/>
        </p:nvCxnSpPr>
        <p:spPr>
          <a:xfrm flipH="1">
            <a:off x="2686001" y="1738345"/>
            <a:ext cx="482029" cy="877877"/>
          </a:xfrm>
          <a:prstGeom prst="straightConnector1">
            <a:avLst/>
          </a:prstGeom>
          <a:ln w="88900">
            <a:solidFill>
              <a:schemeClr val="tx1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881039" y="3008345"/>
            <a:ext cx="1636600" cy="0"/>
          </a:xfrm>
          <a:prstGeom prst="straightConnector1">
            <a:avLst/>
          </a:prstGeom>
          <a:ln w="88900">
            <a:solidFill>
              <a:schemeClr val="tx1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4" idx="5"/>
            <a:endCxn id="60" idx="1"/>
          </p:cNvCxnSpPr>
          <p:nvPr/>
        </p:nvCxnSpPr>
        <p:spPr>
          <a:xfrm>
            <a:off x="2686001" y="3483681"/>
            <a:ext cx="2026676" cy="953031"/>
          </a:xfrm>
          <a:prstGeom prst="straightConnector1">
            <a:avLst/>
          </a:prstGeom>
          <a:ln w="88900">
            <a:solidFill>
              <a:schemeClr val="tx1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4" idx="4"/>
            <a:endCxn id="60" idx="0"/>
          </p:cNvCxnSpPr>
          <p:nvPr/>
        </p:nvCxnSpPr>
        <p:spPr>
          <a:xfrm>
            <a:off x="5183539" y="3663338"/>
            <a:ext cx="0" cy="593717"/>
          </a:xfrm>
          <a:prstGeom prst="straightConnector1">
            <a:avLst/>
          </a:prstGeom>
          <a:ln w="88900">
            <a:solidFill>
              <a:schemeClr val="tx1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51" idx="3"/>
            <a:endCxn id="60" idx="7"/>
          </p:cNvCxnSpPr>
          <p:nvPr/>
        </p:nvCxnSpPr>
        <p:spPr>
          <a:xfrm flipH="1">
            <a:off x="5654401" y="3483681"/>
            <a:ext cx="1334875" cy="953031"/>
          </a:xfrm>
          <a:prstGeom prst="straightConnector1">
            <a:avLst/>
          </a:prstGeom>
          <a:ln w="88900">
            <a:solidFill>
              <a:schemeClr val="tx1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40" idx="4"/>
            <a:endCxn id="54" idx="0"/>
          </p:cNvCxnSpPr>
          <p:nvPr/>
        </p:nvCxnSpPr>
        <p:spPr>
          <a:xfrm>
            <a:off x="5183539" y="1738345"/>
            <a:ext cx="0" cy="698220"/>
          </a:xfrm>
          <a:prstGeom prst="straightConnector1">
            <a:avLst/>
          </a:prstGeom>
          <a:ln w="88900">
            <a:solidFill>
              <a:schemeClr val="tx1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4" name="Picture 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712" y="4989103"/>
            <a:ext cx="428293" cy="30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184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25633</TotalTime>
  <Words>24</Words>
  <Application>Microsoft Macintosh PowerPoint</Application>
  <PresentationFormat>On-screen Show (4:3)</PresentationFormat>
  <Paragraphs>13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</dc:creator>
  <cp:lastModifiedBy>Jeff Mahler</cp:lastModifiedBy>
  <cp:revision>26</cp:revision>
  <dcterms:created xsi:type="dcterms:W3CDTF">2014-12-12T23:03:22Z</dcterms:created>
  <dcterms:modified xsi:type="dcterms:W3CDTF">2015-03-16T01:30:46Z</dcterms:modified>
</cp:coreProperties>
</file>