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6AD-5452-9345-A613-F4287A508AD1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ace_ca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12164"/>
          <a:stretch/>
        </p:blipFill>
        <p:spPr>
          <a:xfrm>
            <a:off x="128619" y="89285"/>
            <a:ext cx="2845693" cy="2910317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box2D_ar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 t="20687" b="5682"/>
          <a:stretch/>
        </p:blipFill>
        <p:spPr>
          <a:xfrm>
            <a:off x="2885387" y="92546"/>
            <a:ext cx="2877844" cy="2907056"/>
          </a:xfrm>
          <a:prstGeom prst="rect">
            <a:avLst/>
          </a:prstGeom>
        </p:spPr>
      </p:pic>
      <p:pic>
        <p:nvPicPr>
          <p:cNvPr id="6" name="Picture 5" descr="Need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9285"/>
            <a:ext cx="3429000" cy="28163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619" y="3002829"/>
            <a:ext cx="221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(a</a:t>
            </a:r>
            <a:r>
              <a:rPr lang="en-US" sz="1600" smtClean="0">
                <a:latin typeface="Palatino"/>
                <a:cs typeface="Palatino"/>
              </a:rPr>
              <a:t>) </a:t>
            </a:r>
            <a:r>
              <a:rPr lang="en-US" sz="1600" smtClean="0">
                <a:latin typeface="Palatino"/>
                <a:cs typeface="Palatino"/>
              </a:rPr>
              <a:t>Driving</a:t>
            </a:r>
            <a:r>
              <a:rPr lang="en-US" sz="1600" smtClean="0">
                <a:latin typeface="Palatino"/>
                <a:cs typeface="Palatino"/>
              </a:rPr>
              <a:t> </a:t>
            </a:r>
            <a:r>
              <a:rPr lang="en-US" sz="1600" dirty="0" smtClean="0">
                <a:latin typeface="Palatino"/>
                <a:cs typeface="Palatino"/>
              </a:rPr>
              <a:t>Simulator 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386" y="2982974"/>
            <a:ext cx="2564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(b) </a:t>
            </a:r>
            <a:r>
              <a:rPr lang="en-US" sz="1600" dirty="0" smtClean="0">
                <a:latin typeface="Palatino"/>
                <a:cs typeface="Palatino"/>
              </a:rPr>
              <a:t>Grasping in Clutter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4400" y="2999602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(c) Needle Insertion on DVRK</a:t>
            </a:r>
            <a:endParaRPr lang="en-US" sz="1600" dirty="0">
              <a:latin typeface="Palatino"/>
              <a:cs typeface="Palatino"/>
            </a:endParaRPr>
          </a:p>
        </p:txBody>
      </p:sp>
      <p:pic>
        <p:nvPicPr>
          <p:cNvPr id="13" name="Picture 12" descr="needle_insertion_result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6" y="3444302"/>
            <a:ext cx="8376306" cy="34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18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5</cp:revision>
  <dcterms:created xsi:type="dcterms:W3CDTF">2015-08-18T05:49:58Z</dcterms:created>
  <dcterms:modified xsi:type="dcterms:W3CDTF">2015-08-21T22:07:19Z</dcterms:modified>
</cp:coreProperties>
</file>