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25" autoAdjust="0"/>
  </p:normalViewPr>
  <p:slideViewPr>
    <p:cSldViewPr snapToGrid="0" snapToObjects="1">
      <p:cViewPr varScale="1">
        <p:scale>
          <a:sx n="67" d="100"/>
          <a:sy n="67" d="100"/>
        </p:scale>
        <p:origin x="-112" y="-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6AD-5452-9345-A613-F4287A508AD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ace_ca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12164"/>
          <a:stretch/>
        </p:blipFill>
        <p:spPr>
          <a:xfrm>
            <a:off x="1841061" y="0"/>
            <a:ext cx="2650774" cy="2710972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box2D_ar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 t="20687" b="5682"/>
          <a:stretch/>
        </p:blipFill>
        <p:spPr>
          <a:xfrm>
            <a:off x="5554168" y="0"/>
            <a:ext cx="3260467" cy="3293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1061" y="2785732"/>
            <a:ext cx="221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(a) Driving Simulator 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4168" y="3366988"/>
            <a:ext cx="256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(b) Grasping in Clutter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967" y="6468888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(c) Needle Insertion on DVRK</a:t>
            </a:r>
            <a:endParaRPr lang="en-US" sz="1600" dirty="0">
              <a:latin typeface="Palatino"/>
              <a:cs typeface="Palatino"/>
            </a:endParaRPr>
          </a:p>
        </p:txBody>
      </p:sp>
      <p:pic>
        <p:nvPicPr>
          <p:cNvPr id="13" name="Picture 12" descr="needle_insertion_result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29" y="3773830"/>
            <a:ext cx="4175589" cy="2695058"/>
          </a:xfrm>
          <a:prstGeom prst="rect">
            <a:avLst/>
          </a:prstGeom>
        </p:spPr>
      </p:pic>
      <p:pic>
        <p:nvPicPr>
          <p:cNvPr id="4" name="Picture 3" descr="NeedleInsertion-1-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94" y="3393454"/>
            <a:ext cx="2552857" cy="29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18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9</cp:revision>
  <dcterms:created xsi:type="dcterms:W3CDTF">2015-08-18T05:49:58Z</dcterms:created>
  <dcterms:modified xsi:type="dcterms:W3CDTF">2015-08-23T04:37:15Z</dcterms:modified>
</cp:coreProperties>
</file>