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59" r:id="rId5"/>
    <p:sldId id="258" r:id="rId6"/>
    <p:sldId id="260" r:id="rId7"/>
    <p:sldId id="261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D2B8-5B0C-E947-8C66-90157F7E06E9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863600"/>
            <a:ext cx="6108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93" r="-29493"/>
          <a:stretch>
            <a:fillRect/>
          </a:stretch>
        </p:blipFill>
        <p:spPr>
          <a:xfrm>
            <a:off x="457200" y="80634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157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25600"/>
            <a:ext cx="4851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1" b="-44321"/>
          <a:stretch>
            <a:fillRect/>
          </a:stretch>
        </p:blipFill>
        <p:spPr>
          <a:xfrm>
            <a:off x="457200" y="68286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714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4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71" r="-51071"/>
          <a:stretch>
            <a:fillRect/>
          </a:stretch>
        </p:blipFill>
        <p:spPr>
          <a:xfrm>
            <a:off x="-442428" y="670364"/>
            <a:ext cx="9920329" cy="5455799"/>
          </a:xfrm>
        </p:spPr>
      </p:pic>
    </p:spTree>
    <p:extLst>
      <p:ext uri="{BB962C8B-B14F-4D97-AF65-F5344CB8AC3E}">
        <p14:creationId xmlns:p14="http://schemas.microsoft.com/office/powerpoint/2010/main" val="38979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867702" y="182334"/>
            <a:ext cx="1331800" cy="122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64735" y="55069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777" y="2729960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40945" y="182336"/>
            <a:ext cx="1331800" cy="122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3801" y="553841"/>
            <a:ext cx="97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Pose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784" y="3173250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Shape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8771311">
            <a:off x="4366727" y="5490180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1961900" y="2587082"/>
            <a:ext cx="3377423" cy="1626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00891" y="4603594"/>
            <a:ext cx="43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3312" y="561540"/>
            <a:ext cx="127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Motion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29216" y="1833367"/>
            <a:ext cx="1371589" cy="1218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29216" y="3519643"/>
            <a:ext cx="1371589" cy="1218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51" y="2265251"/>
            <a:ext cx="439994" cy="403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26" y="3964562"/>
            <a:ext cx="568326" cy="403328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5199502" y="4166226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227" y="4588115"/>
            <a:ext cx="458847" cy="57355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989058">
            <a:off x="2127378" y="3678402"/>
            <a:ext cx="818262" cy="18348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205" y="5921093"/>
            <a:ext cx="1356655" cy="4699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7206509" flipV="1">
            <a:off x="3708378" y="1517700"/>
            <a:ext cx="591715" cy="1774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V="1">
            <a:off x="3471765" y="5254199"/>
            <a:ext cx="325428" cy="180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9266141">
            <a:off x="2031778" y="2744355"/>
            <a:ext cx="946501" cy="1779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 flipV="1">
            <a:off x="3402980" y="3199449"/>
            <a:ext cx="458168" cy="17525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3411806" flipV="1">
            <a:off x="2846424" y="1533320"/>
            <a:ext cx="591715" cy="1774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3708" y="40864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4884330" y="3514366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63498" y="171271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78" y="4500593"/>
            <a:ext cx="1356655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51" y="2048783"/>
            <a:ext cx="440097" cy="6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14251</TotalTime>
  <Words>7</Words>
  <Application>Microsoft Macintosh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14</cp:revision>
  <dcterms:created xsi:type="dcterms:W3CDTF">2014-12-12T23:03:22Z</dcterms:created>
  <dcterms:modified xsi:type="dcterms:W3CDTF">2014-12-22T20:35:05Z</dcterms:modified>
</cp:coreProperties>
</file>