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59" r:id="rId5"/>
    <p:sldId id="258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863600"/>
            <a:ext cx="6108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93" r="-29493"/>
          <a:stretch>
            <a:fillRect/>
          </a:stretch>
        </p:blipFill>
        <p:spPr>
          <a:xfrm>
            <a:off x="457200" y="80634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57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25600"/>
            <a:ext cx="485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1" b="-44321"/>
          <a:stretch>
            <a:fillRect/>
          </a:stretch>
        </p:blipFill>
        <p:spPr>
          <a:xfrm>
            <a:off x="457200" y="6828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714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71" r="-51071"/>
          <a:stretch>
            <a:fillRect/>
          </a:stretch>
        </p:blipFill>
        <p:spPr>
          <a:xfrm>
            <a:off x="-442428" y="670364"/>
            <a:ext cx="9920329" cy="5455799"/>
          </a:xfrm>
        </p:spPr>
      </p:pic>
    </p:spTree>
    <p:extLst>
      <p:ext uri="{BB962C8B-B14F-4D97-AF65-F5344CB8AC3E}">
        <p14:creationId xmlns:p14="http://schemas.microsoft.com/office/powerpoint/2010/main" val="38979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3079867" y="50370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6539" y="42773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47135" y="42773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6370" y="42773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0173" y="880913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1142" y="871025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Shape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4657251" y="5505293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89396" y="860463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0065" y="2566297"/>
            <a:ext cx="3714708" cy="181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77823" y="3891329"/>
            <a:ext cx="48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114464" y="2845747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5244" y="2845747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26" y="3267636"/>
            <a:ext cx="483934" cy="44360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53" y="3267636"/>
            <a:ext cx="625081" cy="443606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5661979" y="4952290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04" y="5374179"/>
            <a:ext cx="458847" cy="57355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4529510">
            <a:off x="1814534" y="2082506"/>
            <a:ext cx="790830" cy="1834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337" y="5451193"/>
            <a:ext cx="1356655" cy="4699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5400000" flipV="1">
            <a:off x="3320907" y="2085638"/>
            <a:ext cx="817436" cy="1830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6044522" flipV="1">
            <a:off x="4743668" y="2086763"/>
            <a:ext cx="879667" cy="18148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V="1">
            <a:off x="3532316" y="4621583"/>
            <a:ext cx="650857" cy="180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8675</TotalTime>
  <Words>6</Words>
  <Application>Microsoft Macintosh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9</cp:revision>
  <dcterms:created xsi:type="dcterms:W3CDTF">2014-12-12T23:03:22Z</dcterms:created>
  <dcterms:modified xsi:type="dcterms:W3CDTF">2014-12-18T23:38:49Z</dcterms:modified>
</cp:coreProperties>
</file>