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8720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0" y="-1224"/>
      </p:cViewPr>
      <p:guideLst>
        <p:guide orient="horz" pos="979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965596"/>
            <a:ext cx="10104120" cy="666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1761384"/>
            <a:ext cx="8321040" cy="7943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04100" y="49647"/>
            <a:ext cx="3477418" cy="10612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844" y="49647"/>
            <a:ext cx="10234137" cy="10612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97387"/>
            <a:ext cx="10104120" cy="6173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1317441"/>
            <a:ext cx="10104120" cy="6799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843" y="289967"/>
            <a:ext cx="6855778" cy="820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5740" y="289967"/>
            <a:ext cx="6855778" cy="820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24477"/>
            <a:ext cx="10698480" cy="518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695776"/>
            <a:ext cx="5252244" cy="2899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985743"/>
            <a:ext cx="5252244" cy="17908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695776"/>
            <a:ext cx="5254308" cy="2899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985743"/>
            <a:ext cx="5254308" cy="17908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123758"/>
            <a:ext cx="3910807" cy="526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6" y="123758"/>
            <a:ext cx="6645275" cy="26528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650446"/>
            <a:ext cx="3910807" cy="21261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2175828"/>
            <a:ext cx="7132320" cy="25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277735"/>
            <a:ext cx="7132320" cy="18649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2432697"/>
            <a:ext cx="7132320" cy="364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124477"/>
            <a:ext cx="10698480" cy="51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725276"/>
            <a:ext cx="10698480" cy="20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2880957"/>
            <a:ext cx="277368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C350-EF6E-724D-95FA-2BC3B37CB862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2880957"/>
            <a:ext cx="376428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2880957"/>
            <a:ext cx="2773680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C6D8-91FB-B847-938D-A2BA691C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Connector 212"/>
          <p:cNvCxnSpPr>
            <a:endCxn id="124" idx="1"/>
          </p:cNvCxnSpPr>
          <p:nvPr/>
        </p:nvCxnSpPr>
        <p:spPr>
          <a:xfrm flipH="1" flipV="1">
            <a:off x="4475046" y="914719"/>
            <a:ext cx="521757" cy="398166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endCxn id="125" idx="2"/>
          </p:cNvCxnSpPr>
          <p:nvPr/>
        </p:nvCxnSpPr>
        <p:spPr>
          <a:xfrm flipH="1">
            <a:off x="3904353" y="1312885"/>
            <a:ext cx="1092451" cy="35358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123" idx="2"/>
          </p:cNvCxnSpPr>
          <p:nvPr/>
        </p:nvCxnSpPr>
        <p:spPr>
          <a:xfrm flipH="1">
            <a:off x="4308521" y="1303519"/>
            <a:ext cx="688282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52805" y="1307794"/>
            <a:ext cx="650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risky</a:t>
            </a:r>
            <a:endParaRPr lang="en-US" sz="1050" i="1" dirty="0" smtClean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850344" y="1071641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1166922" y="1238763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318054" y="888761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62754" y="1601711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293295" y="1025921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863835" y="579552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1694675" y="1406918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2016944" y="1693151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1579364" y="210210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1404184" y="164490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1272797" y="1994110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4412" y="375991"/>
            <a:ext cx="1769692" cy="2234336"/>
          </a:xfrm>
          <a:prstGeom prst="line">
            <a:avLst/>
          </a:prstGeom>
          <a:ln w="12700" cmpd="sng">
            <a:solidFill>
              <a:srgbClr val="262626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>
            <a:spLocks noChangeAspect="1"/>
          </p:cNvSpPr>
          <p:nvPr/>
        </p:nvSpPr>
        <p:spPr>
          <a:xfrm>
            <a:off x="1855204" y="194071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2164501" y="2350106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2507109" y="217068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161910" y="463529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24680" y="421493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293295" y="105448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29395" y="1307343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74412" y="277426"/>
            <a:ext cx="684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safe</a:t>
            </a:r>
            <a:endParaRPr lang="en-US" sz="1050" i="1" dirty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3991940" y="1081534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4308521" y="1248655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4459653" y="898650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3904353" y="1611605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434894" y="1035814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4005434" y="589444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4836274" y="1416813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5158543" y="1703045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4720959" y="2111994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4545783" y="1654793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4414398" y="200400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3303509" y="385884"/>
            <a:ext cx="2082193" cy="1640818"/>
          </a:xfrm>
          <a:prstGeom prst="line">
            <a:avLst/>
          </a:prstGeom>
          <a:ln w="12700" cmpd="sng">
            <a:solidFill>
              <a:srgbClr val="262626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>
            <a:spLocks noChangeAspect="1"/>
          </p:cNvSpPr>
          <p:nvPr/>
        </p:nvSpPr>
        <p:spPr>
          <a:xfrm>
            <a:off x="4996803" y="1950605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5306100" y="2359998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5648708" y="2180574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303509" y="473423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3566279" y="431384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3434894" y="115340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3770994" y="1317235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3540001" y="385889"/>
            <a:ext cx="1948883" cy="1904412"/>
          </a:xfrm>
          <a:prstGeom prst="line">
            <a:avLst/>
          </a:prstGeom>
          <a:ln w="12700" cmpd="sng">
            <a:solidFill>
              <a:srgbClr val="262626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3540001" y="402558"/>
            <a:ext cx="1197557" cy="2234334"/>
          </a:xfrm>
          <a:prstGeom prst="line">
            <a:avLst/>
          </a:prstGeom>
          <a:ln w="12700" cmpd="sng">
            <a:solidFill>
              <a:srgbClr val="262626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>
            <a:off x="6991731" y="1036036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7308309" y="1203158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>
            <a:off x="7459441" y="853156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6904141" y="1566104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6434682" y="990312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6989638" y="543947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7836062" y="1371315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8158331" y="1657544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 noChangeAspect="1"/>
          </p:cNvSpPr>
          <p:nvPr/>
        </p:nvSpPr>
        <p:spPr>
          <a:xfrm>
            <a:off x="7720748" y="2066497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7545571" y="1609297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7414186" y="1958504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7996591" y="1905104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8305888" y="2314501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8648496" y="2135077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6303297" y="427925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/>
          <p:cNvSpPr>
            <a:spLocks noChangeAspect="1"/>
          </p:cNvSpPr>
          <p:nvPr/>
        </p:nvSpPr>
        <p:spPr>
          <a:xfrm>
            <a:off x="6566067" y="385888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6434682" y="69839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>
            <a:spLocks noChangeAspect="1"/>
          </p:cNvSpPr>
          <p:nvPr/>
        </p:nvSpPr>
        <p:spPr>
          <a:xfrm>
            <a:off x="6770782" y="1271738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2826287">
            <a:off x="7734344" y="1189462"/>
            <a:ext cx="1080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safe</a:t>
            </a:r>
            <a:endParaRPr lang="en-US" sz="1050" i="1" dirty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9895518" y="1104234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>
            <a:spLocks noChangeAspect="1"/>
          </p:cNvSpPr>
          <p:nvPr/>
        </p:nvSpPr>
        <p:spPr>
          <a:xfrm>
            <a:off x="10363228" y="921354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9807928" y="1634302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9338469" y="1058510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>
            <a:spLocks noChangeAspect="1"/>
          </p:cNvSpPr>
          <p:nvPr/>
        </p:nvSpPr>
        <p:spPr>
          <a:xfrm>
            <a:off x="9891663" y="573256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>
            <a:spLocks noChangeAspect="1"/>
          </p:cNvSpPr>
          <p:nvPr/>
        </p:nvSpPr>
        <p:spPr>
          <a:xfrm>
            <a:off x="11062118" y="172574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10624535" y="2134695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10449358" y="1677495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10317973" y="202670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10900378" y="1973302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11209675" y="2382699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/>
          <p:cNvSpPr>
            <a:spLocks noChangeAspect="1"/>
          </p:cNvSpPr>
          <p:nvPr/>
        </p:nvSpPr>
        <p:spPr>
          <a:xfrm>
            <a:off x="11552283" y="2203275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9207084" y="496123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>
            <a:spLocks noChangeAspect="1"/>
          </p:cNvSpPr>
          <p:nvPr/>
        </p:nvSpPr>
        <p:spPr>
          <a:xfrm>
            <a:off x="9469854" y="454086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>
            <a:spLocks noChangeAspect="1"/>
          </p:cNvSpPr>
          <p:nvPr/>
        </p:nvSpPr>
        <p:spPr>
          <a:xfrm>
            <a:off x="9338469" y="138037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rgbClr val="C050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9674569" y="1339936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9574961" y="725049"/>
            <a:ext cx="1904398" cy="1768496"/>
          </a:xfrm>
          <a:custGeom>
            <a:avLst/>
            <a:gdLst>
              <a:gd name="connsiteX0" fmla="*/ 428109 w 1904398"/>
              <a:gd name="connsiteY0" fmla="*/ 176421 h 1790663"/>
              <a:gd name="connsiteX1" fmla="*/ 1098900 w 1904398"/>
              <a:gd name="connsiteY1" fmla="*/ 69090 h 1790663"/>
              <a:gd name="connsiteX2" fmla="*/ 1903850 w 1904398"/>
              <a:gd name="connsiteY2" fmla="*/ 1115566 h 1790663"/>
              <a:gd name="connsiteX3" fmla="*/ 973686 w 1904398"/>
              <a:gd name="connsiteY3" fmla="*/ 1786385 h 1790663"/>
              <a:gd name="connsiteX4" fmla="*/ 16691 w 1904398"/>
              <a:gd name="connsiteY4" fmla="*/ 802518 h 1790663"/>
              <a:gd name="connsiteX5" fmla="*/ 428109 w 1904398"/>
              <a:gd name="connsiteY5" fmla="*/ 176421 h 179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4398" h="1790663">
                <a:moveTo>
                  <a:pt x="428109" y="176421"/>
                </a:moveTo>
                <a:cubicBezTo>
                  <a:pt x="608477" y="54183"/>
                  <a:pt x="852943" y="-87434"/>
                  <a:pt x="1098900" y="69090"/>
                </a:cubicBezTo>
                <a:cubicBezTo>
                  <a:pt x="1344857" y="225614"/>
                  <a:pt x="1924719" y="829350"/>
                  <a:pt x="1903850" y="1115566"/>
                </a:cubicBezTo>
                <a:cubicBezTo>
                  <a:pt x="1882981" y="1401782"/>
                  <a:pt x="1288213" y="1838560"/>
                  <a:pt x="973686" y="1786385"/>
                </a:cubicBezTo>
                <a:cubicBezTo>
                  <a:pt x="659160" y="1734210"/>
                  <a:pt x="110602" y="1069355"/>
                  <a:pt x="16691" y="802518"/>
                </a:cubicBezTo>
                <a:cubicBezTo>
                  <a:pt x="-77220" y="535681"/>
                  <a:pt x="247741" y="298659"/>
                  <a:pt x="428109" y="176421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 rot="2826287">
            <a:off x="10609753" y="1257661"/>
            <a:ext cx="1080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safe</a:t>
            </a:r>
            <a:endParaRPr lang="en-US" sz="1050" i="1" dirty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926813" y="1159217"/>
            <a:ext cx="743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risky</a:t>
            </a:r>
            <a:endParaRPr lang="en-US" sz="1050" i="1" dirty="0" smtClean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sp>
        <p:nvSpPr>
          <p:cNvPr id="182" name="TextBox 181"/>
          <p:cNvSpPr txBox="1"/>
          <p:nvPr/>
        </p:nvSpPr>
        <p:spPr>
          <a:xfrm rot="2843943">
            <a:off x="7860057" y="1054411"/>
            <a:ext cx="1080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risky</a:t>
            </a:r>
            <a:endParaRPr lang="en-US" sz="1050" i="1" dirty="0" smtClean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sp>
        <p:nvSpPr>
          <p:cNvPr id="183" name="TextBox 182"/>
          <p:cNvSpPr txBox="1"/>
          <p:nvPr/>
        </p:nvSpPr>
        <p:spPr>
          <a:xfrm rot="2843943">
            <a:off x="10755132" y="1110373"/>
            <a:ext cx="1080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risky</a:t>
            </a:r>
            <a:endParaRPr lang="en-US" sz="1050" i="1" dirty="0" smtClean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sp>
        <p:nvSpPr>
          <p:cNvPr id="184" name="Freeform 183"/>
          <p:cNvSpPr/>
          <p:nvPr/>
        </p:nvSpPr>
        <p:spPr>
          <a:xfrm>
            <a:off x="10554465" y="1328347"/>
            <a:ext cx="422109" cy="347484"/>
          </a:xfrm>
          <a:custGeom>
            <a:avLst/>
            <a:gdLst>
              <a:gd name="connsiteX0" fmla="*/ 200655 w 390143"/>
              <a:gd name="connsiteY0" fmla="*/ 271431 h 271705"/>
              <a:gd name="connsiteX1" fmla="*/ 385598 w 390143"/>
              <a:gd name="connsiteY1" fmla="*/ 12522 h 271705"/>
              <a:gd name="connsiteX2" fmla="*/ 3383 w 390143"/>
              <a:gd name="connsiteY2" fmla="*/ 61838 h 271705"/>
              <a:gd name="connsiteX3" fmla="*/ 200655 w 390143"/>
              <a:gd name="connsiteY3" fmla="*/ 271431 h 27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143" h="271705">
                <a:moveTo>
                  <a:pt x="200655" y="271431"/>
                </a:moveTo>
                <a:cubicBezTo>
                  <a:pt x="264357" y="263212"/>
                  <a:pt x="418477" y="47454"/>
                  <a:pt x="385598" y="12522"/>
                </a:cubicBezTo>
                <a:cubicBezTo>
                  <a:pt x="352719" y="-22410"/>
                  <a:pt x="32152" y="22796"/>
                  <a:pt x="3383" y="61838"/>
                </a:cubicBezTo>
                <a:cubicBezTo>
                  <a:pt x="-25386" y="100880"/>
                  <a:pt x="136953" y="279650"/>
                  <a:pt x="200655" y="2714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10739849" y="1439513"/>
            <a:ext cx="105107" cy="109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5"/>
          <p:cNvSpPr/>
          <p:nvPr/>
        </p:nvSpPr>
        <p:spPr>
          <a:xfrm>
            <a:off x="10119190" y="1195018"/>
            <a:ext cx="325428" cy="289836"/>
          </a:xfrm>
          <a:custGeom>
            <a:avLst/>
            <a:gdLst>
              <a:gd name="connsiteX0" fmla="*/ 258920 w 325428"/>
              <a:gd name="connsiteY0" fmla="*/ 209628 h 289836"/>
              <a:gd name="connsiteX1" fmla="*/ 308238 w 325428"/>
              <a:gd name="connsiteY1" fmla="*/ 12364 h 289836"/>
              <a:gd name="connsiteX2" fmla="*/ 12330 w 325428"/>
              <a:gd name="connsiteY2" fmla="*/ 49351 h 289836"/>
              <a:gd name="connsiteX3" fmla="*/ 0 w 325428"/>
              <a:gd name="connsiteY3" fmla="*/ 283602 h 289836"/>
              <a:gd name="connsiteX4" fmla="*/ 258920 w 325428"/>
              <a:gd name="connsiteY4" fmla="*/ 209628 h 28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428" h="289836">
                <a:moveTo>
                  <a:pt x="258920" y="209628"/>
                </a:moveTo>
                <a:cubicBezTo>
                  <a:pt x="310293" y="164422"/>
                  <a:pt x="349336" y="39077"/>
                  <a:pt x="308238" y="12364"/>
                </a:cubicBezTo>
                <a:cubicBezTo>
                  <a:pt x="267140" y="-14349"/>
                  <a:pt x="63703" y="4145"/>
                  <a:pt x="12330" y="49351"/>
                </a:cubicBezTo>
                <a:cubicBezTo>
                  <a:pt x="-39043" y="94557"/>
                  <a:pt x="-43153" y="258944"/>
                  <a:pt x="0" y="283602"/>
                </a:cubicBezTo>
                <a:cubicBezTo>
                  <a:pt x="43153" y="308260"/>
                  <a:pt x="207547" y="254834"/>
                  <a:pt x="258920" y="209628"/>
                </a:cubicBezTo>
                <a:close/>
              </a:path>
            </a:pathLst>
          </a:cu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10212096" y="1271356"/>
            <a:ext cx="105107" cy="109727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3647785" y="336571"/>
            <a:ext cx="637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rgbClr val="7F7F7F"/>
                </a:solidFill>
                <a:latin typeface="Palatino"/>
                <a:cs typeface="Palatino"/>
              </a:rPr>
              <a:t>safe</a:t>
            </a:r>
            <a:endParaRPr lang="en-US" sz="1050" i="1" dirty="0">
              <a:solidFill>
                <a:srgbClr val="7F7F7F"/>
              </a:solidFill>
              <a:latin typeface="Palatino"/>
              <a:cs typeface="Palatino"/>
            </a:endParaRPr>
          </a:p>
        </p:txBody>
      </p:sp>
      <p:cxnSp>
        <p:nvCxnSpPr>
          <p:cNvPr id="189" name="Straight Arrow Connector 188"/>
          <p:cNvCxnSpPr>
            <a:stCxn id="118" idx="5"/>
          </p:cNvCxnSpPr>
          <p:nvPr/>
        </p:nvCxnSpPr>
        <p:spPr>
          <a:xfrm>
            <a:off x="514394" y="515151"/>
            <a:ext cx="956794" cy="813196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960409" y="399477"/>
            <a:ext cx="899756" cy="2234335"/>
          </a:xfrm>
          <a:prstGeom prst="line">
            <a:avLst/>
          </a:prstGeom>
          <a:ln w="12700" cmpd="sng">
            <a:solidFill>
              <a:srgbClr val="262626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910" y="2769771"/>
            <a:ext cx="221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Palatino"/>
                <a:cs typeface="Palatino"/>
              </a:rPr>
              <a:t>(a) Confidence</a:t>
            </a:r>
            <a:endParaRPr lang="en-US" sz="1400" dirty="0">
              <a:latin typeface="Palatino"/>
              <a:cs typeface="Palatino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249507" y="2769771"/>
            <a:ext cx="25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Palatino"/>
                <a:cs typeface="Palatino"/>
              </a:rPr>
              <a:t>(b) Query by Committee</a:t>
            </a:r>
            <a:endParaRPr lang="en-US" sz="1400" dirty="0">
              <a:latin typeface="Palatino"/>
              <a:cs typeface="Palatino"/>
            </a:endParaRPr>
          </a:p>
        </p:txBody>
      </p:sp>
      <p:cxnSp>
        <p:nvCxnSpPr>
          <p:cNvPr id="192" name="Straight Arrow Connector 191"/>
          <p:cNvCxnSpPr>
            <a:endCxn id="108" idx="1"/>
          </p:cNvCxnSpPr>
          <p:nvPr/>
        </p:nvCxnSpPr>
        <p:spPr>
          <a:xfrm>
            <a:off x="1509291" y="1271738"/>
            <a:ext cx="200777" cy="151249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round/>
            <a:headEnd type="arrow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Freeform 160"/>
          <p:cNvSpPr/>
          <p:nvPr/>
        </p:nvSpPr>
        <p:spPr>
          <a:xfrm>
            <a:off x="6612349" y="632397"/>
            <a:ext cx="1904398" cy="1768496"/>
          </a:xfrm>
          <a:custGeom>
            <a:avLst/>
            <a:gdLst>
              <a:gd name="connsiteX0" fmla="*/ 428109 w 1904398"/>
              <a:gd name="connsiteY0" fmla="*/ 176421 h 1790663"/>
              <a:gd name="connsiteX1" fmla="*/ 1098900 w 1904398"/>
              <a:gd name="connsiteY1" fmla="*/ 69090 h 1790663"/>
              <a:gd name="connsiteX2" fmla="*/ 1903850 w 1904398"/>
              <a:gd name="connsiteY2" fmla="*/ 1115566 h 1790663"/>
              <a:gd name="connsiteX3" fmla="*/ 973686 w 1904398"/>
              <a:gd name="connsiteY3" fmla="*/ 1786385 h 1790663"/>
              <a:gd name="connsiteX4" fmla="*/ 16691 w 1904398"/>
              <a:gd name="connsiteY4" fmla="*/ 802518 h 1790663"/>
              <a:gd name="connsiteX5" fmla="*/ 428109 w 1904398"/>
              <a:gd name="connsiteY5" fmla="*/ 176421 h 179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4398" h="1790663">
                <a:moveTo>
                  <a:pt x="428109" y="176421"/>
                </a:moveTo>
                <a:cubicBezTo>
                  <a:pt x="608477" y="54183"/>
                  <a:pt x="852943" y="-87434"/>
                  <a:pt x="1098900" y="69090"/>
                </a:cubicBezTo>
                <a:cubicBezTo>
                  <a:pt x="1344857" y="225614"/>
                  <a:pt x="1924719" y="829350"/>
                  <a:pt x="1903850" y="1115566"/>
                </a:cubicBezTo>
                <a:cubicBezTo>
                  <a:pt x="1882981" y="1401782"/>
                  <a:pt x="1288213" y="1838560"/>
                  <a:pt x="973686" y="1786385"/>
                </a:cubicBezTo>
                <a:cubicBezTo>
                  <a:pt x="659160" y="1734210"/>
                  <a:pt x="110602" y="1069355"/>
                  <a:pt x="16691" y="802518"/>
                </a:cubicBezTo>
                <a:cubicBezTo>
                  <a:pt x="-77220" y="535681"/>
                  <a:pt x="247741" y="298659"/>
                  <a:pt x="428109" y="176421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 w="3175" cmpd="sng"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6438359" y="2769771"/>
            <a:ext cx="25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Palatino"/>
                <a:cs typeface="Palatino"/>
              </a:rPr>
              <a:t>(c) Novelty</a:t>
            </a:r>
            <a:endParaRPr lang="en-US" sz="1400" dirty="0">
              <a:latin typeface="Palatino"/>
              <a:cs typeface="Palatino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382892" y="2800203"/>
            <a:ext cx="25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Palatino"/>
                <a:cs typeface="Palatino"/>
              </a:rPr>
              <a:t>(d) Combined Risk</a:t>
            </a:r>
            <a:endParaRPr lang="en-US" sz="14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99876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31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14</cp:revision>
  <dcterms:created xsi:type="dcterms:W3CDTF">2015-08-19T00:26:11Z</dcterms:created>
  <dcterms:modified xsi:type="dcterms:W3CDTF">2015-09-03T08:03:12Z</dcterms:modified>
</cp:coreProperties>
</file>