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4625" autoAdjust="0"/>
  </p:normalViewPr>
  <p:slideViewPr>
    <p:cSldViewPr snapToGrid="0" snapToObjects="1">
      <p:cViewPr varScale="1">
        <p:scale>
          <a:sx n="104" d="100"/>
          <a:sy n="104" d="100"/>
        </p:scale>
        <p:origin x="-13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2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0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9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5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2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8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8/31/15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0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8/31/15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0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8/31/15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6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86AD-5452-9345-A613-F4287A508AD1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9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ace_ca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1" r="12164"/>
          <a:stretch/>
        </p:blipFill>
        <p:spPr>
          <a:xfrm>
            <a:off x="1841061" y="0"/>
            <a:ext cx="2650774" cy="2710972"/>
          </a:xfrm>
          <a:prstGeom prst="rect">
            <a:avLst/>
          </a:prstGeom>
          <a:ln>
            <a:noFill/>
          </a:ln>
        </p:spPr>
      </p:pic>
      <p:pic>
        <p:nvPicPr>
          <p:cNvPr id="8" name="Picture 7" descr="box2D_ar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8" t="20687" b="5682"/>
          <a:stretch/>
        </p:blipFill>
        <p:spPr>
          <a:xfrm>
            <a:off x="5554168" y="0"/>
            <a:ext cx="3260467" cy="32935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41061" y="2785732"/>
            <a:ext cx="2217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Palatino"/>
                <a:cs typeface="Palatino"/>
              </a:rPr>
              <a:t>(a) Driving Simulator </a:t>
            </a:r>
            <a:endParaRPr lang="en-US" sz="16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26412" y="3366988"/>
            <a:ext cx="3199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Palatino"/>
                <a:cs typeface="Palatino"/>
              </a:rPr>
              <a:t>(b) Grasping in </a:t>
            </a:r>
            <a:r>
              <a:rPr lang="en-US" sz="1600" dirty="0" smtClean="0">
                <a:latin typeface="Palatino"/>
                <a:cs typeface="Palatino"/>
              </a:rPr>
              <a:t>Clutter in Box2D</a:t>
            </a:r>
            <a:endParaRPr lang="en-US" sz="1600" dirty="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01967" y="6468888"/>
            <a:ext cx="2998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Palatino"/>
                <a:cs typeface="Palatino"/>
              </a:rPr>
              <a:t>(c) </a:t>
            </a:r>
            <a:r>
              <a:rPr lang="en-US" sz="1600" dirty="0" smtClean="0">
                <a:latin typeface="Palatino"/>
                <a:cs typeface="Palatino"/>
              </a:rPr>
              <a:t>Surgical Needle </a:t>
            </a:r>
            <a:r>
              <a:rPr lang="en-US" sz="1600" dirty="0" smtClean="0">
                <a:latin typeface="Palatino"/>
                <a:cs typeface="Palatino"/>
              </a:rPr>
              <a:t>Insertion </a:t>
            </a:r>
            <a:endParaRPr lang="en-US" sz="1600" dirty="0">
              <a:latin typeface="Palatino"/>
              <a:cs typeface="Palatino"/>
            </a:endParaRPr>
          </a:p>
        </p:txBody>
      </p:sp>
      <p:pic>
        <p:nvPicPr>
          <p:cNvPr id="4" name="Picture 3" descr="NeedleInsertion-1-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994" y="3393454"/>
            <a:ext cx="2552857" cy="2961686"/>
          </a:xfrm>
          <a:prstGeom prst="rect">
            <a:avLst/>
          </a:prstGeom>
        </p:spPr>
      </p:pic>
      <p:pic>
        <p:nvPicPr>
          <p:cNvPr id="2" name="Picture 1" descr="grasp_clutter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591" y="3705542"/>
            <a:ext cx="3882044" cy="292646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341941" y="6508450"/>
            <a:ext cx="2998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Palatino"/>
                <a:cs typeface="Palatino"/>
              </a:rPr>
              <a:t>(d) Performance of SHIV</a:t>
            </a:r>
            <a:endParaRPr lang="en-US" sz="1600" dirty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13211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10733</TotalTime>
  <Words>25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11</cp:revision>
  <dcterms:created xsi:type="dcterms:W3CDTF">2015-08-18T05:49:58Z</dcterms:created>
  <dcterms:modified xsi:type="dcterms:W3CDTF">2015-09-03T09:13:23Z</dcterms:modified>
</cp:coreProperties>
</file>