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87200" cy="310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2" y="-1112"/>
      </p:cViewPr>
      <p:guideLst>
        <p:guide orient="horz" pos="979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965596"/>
            <a:ext cx="10104120" cy="666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1761384"/>
            <a:ext cx="8321040" cy="7943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04100" y="49647"/>
            <a:ext cx="3477418" cy="10612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844" y="49647"/>
            <a:ext cx="10234137" cy="10612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997387"/>
            <a:ext cx="10104120" cy="6173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1317441"/>
            <a:ext cx="10104120" cy="6799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0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843" y="289967"/>
            <a:ext cx="6855778" cy="820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5740" y="289967"/>
            <a:ext cx="6855778" cy="820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24477"/>
            <a:ext cx="10698480" cy="5180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695776"/>
            <a:ext cx="5252244" cy="2899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985743"/>
            <a:ext cx="5252244" cy="17908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695776"/>
            <a:ext cx="5254308" cy="2899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985743"/>
            <a:ext cx="5254308" cy="17908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123758"/>
            <a:ext cx="3910807" cy="526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6" y="123758"/>
            <a:ext cx="6645275" cy="26528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650446"/>
            <a:ext cx="3910807" cy="21261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2175828"/>
            <a:ext cx="7132320" cy="25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277735"/>
            <a:ext cx="7132320" cy="18649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2432697"/>
            <a:ext cx="7132320" cy="364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124477"/>
            <a:ext cx="10698480" cy="51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725276"/>
            <a:ext cx="10698480" cy="205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2880957"/>
            <a:ext cx="277368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C350-EF6E-724D-95FA-2BC3B37CB862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2880957"/>
            <a:ext cx="376428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2880957"/>
            <a:ext cx="277368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1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38162" y="2769351"/>
            <a:ext cx="2217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(a) </a:t>
            </a:r>
            <a:r>
              <a:rPr lang="en-US" sz="1400" dirty="0" smtClean="0">
                <a:latin typeface="Times New Roman"/>
                <a:cs typeface="Times New Roman"/>
              </a:rPr>
              <a:t>Rotation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249507" y="2769771"/>
            <a:ext cx="250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(b) </a:t>
            </a:r>
            <a:r>
              <a:rPr lang="en-US" sz="1400" dirty="0" smtClean="0">
                <a:latin typeface="Times New Roman"/>
                <a:cs typeface="Times New Roman"/>
              </a:rPr>
              <a:t>Extension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276501" y="2756172"/>
            <a:ext cx="250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(c) </a:t>
            </a:r>
            <a:r>
              <a:rPr lang="en-US" sz="1400" dirty="0" smtClean="0">
                <a:latin typeface="Times New Roman"/>
                <a:cs typeface="Times New Roman"/>
              </a:rPr>
              <a:t>Gripper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107291" y="2767784"/>
            <a:ext cx="250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(d) </a:t>
            </a:r>
            <a:r>
              <a:rPr lang="en-US" sz="1400" dirty="0" smtClean="0">
                <a:latin typeface="Times New Roman"/>
                <a:cs typeface="Times New Roman"/>
              </a:rPr>
              <a:t>Turn Table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2" name="Picture 1" descr="Screen Shot 2016-02-20 at 9.12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98"/>
          <a:stretch/>
        </p:blipFill>
        <p:spPr>
          <a:xfrm>
            <a:off x="161910" y="161877"/>
            <a:ext cx="2568249" cy="2594295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pic>
        <p:nvPicPr>
          <p:cNvPr id="101" name="Picture 100" descr="Screen Shot 2016-02-20 at 9.12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3"/>
          <a:stretch/>
        </p:blipFill>
        <p:spPr>
          <a:xfrm>
            <a:off x="3185566" y="154129"/>
            <a:ext cx="2568249" cy="2602043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pic>
        <p:nvPicPr>
          <p:cNvPr id="102" name="Picture 101" descr="Screen Shot 2016-02-20 at 9.1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60" y="161876"/>
            <a:ext cx="2568249" cy="2602042"/>
          </a:xfrm>
          <a:prstGeom prst="rect">
            <a:avLst/>
          </a:prstGeom>
        </p:spPr>
      </p:pic>
      <p:pic>
        <p:nvPicPr>
          <p:cNvPr id="195" name="Picture 194" descr="Screen Shot 2016-02-20 at 9.12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3"/>
          <a:stretch/>
        </p:blipFill>
        <p:spPr>
          <a:xfrm>
            <a:off x="9107291" y="167730"/>
            <a:ext cx="2568249" cy="2588442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pic>
        <p:nvPicPr>
          <p:cNvPr id="3" name="Picture 2" descr="Screen Shot 2016-02-20 at 9.11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60" y="154129"/>
            <a:ext cx="2632112" cy="2592899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76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18197</TotalTime>
  <Words>17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17</cp:revision>
  <dcterms:created xsi:type="dcterms:W3CDTF">2015-08-19T00:26:11Z</dcterms:created>
  <dcterms:modified xsi:type="dcterms:W3CDTF">2016-02-21T05:21:46Z</dcterms:modified>
</cp:coreProperties>
</file>