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56" r:id="rId4"/>
    <p:sldId id="259" r:id="rId5"/>
    <p:sldId id="258" r:id="rId6"/>
    <p:sldId id="260" r:id="rId7"/>
    <p:sldId id="261" r:id="rId8"/>
    <p:sldId id="263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0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6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1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1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6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0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0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0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0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0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2D2B8-5B0C-E947-8C66-90157F7E06E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3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863600"/>
            <a:ext cx="61087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5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lide0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493" r="-29493"/>
          <a:stretch>
            <a:fillRect/>
          </a:stretch>
        </p:blipFill>
        <p:spPr>
          <a:xfrm>
            <a:off x="457200" y="806348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1574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lide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625600"/>
            <a:ext cx="48514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3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lide04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321" b="-44321"/>
          <a:stretch>
            <a:fillRect/>
          </a:stretch>
        </p:blipFill>
        <p:spPr>
          <a:xfrm>
            <a:off x="457200" y="68286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37144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3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lide1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0948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lide13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071" r="-51071"/>
          <a:stretch>
            <a:fillRect/>
          </a:stretch>
        </p:blipFill>
        <p:spPr>
          <a:xfrm>
            <a:off x="-442428" y="670364"/>
            <a:ext cx="9920329" cy="5455799"/>
          </a:xfrm>
        </p:spPr>
      </p:pic>
    </p:spTree>
    <p:extLst>
      <p:ext uri="{BB962C8B-B14F-4D97-AF65-F5344CB8AC3E}">
        <p14:creationId xmlns:p14="http://schemas.microsoft.com/office/powerpoint/2010/main" val="3897909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/>
          <p:cNvSpPr/>
          <p:nvPr/>
        </p:nvSpPr>
        <p:spPr>
          <a:xfrm>
            <a:off x="3079867" y="5037054"/>
            <a:ext cx="1534657" cy="1340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6539" y="427735"/>
            <a:ext cx="1534657" cy="1340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47135" y="427735"/>
            <a:ext cx="1534657" cy="1340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06370" y="427735"/>
            <a:ext cx="1534657" cy="1340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20173" y="880913"/>
            <a:ext cx="11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Pose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1142" y="871025"/>
            <a:ext cx="11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dirty="0" smtClean="0"/>
              <a:t>Shape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0800000">
            <a:off x="4657251" y="5505293"/>
            <a:ext cx="967522" cy="17665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789396" y="860463"/>
            <a:ext cx="11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10065" y="2566297"/>
            <a:ext cx="3714708" cy="1819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177823" y="3891329"/>
            <a:ext cx="484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2114464" y="2845747"/>
            <a:ext cx="1534657" cy="1340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885244" y="2845747"/>
            <a:ext cx="1534657" cy="1340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826" y="3267636"/>
            <a:ext cx="483934" cy="44360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353" y="3267636"/>
            <a:ext cx="625081" cy="443606"/>
          </a:xfrm>
          <a:prstGeom prst="rect">
            <a:avLst/>
          </a:prstGeom>
        </p:spPr>
      </p:pic>
      <p:sp>
        <p:nvSpPr>
          <p:cNvPr id="38" name="Oval 37"/>
          <p:cNvSpPr/>
          <p:nvPr/>
        </p:nvSpPr>
        <p:spPr>
          <a:xfrm>
            <a:off x="5661979" y="4952290"/>
            <a:ext cx="1534657" cy="1340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704" y="5374179"/>
            <a:ext cx="458847" cy="573559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 rot="4529510">
            <a:off x="1814534" y="2082506"/>
            <a:ext cx="790830" cy="18348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7337" y="5451193"/>
            <a:ext cx="1356655" cy="469900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5400000" flipV="1">
            <a:off x="3320907" y="2085638"/>
            <a:ext cx="817436" cy="18308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6044522" flipV="1">
            <a:off x="4743668" y="2086763"/>
            <a:ext cx="879667" cy="18148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 flipV="1">
            <a:off x="3532316" y="4621583"/>
            <a:ext cx="650857" cy="18008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68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93708" y="4086454"/>
            <a:ext cx="1534657" cy="1340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5400000">
            <a:off x="5005068" y="3514365"/>
            <a:ext cx="967522" cy="17665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63498" y="1712715"/>
            <a:ext cx="1534657" cy="1340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178" y="4500593"/>
            <a:ext cx="1356655" cy="469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451" y="2048783"/>
            <a:ext cx="440097" cy="6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3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8959</TotalTime>
  <Words>6</Words>
  <Application>Microsoft Macintosh PowerPoint</Application>
  <PresentationFormat>On-screen Show (4:3)</PresentationFormat>
  <Paragraphs>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10</cp:revision>
  <dcterms:created xsi:type="dcterms:W3CDTF">2014-12-12T23:03:22Z</dcterms:created>
  <dcterms:modified xsi:type="dcterms:W3CDTF">2014-12-19T04:22:29Z</dcterms:modified>
</cp:coreProperties>
</file>