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FC37-D217-6D47-A2DB-E79D70B0F320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881" y="573113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53504" y="2568770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Left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4531" y="5341401"/>
            <a:ext cx="2369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6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957" y="3862577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8454" y="3857753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07" y="1477882"/>
            <a:ext cx="3179593" cy="238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76" y="1945151"/>
            <a:ext cx="2997020" cy="14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2015-11-22T22:58:47Z</dcterms:created>
  <dcterms:modified xsi:type="dcterms:W3CDTF">2015-12-23T02:46:28Z</dcterms:modified>
</cp:coreProperties>
</file>