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66" y="341241"/>
            <a:ext cx="5910108" cy="5910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5881" y="573113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Speed Up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53504" y="2568770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Turn Right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8675" y="2641226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Turn Left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4531" y="5341401"/>
            <a:ext cx="23697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Slow Down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560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66" y="341241"/>
            <a:ext cx="5910108" cy="59101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3504" y="2568770"/>
            <a:ext cx="2643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Move</a:t>
            </a:r>
            <a:r>
              <a:rPr lang="en-US" sz="3200" b="1" dirty="0" smtClean="0"/>
              <a:t> </a:t>
            </a:r>
            <a:r>
              <a:rPr lang="en-US" sz="3200" b="1" dirty="0" smtClean="0"/>
              <a:t>Right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8675" y="2641226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Move</a:t>
            </a:r>
            <a:r>
              <a:rPr lang="en-US" sz="3200" b="1" dirty="0" smtClean="0"/>
              <a:t> </a:t>
            </a:r>
            <a:r>
              <a:rPr lang="en-US" sz="3200" b="1" dirty="0" smtClean="0"/>
              <a:t>Left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9893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4758" y="3862577"/>
            <a:ext cx="282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Speed Up 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78454" y="3857753"/>
            <a:ext cx="282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Slow Down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07" y="1477882"/>
            <a:ext cx="3179593" cy="2384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76" y="1945151"/>
            <a:ext cx="2997020" cy="1483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869" t="16546" r="30607" b="49907"/>
          <a:stretch/>
        </p:blipFill>
        <p:spPr>
          <a:xfrm>
            <a:off x="2089622" y="4558169"/>
            <a:ext cx="1630964" cy="14202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3570" t="49307" r="32623" b="17975"/>
          <a:stretch/>
        </p:blipFill>
        <p:spPr>
          <a:xfrm>
            <a:off x="6161767" y="4558169"/>
            <a:ext cx="1467494" cy="14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6</cp:revision>
  <dcterms:created xsi:type="dcterms:W3CDTF">2015-11-22T22:58:47Z</dcterms:created>
  <dcterms:modified xsi:type="dcterms:W3CDTF">2016-01-24T06:06:36Z</dcterms:modified>
</cp:coreProperties>
</file>