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9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FC37-D217-6D47-A2DB-E79D70B0F320}" type="datetimeFigureOut">
              <a:rPr lang="en-US" smtClean="0"/>
              <a:t>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658B-292E-2749-86A3-88AD6D67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6" y="341241"/>
            <a:ext cx="5910108" cy="5910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881" y="573113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53504" y="2568770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Right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675" y="2641226"/>
            <a:ext cx="1998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Turn Left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4531" y="5341401"/>
            <a:ext cx="2369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56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4758" y="3862577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Speed Up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78454" y="3857753"/>
            <a:ext cx="282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Slow Down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07" y="1477882"/>
            <a:ext cx="3179593" cy="238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76" y="1945151"/>
            <a:ext cx="2997020" cy="148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869" t="16546" r="30607" b="49907"/>
          <a:stretch/>
        </p:blipFill>
        <p:spPr>
          <a:xfrm>
            <a:off x="2089622" y="4558169"/>
            <a:ext cx="1630964" cy="1420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570" t="49307" r="32623" b="17975"/>
          <a:stretch/>
        </p:blipFill>
        <p:spPr>
          <a:xfrm>
            <a:off x="6161767" y="4558169"/>
            <a:ext cx="1467494" cy="14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5</cp:revision>
  <dcterms:created xsi:type="dcterms:W3CDTF">2015-11-22T22:58:47Z</dcterms:created>
  <dcterms:modified xsi:type="dcterms:W3CDTF">2016-01-12T07:03:11Z</dcterms:modified>
</cp:coreProperties>
</file>