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920" y="-12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reward_obj_radio_00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64733" cy="8791264"/>
          </a:xfrm>
          <a:prstGeom prst="rect">
            <a:avLst/>
          </a:prstGeom>
        </p:spPr>
      </p:pic>
      <p:pic>
        <p:nvPicPr>
          <p:cNvPr id="6" name="Picture 5" descr="box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21" y="747982"/>
            <a:ext cx="162306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reward_obj_flower_pot_0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37649" cy="8856385"/>
          </a:xfrm>
          <a:prstGeom prst="rect">
            <a:avLst/>
          </a:prstGeom>
        </p:spPr>
      </p:pic>
      <p:pic>
        <p:nvPicPr>
          <p:cNvPr id="5" name="Picture 4" descr="flowerpot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82" y="904701"/>
            <a:ext cx="17284815" cy="81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ttle_prior_avg_rew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569184" cy="9024887"/>
          </a:xfrm>
          <a:prstGeom prst="rect">
            <a:avLst/>
          </a:prstGeom>
        </p:spPr>
      </p:pic>
      <p:pic>
        <p:nvPicPr>
          <p:cNvPr id="3" name="Picture 2" descr="bottle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8" y="770642"/>
            <a:ext cx="17581544" cy="8254246"/>
          </a:xfrm>
          <a:prstGeom prst="rect">
            <a:avLst/>
          </a:prstGeom>
        </p:spPr>
      </p:pic>
      <p:pic>
        <p:nvPicPr>
          <p:cNvPr id="4" name="Picture 3" descr="avg_reward_obj_flower_pot_00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70"/>
          <a:stretch/>
        </p:blipFill>
        <p:spPr>
          <a:xfrm>
            <a:off x="1" y="0"/>
            <a:ext cx="1107130" cy="8856385"/>
          </a:xfrm>
          <a:prstGeom prst="rect">
            <a:avLst/>
          </a:prstGeom>
        </p:spPr>
      </p:pic>
      <p:pic>
        <p:nvPicPr>
          <p:cNvPr id="5" name="Picture 4" descr="avg_reward_obj_flower_pot_00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15"/>
          <a:stretch/>
        </p:blipFill>
        <p:spPr>
          <a:xfrm>
            <a:off x="0" y="8433100"/>
            <a:ext cx="12537649" cy="6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le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8" y="770642"/>
            <a:ext cx="17581544" cy="8254246"/>
          </a:xfrm>
          <a:prstGeom prst="rect">
            <a:avLst/>
          </a:prstGeom>
        </p:spPr>
      </p:pic>
      <p:pic>
        <p:nvPicPr>
          <p:cNvPr id="7" name="Picture 6" descr="bottle_big_prior_avg_rew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1" y="-1"/>
            <a:ext cx="12547649" cy="9196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19500" y="381000"/>
            <a:ext cx="6064250" cy="48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Mahler</dc:creator>
  <cp:lastModifiedBy>Jeff Mahler</cp:lastModifiedBy>
  <cp:revision>3</cp:revision>
  <dcterms:created xsi:type="dcterms:W3CDTF">2015-08-10T00:13:25Z</dcterms:created>
  <dcterms:modified xsi:type="dcterms:W3CDTF">2015-08-23T00:33:32Z</dcterms:modified>
</cp:coreProperties>
</file>