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88" y="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2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0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9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3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CFC37-D217-6D47-A2DB-E79D70B0F32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5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66" y="341241"/>
            <a:ext cx="5910108" cy="59101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5881" y="573113"/>
            <a:ext cx="1998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Speed Up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53504" y="2568770"/>
            <a:ext cx="1998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Turn Right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98675" y="2641226"/>
            <a:ext cx="1998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Turn Left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14531" y="5341401"/>
            <a:ext cx="23697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Slow Down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6560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66" y="341241"/>
            <a:ext cx="5910108" cy="59101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53504" y="2568770"/>
            <a:ext cx="2643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Move</a:t>
            </a:r>
            <a:r>
              <a:rPr lang="en-US" sz="3200" b="1" dirty="0" smtClean="0"/>
              <a:t> </a:t>
            </a:r>
            <a:r>
              <a:rPr lang="en-US" sz="3200" b="1" dirty="0" smtClean="0"/>
              <a:t>Right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98675" y="2641226"/>
            <a:ext cx="1998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Move</a:t>
            </a:r>
            <a:r>
              <a:rPr lang="en-US" sz="3200" b="1" dirty="0" smtClean="0"/>
              <a:t> </a:t>
            </a:r>
            <a:r>
              <a:rPr lang="en-US" sz="3200" b="1" dirty="0" smtClean="0"/>
              <a:t>Left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9893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4758" y="3862577"/>
            <a:ext cx="28281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Speed Up 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78454" y="3857753"/>
            <a:ext cx="28281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Slow Down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07" y="1477882"/>
            <a:ext cx="3179593" cy="23846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576" y="1945151"/>
            <a:ext cx="2997020" cy="1483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0869" t="16546" r="30607" b="49907"/>
          <a:stretch/>
        </p:blipFill>
        <p:spPr>
          <a:xfrm>
            <a:off x="2089622" y="4558169"/>
            <a:ext cx="1630964" cy="14202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3570" t="49307" r="32623" b="17975"/>
          <a:stretch/>
        </p:blipFill>
        <p:spPr>
          <a:xfrm>
            <a:off x="6161767" y="4558169"/>
            <a:ext cx="1467494" cy="142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1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4560" b="33505"/>
          <a:stretch/>
        </p:blipFill>
        <p:spPr>
          <a:xfrm>
            <a:off x="358780" y="1997477"/>
            <a:ext cx="2084751" cy="1985984"/>
          </a:xfrm>
          <a:prstGeom prst="rect">
            <a:avLst/>
          </a:prstGeom>
          <a:ln w="6350" cmpd="sng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" t="7164" r="28253" b="19932"/>
          <a:stretch/>
        </p:blipFill>
        <p:spPr>
          <a:xfrm>
            <a:off x="6669631" y="1997478"/>
            <a:ext cx="2084752" cy="1985983"/>
          </a:xfrm>
          <a:prstGeom prst="rect">
            <a:avLst/>
          </a:prstGeom>
          <a:ln w="6350" cmpd="sng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3730" b="12177"/>
          <a:stretch/>
        </p:blipFill>
        <p:spPr>
          <a:xfrm>
            <a:off x="3367281" y="1997477"/>
            <a:ext cx="2322175" cy="1985984"/>
          </a:xfrm>
          <a:prstGeom prst="rect">
            <a:avLst/>
          </a:prstGeom>
          <a:ln w="6350" cmpd="sng">
            <a:solidFill>
              <a:schemeClr val="tx1"/>
            </a:solidFill>
          </a:ln>
        </p:spPr>
      </p:pic>
      <p:sp>
        <p:nvSpPr>
          <p:cNvPr id="8" name="Curved Down Arrow 7"/>
          <p:cNvSpPr/>
          <p:nvPr/>
        </p:nvSpPr>
        <p:spPr>
          <a:xfrm>
            <a:off x="3867320" y="1997478"/>
            <a:ext cx="1327588" cy="331020"/>
          </a:xfrm>
          <a:prstGeom prst="curved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flipV="1">
            <a:off x="3867320" y="3817951"/>
            <a:ext cx="1327588" cy="331020"/>
          </a:xfrm>
          <a:prstGeom prst="curved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530" y="2732617"/>
            <a:ext cx="327144" cy="32714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8388810" y="3059761"/>
            <a:ext cx="142605" cy="758190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88810" y="2690429"/>
            <a:ext cx="6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223687" y="3697681"/>
            <a:ext cx="6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370698" y="1573845"/>
            <a:ext cx="6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370698" y="4179520"/>
            <a:ext cx="6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105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9748</TotalTime>
  <Words>20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10</cp:revision>
  <dcterms:created xsi:type="dcterms:W3CDTF">2015-11-22T22:58:47Z</dcterms:created>
  <dcterms:modified xsi:type="dcterms:W3CDTF">2016-01-30T23:17:17Z</dcterms:modified>
</cp:coreProperties>
</file>