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73"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6.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bright)">
    <p:bg bwMode="gray">
      <p:bgPr>
        <a:solidFill>
          <a:schemeClr val="tx2"/>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79425" y="2637000"/>
            <a:ext cx="8280755" cy="1584000"/>
          </a:xfrm>
        </p:spPr>
        <p:txBody>
          <a:bodyPr anchor="b"/>
          <a:lstStyle>
            <a:lvl1pPr algn="l">
              <a:defRPr sz="4800" b="1" i="0">
                <a:solidFill>
                  <a:schemeClr val="bg2"/>
                </a:solidFill>
                <a:latin typeface="+mj-lt"/>
              </a:defRPr>
            </a:lvl1pPr>
          </a:lstStyle>
          <a:p>
            <a:r>
              <a:rPr lang="en-US"/>
              <a:t>Presentation title</a:t>
            </a:r>
          </a:p>
        </p:txBody>
      </p:sp>
      <p:sp>
        <p:nvSpPr>
          <p:cNvPr id="3" name="Untertitel 2"/>
          <p:cNvSpPr>
            <a:spLocks noGrp="1"/>
          </p:cNvSpPr>
          <p:nvPr>
            <p:ph type="subTitle" idx="1" hasCustomPrompt="1"/>
          </p:nvPr>
        </p:nvSpPr>
        <p:spPr bwMode="gray">
          <a:xfrm>
            <a:off x="479425" y="4437120"/>
            <a:ext cx="8281375" cy="936000"/>
          </a:xfrm>
        </p:spPr>
        <p:txBody>
          <a:bodyPr/>
          <a:lstStyle>
            <a:lvl1pPr marL="0" indent="0" algn="l">
              <a:lnSpc>
                <a:spcPct val="100000"/>
              </a:lnSpc>
              <a:spcBef>
                <a:spcPts val="0"/>
              </a:spcBef>
              <a:spcAft>
                <a:spcPts val="2400"/>
              </a:spcAft>
              <a:buFont typeface="Arial" panose="020B0604020202020204" pitchFamily="34" charset="0"/>
              <a:buNone/>
              <a:defRPr sz="2400" b="0">
                <a:solidFill>
                  <a:schemeClr val="bg2"/>
                </a:solidFill>
                <a:latin typeface="+mj-lt"/>
              </a:defRPr>
            </a:lvl1pPr>
            <a:lvl2pPr marL="0" indent="0" algn="l">
              <a:lnSpc>
                <a:spcPct val="100000"/>
              </a:lnSpc>
              <a:spcBef>
                <a:spcPts val="0"/>
              </a:spcBef>
              <a:spcAft>
                <a:spcPts val="0"/>
              </a:spcAft>
              <a:buFont typeface="Arial" panose="020B0604020202020204" pitchFamily="34" charset="0"/>
              <a:buNone/>
              <a:defRPr sz="1600" b="0">
                <a:solidFill>
                  <a:schemeClr val="bg2"/>
                </a:solidFill>
              </a:defRPr>
            </a:lvl2pPr>
            <a:lvl3pPr marL="0" indent="0" algn="l">
              <a:lnSpc>
                <a:spcPct val="100000"/>
              </a:lnSpc>
              <a:spcBef>
                <a:spcPts val="0"/>
              </a:spcBef>
              <a:spcAft>
                <a:spcPts val="0"/>
              </a:spcAft>
              <a:buFont typeface="Arial" panose="020B0604020202020204" pitchFamily="34" charset="0"/>
              <a:buNone/>
              <a:defRPr sz="1600" b="0">
                <a:solidFill>
                  <a:schemeClr val="bg2"/>
                </a:solidFill>
              </a:defRPr>
            </a:lvl3pPr>
            <a:lvl4pPr marL="0" indent="0" algn="l">
              <a:lnSpc>
                <a:spcPct val="100000"/>
              </a:lnSpc>
              <a:spcBef>
                <a:spcPts val="0"/>
              </a:spcBef>
              <a:spcAft>
                <a:spcPts val="0"/>
              </a:spcAft>
              <a:buFont typeface="Arial" panose="020B0604020202020204" pitchFamily="34" charset="0"/>
              <a:buNone/>
              <a:defRPr sz="1600" b="0">
                <a:solidFill>
                  <a:schemeClr val="bg2"/>
                </a:solidFill>
              </a:defRPr>
            </a:lvl4pPr>
            <a:lvl5pPr marL="0" indent="0" algn="l">
              <a:lnSpc>
                <a:spcPct val="100000"/>
              </a:lnSpc>
              <a:spcBef>
                <a:spcPts val="0"/>
              </a:spcBef>
              <a:spcAft>
                <a:spcPts val="0"/>
              </a:spcAft>
              <a:buFont typeface="Arial" panose="020B0604020202020204" pitchFamily="34" charset="0"/>
              <a:buNone/>
              <a:defRPr sz="1600" b="0">
                <a:solidFill>
                  <a:schemeClr val="bg2"/>
                </a:solidFill>
              </a:defRPr>
            </a:lvl5pPr>
            <a:lvl6pPr marL="0" indent="0" algn="l">
              <a:lnSpc>
                <a:spcPct val="100000"/>
              </a:lnSpc>
              <a:spcBef>
                <a:spcPts val="0"/>
              </a:spcBef>
              <a:spcAft>
                <a:spcPts val="0"/>
              </a:spcAft>
              <a:buFont typeface="Arial" panose="020B0604020202020204" pitchFamily="34" charset="0"/>
              <a:buNone/>
              <a:defRPr sz="1600" b="0">
                <a:solidFill>
                  <a:schemeClr val="bg2"/>
                </a:solidFill>
              </a:defRPr>
            </a:lvl6pPr>
            <a:lvl7pPr marL="0" indent="0" algn="l">
              <a:lnSpc>
                <a:spcPct val="100000"/>
              </a:lnSpc>
              <a:spcBef>
                <a:spcPts val="0"/>
              </a:spcBef>
              <a:spcAft>
                <a:spcPts val="0"/>
              </a:spcAft>
              <a:buFont typeface="Arial" panose="020B0604020202020204" pitchFamily="34" charset="0"/>
              <a:buNone/>
              <a:defRPr sz="1600" b="0">
                <a:solidFill>
                  <a:schemeClr val="bg2"/>
                </a:solidFill>
              </a:defRPr>
            </a:lvl7pPr>
            <a:lvl8pPr marL="0" indent="0" algn="l">
              <a:lnSpc>
                <a:spcPct val="100000"/>
              </a:lnSpc>
              <a:spcBef>
                <a:spcPts val="0"/>
              </a:spcBef>
              <a:spcAft>
                <a:spcPts val="0"/>
              </a:spcAft>
              <a:buFont typeface="Arial" panose="020B0604020202020204" pitchFamily="34" charset="0"/>
              <a:buNone/>
              <a:defRPr sz="1600" b="0">
                <a:solidFill>
                  <a:schemeClr val="bg2"/>
                </a:solidFill>
              </a:defRPr>
            </a:lvl8pPr>
            <a:lvl9pPr marL="0" indent="0" algn="l">
              <a:lnSpc>
                <a:spcPct val="100000"/>
              </a:lnSpc>
              <a:spcBef>
                <a:spcPts val="0"/>
              </a:spcBef>
              <a:spcAft>
                <a:spcPts val="0"/>
              </a:spcAft>
              <a:buFont typeface="Arial" panose="020B0604020202020204" pitchFamily="34" charset="0"/>
              <a:buNone/>
              <a:defRPr sz="1600" b="0">
                <a:solidFill>
                  <a:schemeClr val="bg2"/>
                </a:solidFill>
              </a:defRPr>
            </a:lvl9pPr>
          </a:lstStyle>
          <a:p>
            <a:r>
              <a:rPr lang="en-US"/>
              <a:t>Subtitle of the presentation</a:t>
            </a:r>
          </a:p>
          <a:p>
            <a:pPr lvl="1"/>
            <a:r>
              <a:rPr lang="en-US"/>
              <a:t>Author | Date | Place</a:t>
            </a:r>
          </a:p>
        </p:txBody>
      </p:sp>
      <p:sp>
        <p:nvSpPr>
          <p:cNvPr id="10" name="Rechteck 9">
            <a:extLst>
              <a:ext uri="{FF2B5EF4-FFF2-40B4-BE49-F238E27FC236}">
                <a16:creationId xmlns:a16="http://schemas.microsoft.com/office/drawing/2014/main" id="{9B0B3083-709D-1FC7-BFBA-C4F2D3257FEE}"/>
              </a:ext>
              <a:ext uri="{C183D7F6-B498-43B3-948B-1728B52AA6E4}">
                <adec:decorative xmlns:adec="http://schemas.microsoft.com/office/drawing/2017/decorative" val="1"/>
              </a:ext>
            </a:extLst>
          </p:cNvPr>
          <p:cNvSpPr/>
          <p:nvPr/>
        </p:nvSpPr>
        <p:spPr bwMode="gray">
          <a:xfrm>
            <a:off x="0" y="5706000"/>
            <a:ext cx="9360000" cy="115200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pic>
        <p:nvPicPr>
          <p:cNvPr id="8" name="Grafik 7">
            <a:extLst>
              <a:ext uri="{FF2B5EF4-FFF2-40B4-BE49-F238E27FC236}">
                <a16:creationId xmlns:a16="http://schemas.microsoft.com/office/drawing/2014/main" id="{6DB32D28-99E6-CEDB-1308-E8AA86413B9C}"/>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gray">
          <a:xfrm>
            <a:off x="478800" y="476672"/>
            <a:ext cx="1645200" cy="496608"/>
          </a:xfrm>
          <a:prstGeom prst="rect">
            <a:avLst/>
          </a:prstGeom>
        </p:spPr>
      </p:pic>
      <p:pic>
        <p:nvPicPr>
          <p:cNvPr id="9" name="Grafik 8">
            <a:extLst>
              <a:ext uri="{FF2B5EF4-FFF2-40B4-BE49-F238E27FC236}">
                <a16:creationId xmlns:a16="http://schemas.microsoft.com/office/drawing/2014/main" id="{B239B802-036F-AAEA-0DFE-B625A130C1D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bwMode="gray">
          <a:xfrm>
            <a:off x="10094400" y="6166372"/>
            <a:ext cx="1620000" cy="214956"/>
          </a:xfrm>
          <a:prstGeom prst="rect">
            <a:avLst/>
          </a:prstGeom>
        </p:spPr>
      </p:pic>
      <p:sp>
        <p:nvSpPr>
          <p:cNvPr id="4" name="Fußzeilenplatzhalter 3">
            <a:extLst>
              <a:ext uri="{FF2B5EF4-FFF2-40B4-BE49-F238E27FC236}">
                <a16:creationId xmlns:a16="http://schemas.microsoft.com/office/drawing/2014/main" id="{584603D0-3740-CB40-9C94-D226811D1CE4}"/>
              </a:ext>
            </a:extLst>
          </p:cNvPr>
          <p:cNvSpPr>
            <a:spLocks noGrp="1"/>
          </p:cNvSpPr>
          <p:nvPr>
            <p:ph type="ftr" sz="quarter" idx="19"/>
          </p:nvPr>
        </p:nvSpPr>
        <p:spPr bwMode="gray">
          <a:xfrm>
            <a:off x="479936" y="6165328"/>
            <a:ext cx="5040000" cy="216000"/>
          </a:xfrm>
        </p:spPr>
        <p:txBody>
          <a:bodyPr/>
          <a:lstStyle>
            <a:lvl1pPr algn="l">
              <a:defRPr/>
            </a:lvl1pPr>
          </a:lstStyle>
          <a:p>
            <a:endParaRPr lang="en-US"/>
          </a:p>
        </p:txBody>
      </p:sp>
    </p:spTree>
    <p:extLst>
      <p:ext uri="{BB962C8B-B14F-4D97-AF65-F5344CB8AC3E}">
        <p14:creationId xmlns:p14="http://schemas.microsoft.com/office/powerpoint/2010/main" val="289225096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hapter divider (image)">
    <p:bg>
      <p:bgPr>
        <a:solidFill>
          <a:schemeClr val="bg2"/>
        </a:solidFill>
        <a:effectLst/>
      </p:bgPr>
    </p:bg>
    <p:spTree>
      <p:nvGrpSpPr>
        <p:cNvPr id="1" name=""/>
        <p:cNvGrpSpPr/>
        <p:nvPr/>
      </p:nvGrpSpPr>
      <p:grpSpPr>
        <a:xfrm>
          <a:off x="0" y="0"/>
          <a:ext cx="0" cy="0"/>
          <a:chOff x="0" y="0"/>
          <a:chExt cx="0" cy="0"/>
        </a:xfrm>
      </p:grpSpPr>
      <p:sp>
        <p:nvSpPr>
          <p:cNvPr id="8" name="Bildplatzhalter 10">
            <a:extLst>
              <a:ext uri="{FF2B5EF4-FFF2-40B4-BE49-F238E27FC236}">
                <a16:creationId xmlns:a16="http://schemas.microsoft.com/office/drawing/2014/main" id="{47C26184-1D1B-92B8-25CF-5F2442C1A0BD}"/>
              </a:ext>
            </a:extLst>
          </p:cNvPr>
          <p:cNvSpPr>
            <a:spLocks noGrp="1"/>
          </p:cNvSpPr>
          <p:nvPr>
            <p:ph type="pic" sz="quarter" idx="10" hasCustomPrompt="1"/>
          </p:nvPr>
        </p:nvSpPr>
        <p:spPr bwMode="gray">
          <a:xfrm>
            <a:off x="6096000" y="0"/>
            <a:ext cx="6096000" cy="6858000"/>
          </a:xfrm>
          <a:solidFill>
            <a:srgbClr val="E5E3DE"/>
          </a:solidFill>
        </p:spPr>
        <p:txBody>
          <a:bodyPr tIns="720000" anchor="ctr" anchorCtr="0"/>
          <a:lstStyle>
            <a:lvl1pPr marL="0" indent="0" algn="ctr">
              <a:spcBef>
                <a:spcPts val="0"/>
              </a:spcBef>
              <a:spcAft>
                <a:spcPts val="0"/>
              </a:spcAft>
              <a:buFontTx/>
              <a:buNone/>
              <a:tabLst/>
              <a:defRPr sz="1200" b="0">
                <a:solidFill>
                  <a:schemeClr val="tx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a:t>Add picture</a:t>
            </a:r>
          </a:p>
        </p:txBody>
      </p:sp>
      <p:sp>
        <p:nvSpPr>
          <p:cNvPr id="2" name="Titel 1"/>
          <p:cNvSpPr>
            <a:spLocks noGrp="1"/>
          </p:cNvSpPr>
          <p:nvPr>
            <p:ph type="title" hasCustomPrompt="1"/>
          </p:nvPr>
        </p:nvSpPr>
        <p:spPr bwMode="gray">
          <a:xfrm>
            <a:off x="479424" y="1412874"/>
            <a:ext cx="5329239" cy="1799861"/>
          </a:xfrm>
        </p:spPr>
        <p:txBody>
          <a:bodyPr anchor="b"/>
          <a:lstStyle>
            <a:lvl1pPr>
              <a:defRPr sz="4000">
                <a:solidFill>
                  <a:schemeClr val="tx2"/>
                </a:solidFill>
              </a:defRPr>
            </a:lvl1pPr>
          </a:lstStyle>
          <a:p>
            <a:r>
              <a:rPr lang="en-US"/>
              <a:t>Name of the current chapter</a:t>
            </a:r>
          </a:p>
        </p:txBody>
      </p:sp>
      <p:sp>
        <p:nvSpPr>
          <p:cNvPr id="9" name="Untertitel 2">
            <a:extLst>
              <a:ext uri="{FF2B5EF4-FFF2-40B4-BE49-F238E27FC236}">
                <a16:creationId xmlns:a16="http://schemas.microsoft.com/office/drawing/2014/main" id="{CB53F2D2-D116-44C8-A3EF-21A6F6DBA4E3}"/>
              </a:ext>
            </a:extLst>
          </p:cNvPr>
          <p:cNvSpPr>
            <a:spLocks noGrp="1"/>
          </p:cNvSpPr>
          <p:nvPr>
            <p:ph type="subTitle" idx="14" hasCustomPrompt="1"/>
          </p:nvPr>
        </p:nvSpPr>
        <p:spPr bwMode="gray">
          <a:xfrm>
            <a:off x="479424" y="3573016"/>
            <a:ext cx="5329239" cy="792088"/>
          </a:xfrm>
        </p:spPr>
        <p:txBody>
          <a:bodyPr/>
          <a:lstStyle>
            <a:lvl1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1pPr>
            <a:lvl2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2pPr>
            <a:lvl3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3pPr>
            <a:lvl4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4pPr>
            <a:lvl5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5pPr>
            <a:lvl6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6pPr>
            <a:lvl7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7pPr>
            <a:lvl8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8pPr>
            <a:lvl9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9pPr>
          </a:lstStyle>
          <a:p>
            <a:r>
              <a:rPr lang="en-US"/>
              <a:t>Optional short description</a:t>
            </a:r>
          </a:p>
        </p:txBody>
      </p:sp>
      <p:sp>
        <p:nvSpPr>
          <p:cNvPr id="7" name="Foliennummernplatzhalter 6">
            <a:extLst>
              <a:ext uri="{FF2B5EF4-FFF2-40B4-BE49-F238E27FC236}">
                <a16:creationId xmlns:a16="http://schemas.microsoft.com/office/drawing/2014/main" id="{8EAAE6E7-1373-8040-C96B-B3A08A84CE2A}"/>
              </a:ext>
            </a:extLst>
          </p:cNvPr>
          <p:cNvSpPr>
            <a:spLocks noGrp="1"/>
          </p:cNvSpPr>
          <p:nvPr>
            <p:ph type="sldNum" sz="quarter" idx="16"/>
          </p:nvPr>
        </p:nvSpPr>
        <p:spPr bwMode="gray"/>
        <p:txBody>
          <a:bodyPr/>
          <a:lstStyle>
            <a:lvl1pPr>
              <a:defRPr>
                <a:solidFill>
                  <a:schemeClr val="bg1"/>
                </a:solidFill>
              </a:defRPr>
            </a:lvl1pPr>
          </a:lstStyle>
          <a:p>
            <a:fld id="{383801AC-7ECE-4C3F-9971-AE27D86C21A3}" type="slidenum">
              <a:rPr lang="en-US" smtClean="0"/>
              <a:t>‹#›</a:t>
            </a:fld>
            <a:endParaRPr lang="en-US"/>
          </a:p>
        </p:txBody>
      </p:sp>
      <p:pic>
        <p:nvPicPr>
          <p:cNvPr id="5" name="Grafik 4">
            <a:extLst>
              <a:ext uri="{FF2B5EF4-FFF2-40B4-BE49-F238E27FC236}">
                <a16:creationId xmlns:a16="http://schemas.microsoft.com/office/drawing/2014/main" id="{EE7772F2-FA6E-58A9-9E00-5407C4C6D9D5}"/>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sp>
        <p:nvSpPr>
          <p:cNvPr id="12" name="Fußzeilenplatzhalter 11">
            <a:extLst>
              <a:ext uri="{FF2B5EF4-FFF2-40B4-BE49-F238E27FC236}">
                <a16:creationId xmlns:a16="http://schemas.microsoft.com/office/drawing/2014/main" id="{0118AE22-AF85-0585-B755-09D18B404308}"/>
              </a:ext>
            </a:extLst>
          </p:cNvPr>
          <p:cNvSpPr>
            <a:spLocks noGrp="1"/>
          </p:cNvSpPr>
          <p:nvPr>
            <p:ph type="ftr" sz="quarter" idx="19"/>
          </p:nvPr>
        </p:nvSpPr>
        <p:spPr bwMode="gray"/>
        <p:txBody>
          <a:bodyPr/>
          <a:lstStyle>
            <a:lvl1pPr>
              <a:defRPr>
                <a:solidFill>
                  <a:schemeClr val="bg1"/>
                </a:solidFill>
              </a:defRPr>
            </a:lvl1pPr>
          </a:lstStyle>
          <a:p>
            <a:endParaRPr lang="en-US"/>
          </a:p>
        </p:txBody>
      </p:sp>
      <p:grpSp>
        <p:nvGrpSpPr>
          <p:cNvPr id="16" name="Group 15">
            <a:extLst>
              <a:ext uri="{FF2B5EF4-FFF2-40B4-BE49-F238E27FC236}">
                <a16:creationId xmlns:a16="http://schemas.microsoft.com/office/drawing/2014/main" id="{D2D34356-34F3-1E89-4AAB-FD152C5E058C}"/>
              </a:ext>
              <a:ext uri="{C183D7F6-B498-43B3-948B-1728B52AA6E4}">
                <adec:decorative xmlns:adec="http://schemas.microsoft.com/office/drawing/2017/decorative" val="1"/>
              </a:ext>
            </a:extLst>
          </p:cNvPr>
          <p:cNvGrpSpPr/>
          <p:nvPr/>
        </p:nvGrpSpPr>
        <p:grpSpPr bwMode="gray">
          <a:xfrm>
            <a:off x="-1896888" y="0"/>
            <a:ext cx="1715078" cy="3744416"/>
            <a:chOff x="-1824880" y="2708920"/>
            <a:chExt cx="1715078" cy="3744416"/>
          </a:xfrm>
        </p:grpSpPr>
        <p:sp>
          <p:nvSpPr>
            <p:cNvPr id="17" name="TextBox 16">
              <a:extLst>
                <a:ext uri="{FF2B5EF4-FFF2-40B4-BE49-F238E27FC236}">
                  <a16:creationId xmlns:a16="http://schemas.microsoft.com/office/drawing/2014/main" id="{D4B81AAF-FF1D-EDCE-0A83-D65DAC7945BD}"/>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a:solidFill>
                    <a:schemeClr val="tx1"/>
                  </a:solidFill>
                  <a:effectLst/>
                  <a:latin typeface="+mj-lt"/>
                </a:rPr>
                <a:t>To insert a picture:</a:t>
              </a:r>
            </a:p>
            <a:p>
              <a:pPr marL="144000" indent="-144000">
                <a:lnSpc>
                  <a:spcPct val="120000"/>
                </a:lnSpc>
                <a:spcAft>
                  <a:spcPts val="600"/>
                </a:spcAft>
                <a:buFont typeface="+mj-lt"/>
                <a:buAutoNum type="arabicPeriod"/>
              </a:pPr>
              <a:r>
                <a:rPr lang="en-US" sz="90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a:solidFill>
                    <a:schemeClr val="tx1"/>
                  </a:solidFill>
                  <a:effectLst/>
                  <a:latin typeface="+mn-lt"/>
                </a:rPr>
                <a:t>Choose “Pictures” and then the corresponding source where the image is located</a:t>
              </a:r>
              <a:endParaRPr lang="en-US" sz="900">
                <a:solidFill>
                  <a:schemeClr val="tx1"/>
                </a:solidFill>
                <a:latin typeface="+mn-lt"/>
              </a:endParaRPr>
            </a:p>
          </p:txBody>
        </p:sp>
        <p:pic>
          <p:nvPicPr>
            <p:cNvPr id="18" name="Picture 17">
              <a:extLst>
                <a:ext uri="{FF2B5EF4-FFF2-40B4-BE49-F238E27FC236}">
                  <a16:creationId xmlns:a16="http://schemas.microsoft.com/office/drawing/2014/main" id="{B75A2EF2-D131-D1B0-F40E-2A5462A47C56}"/>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19" name="TextBox 18">
              <a:extLst>
                <a:ext uri="{FF2B5EF4-FFF2-40B4-BE49-F238E27FC236}">
                  <a16:creationId xmlns:a16="http://schemas.microsoft.com/office/drawing/2014/main" id="{1D861B26-9995-6295-D8D1-F6113B2A85D8}"/>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a:solidFill>
                  <a:schemeClr val="tx1"/>
                </a:solidFill>
                <a:latin typeface="+mn-lt"/>
              </a:endParaRPr>
            </a:p>
          </p:txBody>
        </p:sp>
      </p:grpSp>
    </p:spTree>
    <p:extLst>
      <p:ext uri="{BB962C8B-B14F-4D97-AF65-F5344CB8AC3E}">
        <p14:creationId xmlns:p14="http://schemas.microsoft.com/office/powerpoint/2010/main" val="560211773"/>
      </p:ext>
    </p:extLst>
  </p:cSld>
  <p:clrMapOvr>
    <a:masterClrMapping/>
  </p:clrMapOvr>
  <p:extLst>
    <p:ext uri="{DCECCB84-F9BA-43D5-87BE-67443E8EF086}">
      <p15:sldGuideLst xmlns:p15="http://schemas.microsoft.com/office/powerpoint/2012/main">
        <p15:guide id="1" pos="3840">
          <p15:clr>
            <a:srgbClr val="FBAE40"/>
          </p15:clr>
        </p15:guide>
        <p15:guide id="2" orient="horz" pos="2024">
          <p15:clr>
            <a:srgbClr val="FBAE40"/>
          </p15:clr>
        </p15:guide>
        <p15:guide id="3" orient="horz" pos="225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ne content">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p:txBody>
          <a:bodyPr/>
          <a:lstStyle>
            <a:lvl1pPr>
              <a:defRPr/>
            </a:lvl1pPr>
          </a:lstStyle>
          <a:p>
            <a:r>
              <a:rPr lang="en-US"/>
              <a:t>Add  title of the slide</a:t>
            </a:r>
          </a:p>
        </p:txBody>
      </p:sp>
      <p:sp>
        <p:nvSpPr>
          <p:cNvPr id="3" name="Inhaltsplatzhalter 2"/>
          <p:cNvSpPr>
            <a:spLocks noGrp="1"/>
          </p:cNvSpPr>
          <p:nvPr>
            <p:ph idx="1" hasCustomPrompt="1"/>
          </p:nvPr>
        </p:nvSpPr>
        <p:spPr bwMode="gray">
          <a:xfrm>
            <a:off x="479424" y="1412876"/>
            <a:ext cx="11233151"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Textplatzhalter 7"/>
          <p:cNvSpPr>
            <a:spLocks noGrp="1"/>
          </p:cNvSpPr>
          <p:nvPr>
            <p:ph type="body" sz="quarter" idx="13" hasCustomPrompt="1"/>
          </p:nvPr>
        </p:nvSpPr>
        <p:spPr bwMode="gray">
          <a:xfrm>
            <a:off x="480000" y="5805264"/>
            <a:ext cx="11232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a:t>Footnote/Source</a:t>
            </a:r>
          </a:p>
        </p:txBody>
      </p:sp>
      <p:sp>
        <p:nvSpPr>
          <p:cNvPr id="4" name="Fußzeilenplatzhalter 3">
            <a:extLst>
              <a:ext uri="{FF2B5EF4-FFF2-40B4-BE49-F238E27FC236}">
                <a16:creationId xmlns:a16="http://schemas.microsoft.com/office/drawing/2014/main" id="{D2A15767-C935-9245-AEC6-4E3D0D96A295}"/>
              </a:ext>
            </a:extLst>
          </p:cNvPr>
          <p:cNvSpPr>
            <a:spLocks noGrp="1"/>
          </p:cNvSpPr>
          <p:nvPr>
            <p:ph type="ftr" sz="quarter" idx="19"/>
          </p:nvPr>
        </p:nvSpPr>
        <p:spPr bwMode="gray"/>
        <p:txBody>
          <a:bodyPr/>
          <a:lstStyle/>
          <a:p>
            <a:endParaRPr lang="en-US"/>
          </a:p>
        </p:txBody>
      </p:sp>
      <p:sp>
        <p:nvSpPr>
          <p:cNvPr id="5" name="Foliennummernplatzhalter 4">
            <a:extLst>
              <a:ext uri="{FF2B5EF4-FFF2-40B4-BE49-F238E27FC236}">
                <a16:creationId xmlns:a16="http://schemas.microsoft.com/office/drawing/2014/main" id="{5CC89D3B-393F-9E87-6D42-19413F2259DA}"/>
              </a:ext>
            </a:extLst>
          </p:cNvPr>
          <p:cNvSpPr>
            <a:spLocks noGrp="1"/>
          </p:cNvSpPr>
          <p:nvPr>
            <p:ph type="sldNum" sz="quarter" idx="20"/>
          </p:nvPr>
        </p:nvSpPr>
        <p:spPr bwMode="gray"/>
        <p:txBody>
          <a:bodyPr/>
          <a:lstStyle/>
          <a:p>
            <a:fld id="{383801AC-7ECE-4C3F-9971-AE27D86C21A3}" type="slidenum">
              <a:rPr lang="en-US" smtClean="0"/>
              <a:t>‹#›</a:t>
            </a:fld>
            <a:endParaRPr lang="en-US"/>
          </a:p>
        </p:txBody>
      </p:sp>
    </p:spTree>
    <p:extLst>
      <p:ext uri="{BB962C8B-B14F-4D97-AF65-F5344CB8AC3E}">
        <p14:creationId xmlns:p14="http://schemas.microsoft.com/office/powerpoint/2010/main" val="4106467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e content dark">
    <p:bg>
      <p:bgPr>
        <a:solidFill>
          <a:schemeClr val="bg2"/>
        </a:solidFill>
        <a:effectLst/>
      </p:bgPr>
    </p:bg>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p:txBody>
          <a:bodyPr/>
          <a:lstStyle>
            <a:lvl1pPr>
              <a:defRPr>
                <a:solidFill>
                  <a:schemeClr val="tx2"/>
                </a:solidFill>
              </a:defRPr>
            </a:lvl1pPr>
          </a:lstStyle>
          <a:p>
            <a:r>
              <a:rPr lang="en-US" err="1"/>
              <a:t>Folientitel</a:t>
            </a:r>
            <a:endParaRPr lang="en-US"/>
          </a:p>
        </p:txBody>
      </p:sp>
      <p:sp>
        <p:nvSpPr>
          <p:cNvPr id="3" name="Inhaltsplatzhalter 2"/>
          <p:cNvSpPr>
            <a:spLocks noGrp="1"/>
          </p:cNvSpPr>
          <p:nvPr>
            <p:ph idx="1" hasCustomPrompt="1"/>
          </p:nvPr>
        </p:nvSpPr>
        <p:spPr bwMode="gray">
          <a:xfrm>
            <a:off x="479424" y="1412876"/>
            <a:ext cx="11233151" cy="4392000"/>
          </a:xfrm>
        </p:spPr>
        <p:txBody>
          <a:bodyPr/>
          <a:lstStyle>
            <a:lvl1pPr>
              <a:buClr>
                <a:schemeClr val="tx2"/>
              </a:buClr>
              <a:defRPr>
                <a:solidFill>
                  <a:schemeClr val="bg1"/>
                </a:solidFill>
              </a:defRPr>
            </a:lvl1pPr>
            <a:lvl2pPr>
              <a:buClr>
                <a:schemeClr val="tx2"/>
              </a:buClr>
              <a:defRPr>
                <a:solidFill>
                  <a:schemeClr val="bg1"/>
                </a:solidFill>
              </a:defRPr>
            </a:lvl2pPr>
            <a:lvl3pPr>
              <a:buClr>
                <a:schemeClr val="tx2"/>
              </a:buClr>
              <a:defRPr>
                <a:solidFill>
                  <a:schemeClr val="bg1"/>
                </a:solidFill>
              </a:defRPr>
            </a:lvl3pPr>
            <a:lvl4pPr>
              <a:buClr>
                <a:schemeClr val="tx2"/>
              </a:buClr>
              <a:defRPr>
                <a:solidFill>
                  <a:schemeClr val="bg1"/>
                </a:solidFill>
              </a:defRPr>
            </a:lvl4pPr>
            <a:lvl5pPr>
              <a:buClr>
                <a:schemeClr val="tx2"/>
              </a:buClr>
              <a:defRPr>
                <a:solidFill>
                  <a:schemeClr val="bg1"/>
                </a:solidFill>
              </a:defRPr>
            </a:lvl5pPr>
            <a:lvl6pPr>
              <a:buClr>
                <a:schemeClr val="tx2"/>
              </a:buClr>
              <a:defRPr>
                <a:solidFill>
                  <a:schemeClr val="bg1"/>
                </a:solidFill>
              </a:defRPr>
            </a:lvl6pPr>
            <a:lvl7pPr>
              <a:buClr>
                <a:schemeClr val="tx2"/>
              </a:buClr>
              <a:defRPr>
                <a:solidFill>
                  <a:schemeClr val="bg1"/>
                </a:solidFill>
              </a:defRPr>
            </a:lvl7pPr>
            <a:lvl8pPr>
              <a:buClr>
                <a:schemeClr val="tx2"/>
              </a:buClr>
              <a:defRPr>
                <a:solidFill>
                  <a:schemeClr val="bg1"/>
                </a:solidFill>
              </a:defRPr>
            </a:lvl8pPr>
            <a:lvl9pPr>
              <a:buClr>
                <a:schemeClr val="tx2"/>
              </a:buClr>
              <a:defRPr>
                <a:solidFill>
                  <a:schemeClr val="bg1"/>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Textplatzhalter 7"/>
          <p:cNvSpPr>
            <a:spLocks noGrp="1"/>
          </p:cNvSpPr>
          <p:nvPr>
            <p:ph type="body" sz="quarter" idx="13" hasCustomPrompt="1"/>
          </p:nvPr>
        </p:nvSpPr>
        <p:spPr bwMode="gray">
          <a:xfrm>
            <a:off x="480000" y="5805280"/>
            <a:ext cx="11232000" cy="144000"/>
          </a:xfrm>
        </p:spPr>
        <p:txBody>
          <a:bodyPr anchor="b"/>
          <a:lstStyle>
            <a:lvl1pPr marL="0" indent="0">
              <a:lnSpc>
                <a:spcPct val="100000"/>
              </a:lnSpc>
              <a:spcBef>
                <a:spcPts val="0"/>
              </a:spcBef>
              <a:spcAft>
                <a:spcPts val="0"/>
              </a:spcAft>
              <a:buFont typeface="Arial" panose="020B0604020202020204" pitchFamily="34" charset="0"/>
              <a:buNone/>
              <a:defRPr sz="800" b="0">
                <a:solidFill>
                  <a:schemeClr val="bg1"/>
                </a:solidFill>
              </a:defRPr>
            </a:lvl1pPr>
            <a:lvl2pPr marL="0" indent="0">
              <a:lnSpc>
                <a:spcPct val="100000"/>
              </a:lnSpc>
              <a:spcBef>
                <a:spcPts val="0"/>
              </a:spcBef>
              <a:spcAft>
                <a:spcPts val="0"/>
              </a:spcAft>
              <a:buFont typeface="Arial" panose="020B0604020202020204" pitchFamily="34" charset="0"/>
              <a:buNone/>
              <a:defRPr sz="800" b="0">
                <a:solidFill>
                  <a:schemeClr val="bg1"/>
                </a:solidFill>
              </a:defRPr>
            </a:lvl2pPr>
            <a:lvl3pPr marL="0" indent="0">
              <a:lnSpc>
                <a:spcPct val="100000"/>
              </a:lnSpc>
              <a:spcBef>
                <a:spcPts val="0"/>
              </a:spcBef>
              <a:spcAft>
                <a:spcPts val="0"/>
              </a:spcAft>
              <a:buNone/>
              <a:defRPr sz="800" b="0">
                <a:solidFill>
                  <a:schemeClr val="bg1"/>
                </a:solidFill>
              </a:defRPr>
            </a:lvl3pPr>
            <a:lvl4pPr marL="0" indent="0">
              <a:lnSpc>
                <a:spcPct val="100000"/>
              </a:lnSpc>
              <a:spcBef>
                <a:spcPts val="0"/>
              </a:spcBef>
              <a:spcAft>
                <a:spcPts val="0"/>
              </a:spcAft>
              <a:buNone/>
              <a:defRPr sz="800" b="0">
                <a:solidFill>
                  <a:schemeClr val="bg1"/>
                </a:solidFill>
              </a:defRPr>
            </a:lvl4pPr>
            <a:lvl5pPr marL="0" indent="0">
              <a:lnSpc>
                <a:spcPct val="100000"/>
              </a:lnSpc>
              <a:spcBef>
                <a:spcPts val="0"/>
              </a:spcBef>
              <a:spcAft>
                <a:spcPts val="0"/>
              </a:spcAft>
              <a:buNone/>
              <a:defRPr sz="800" b="0">
                <a:solidFill>
                  <a:schemeClr val="bg1"/>
                </a:solidFill>
              </a:defRPr>
            </a:lvl5pPr>
            <a:lvl6pPr marL="0" indent="0">
              <a:lnSpc>
                <a:spcPct val="100000"/>
              </a:lnSpc>
              <a:spcBef>
                <a:spcPts val="0"/>
              </a:spcBef>
              <a:spcAft>
                <a:spcPts val="0"/>
              </a:spcAft>
              <a:buNone/>
              <a:defRPr sz="800" b="0">
                <a:solidFill>
                  <a:schemeClr val="bg1"/>
                </a:solidFill>
              </a:defRPr>
            </a:lvl6pPr>
            <a:lvl7pPr marL="0" indent="0">
              <a:lnSpc>
                <a:spcPct val="100000"/>
              </a:lnSpc>
              <a:spcBef>
                <a:spcPts val="0"/>
              </a:spcBef>
              <a:spcAft>
                <a:spcPts val="0"/>
              </a:spcAft>
              <a:buNone/>
              <a:defRPr sz="800" b="0">
                <a:solidFill>
                  <a:schemeClr val="bg1"/>
                </a:solidFill>
              </a:defRPr>
            </a:lvl7pPr>
            <a:lvl8pPr marL="0" indent="0">
              <a:lnSpc>
                <a:spcPct val="100000"/>
              </a:lnSpc>
              <a:spcBef>
                <a:spcPts val="0"/>
              </a:spcBef>
              <a:spcAft>
                <a:spcPts val="0"/>
              </a:spcAft>
              <a:buNone/>
              <a:defRPr sz="800" b="0">
                <a:solidFill>
                  <a:schemeClr val="bg1"/>
                </a:solidFill>
              </a:defRPr>
            </a:lvl8pPr>
            <a:lvl9pPr marL="0" indent="0">
              <a:lnSpc>
                <a:spcPct val="100000"/>
              </a:lnSpc>
              <a:spcBef>
                <a:spcPts val="0"/>
              </a:spcBef>
              <a:spcAft>
                <a:spcPts val="0"/>
              </a:spcAft>
              <a:buNone/>
              <a:defRPr sz="800" b="0">
                <a:solidFill>
                  <a:schemeClr val="bg1"/>
                </a:solidFill>
              </a:defRPr>
            </a:lvl9pPr>
          </a:lstStyle>
          <a:p>
            <a:pPr lvl="0"/>
            <a:r>
              <a:rPr lang="en-US"/>
              <a:t>Footnote/Source</a:t>
            </a:r>
          </a:p>
        </p:txBody>
      </p:sp>
      <p:sp>
        <p:nvSpPr>
          <p:cNvPr id="9" name="Fußzeilenplatzhalter 8">
            <a:extLst>
              <a:ext uri="{FF2B5EF4-FFF2-40B4-BE49-F238E27FC236}">
                <a16:creationId xmlns:a16="http://schemas.microsoft.com/office/drawing/2014/main" id="{DD2A017B-395B-34E7-2458-B410A50C8516}"/>
              </a:ext>
            </a:extLst>
          </p:cNvPr>
          <p:cNvSpPr>
            <a:spLocks noGrp="1"/>
          </p:cNvSpPr>
          <p:nvPr>
            <p:ph type="ftr" sz="quarter" idx="14"/>
          </p:nvPr>
        </p:nvSpPr>
        <p:spPr bwMode="gray"/>
        <p:txBody>
          <a:bodyPr/>
          <a:lstStyle>
            <a:lvl1pPr>
              <a:defRPr>
                <a:solidFill>
                  <a:schemeClr val="bg1"/>
                </a:solidFill>
              </a:defRPr>
            </a:lvl1pPr>
          </a:lstStyle>
          <a:p>
            <a:endParaRPr lang="en-US"/>
          </a:p>
        </p:txBody>
      </p:sp>
      <p:sp>
        <p:nvSpPr>
          <p:cNvPr id="10" name="Foliennummernplatzhalter 9">
            <a:extLst>
              <a:ext uri="{FF2B5EF4-FFF2-40B4-BE49-F238E27FC236}">
                <a16:creationId xmlns:a16="http://schemas.microsoft.com/office/drawing/2014/main" id="{94D61AF6-E14A-F199-9F75-3E049334E961}"/>
              </a:ext>
            </a:extLst>
          </p:cNvPr>
          <p:cNvSpPr>
            <a:spLocks noGrp="1"/>
          </p:cNvSpPr>
          <p:nvPr>
            <p:ph type="sldNum" sz="quarter" idx="15"/>
          </p:nvPr>
        </p:nvSpPr>
        <p:spPr bwMode="gray"/>
        <p:txBody>
          <a:bodyPr/>
          <a:lstStyle>
            <a:lvl1pPr>
              <a:defRPr>
                <a:solidFill>
                  <a:schemeClr val="bg1"/>
                </a:solidFill>
              </a:defRPr>
            </a:lvl1pPr>
          </a:lstStyle>
          <a:p>
            <a:fld id="{383801AC-7ECE-4C3F-9971-AE27D86C21A3}" type="slidenum">
              <a:rPr lang="en-US" smtClean="0"/>
              <a:t>‹#›</a:t>
            </a:fld>
            <a:endParaRPr lang="en-US"/>
          </a:p>
        </p:txBody>
      </p:sp>
      <p:pic>
        <p:nvPicPr>
          <p:cNvPr id="6" name="Grafik 5">
            <a:extLst>
              <a:ext uri="{FF2B5EF4-FFF2-40B4-BE49-F238E27FC236}">
                <a16:creationId xmlns:a16="http://schemas.microsoft.com/office/drawing/2014/main" id="{655943AA-9582-D43E-426E-499CC57E5187}"/>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spTree>
    <p:extLst>
      <p:ext uri="{BB962C8B-B14F-4D97-AF65-F5344CB8AC3E}">
        <p14:creationId xmlns:p14="http://schemas.microsoft.com/office/powerpoint/2010/main" val="593410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and margin">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008437" y="475421"/>
            <a:ext cx="7704576" cy="720000"/>
          </a:xfrm>
        </p:spPr>
        <p:txBody>
          <a:bodyPr/>
          <a:lstStyle>
            <a:lvl1pPr>
              <a:defRPr/>
            </a:lvl1pPr>
          </a:lstStyle>
          <a:p>
            <a:r>
              <a:rPr lang="en-US" err="1"/>
              <a:t>Folientitel</a:t>
            </a:r>
            <a:endParaRPr lang="en-US"/>
          </a:p>
        </p:txBody>
      </p:sp>
      <p:sp>
        <p:nvSpPr>
          <p:cNvPr id="3" name="Inhaltsplatzhalter 2"/>
          <p:cNvSpPr>
            <a:spLocks noGrp="1"/>
          </p:cNvSpPr>
          <p:nvPr>
            <p:ph idx="1" hasCustomPrompt="1"/>
          </p:nvPr>
        </p:nvSpPr>
        <p:spPr bwMode="gray">
          <a:xfrm>
            <a:off x="4008437" y="1412874"/>
            <a:ext cx="7704138"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platzhalter 7">
            <a:extLst>
              <a:ext uri="{FF2B5EF4-FFF2-40B4-BE49-F238E27FC236}">
                <a16:creationId xmlns:a16="http://schemas.microsoft.com/office/drawing/2014/main" id="{2A95F447-219A-69FD-4A7C-F3F31D1125FD}"/>
              </a:ext>
            </a:extLst>
          </p:cNvPr>
          <p:cNvSpPr>
            <a:spLocks noGrp="1"/>
          </p:cNvSpPr>
          <p:nvPr>
            <p:ph type="body" sz="quarter" idx="13" hasCustomPrompt="1"/>
          </p:nvPr>
        </p:nvSpPr>
        <p:spPr bwMode="gray">
          <a:xfrm>
            <a:off x="4008437" y="5805280"/>
            <a:ext cx="7704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a:t>Footnote/Source</a:t>
            </a:r>
          </a:p>
        </p:txBody>
      </p:sp>
      <p:sp>
        <p:nvSpPr>
          <p:cNvPr id="2" name="Rechteck 1">
            <a:extLst>
              <a:ext uri="{FF2B5EF4-FFF2-40B4-BE49-F238E27FC236}">
                <a16:creationId xmlns:a16="http://schemas.microsoft.com/office/drawing/2014/main" id="{964E6C92-F738-050B-D124-0B9B2D1A3A22}"/>
              </a:ext>
              <a:ext uri="{C183D7F6-B498-43B3-948B-1728B52AA6E4}">
                <adec:decorative xmlns:adec="http://schemas.microsoft.com/office/drawing/2017/decorative" val="1"/>
              </a:ext>
            </a:extLst>
          </p:cNvPr>
          <p:cNvSpPr/>
          <p:nvPr/>
        </p:nvSpPr>
        <p:spPr bwMode="gray">
          <a:xfrm>
            <a:off x="0" y="0"/>
            <a:ext cx="3574800" cy="6858000"/>
          </a:xfrm>
          <a:prstGeom prst="rect">
            <a:avLst/>
          </a:prstGeom>
          <a:solidFill>
            <a:srgbClr val="E5E3D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3" name="Inhaltsplatzhalter 2">
            <a:extLst>
              <a:ext uri="{FF2B5EF4-FFF2-40B4-BE49-F238E27FC236}">
                <a16:creationId xmlns:a16="http://schemas.microsoft.com/office/drawing/2014/main" id="{57AF223A-9133-4CD7-A24F-37E750D20428}"/>
              </a:ext>
            </a:extLst>
          </p:cNvPr>
          <p:cNvSpPr>
            <a:spLocks noGrp="1"/>
          </p:cNvSpPr>
          <p:nvPr>
            <p:ph idx="16" hasCustomPrompt="1"/>
          </p:nvPr>
        </p:nvSpPr>
        <p:spPr bwMode="gray">
          <a:xfrm>
            <a:off x="479376" y="476670"/>
            <a:ext cx="2808000" cy="5472000"/>
          </a:xfrm>
          <a:noFill/>
        </p:spPr>
        <p:txBody>
          <a:bodyPr lIns="0" tIns="0" rIns="0"/>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marL="792000" indent="-216000">
              <a:defRPr sz="1200">
                <a:solidFill>
                  <a:schemeClr val="bg2"/>
                </a:solidFill>
              </a:defRPr>
            </a:lvl5pPr>
            <a:lvl6pPr marL="792000" indent="-216000">
              <a:defRPr sz="1200">
                <a:solidFill>
                  <a:schemeClr val="bg2"/>
                </a:solidFill>
              </a:defRPr>
            </a:lvl6pPr>
            <a:lvl7pPr marL="792000" indent="-216000">
              <a:defRPr sz="1200">
                <a:solidFill>
                  <a:schemeClr val="bg2"/>
                </a:solidFill>
              </a:defRPr>
            </a:lvl7pPr>
            <a:lvl8pPr marL="792000" indent="-216000">
              <a:defRPr sz="1200">
                <a:solidFill>
                  <a:schemeClr val="bg2"/>
                </a:solidFill>
              </a:defRPr>
            </a:lvl8pPr>
            <a:lvl9pPr marL="792000" indent="-216000">
              <a:defRPr sz="1200">
                <a:solidFill>
                  <a:schemeClr val="bg2"/>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Fußzeilenplatzhalter 6">
            <a:extLst>
              <a:ext uri="{FF2B5EF4-FFF2-40B4-BE49-F238E27FC236}">
                <a16:creationId xmlns:a16="http://schemas.microsoft.com/office/drawing/2014/main" id="{03767B11-95F5-EF30-786E-85FF75E46DF7}"/>
              </a:ext>
            </a:extLst>
          </p:cNvPr>
          <p:cNvSpPr>
            <a:spLocks noGrp="1"/>
          </p:cNvSpPr>
          <p:nvPr>
            <p:ph type="ftr" sz="quarter" idx="21"/>
          </p:nvPr>
        </p:nvSpPr>
        <p:spPr bwMode="gray"/>
        <p:txBody>
          <a:bodyPr/>
          <a:lstStyle/>
          <a:p>
            <a:endParaRPr lang="en-US"/>
          </a:p>
        </p:txBody>
      </p:sp>
      <p:sp>
        <p:nvSpPr>
          <p:cNvPr id="8" name="Foliennummernplatzhalter 7">
            <a:extLst>
              <a:ext uri="{FF2B5EF4-FFF2-40B4-BE49-F238E27FC236}">
                <a16:creationId xmlns:a16="http://schemas.microsoft.com/office/drawing/2014/main" id="{BBC5784B-3341-229A-166C-A3CFE21498D3}"/>
              </a:ext>
            </a:extLst>
          </p:cNvPr>
          <p:cNvSpPr>
            <a:spLocks noGrp="1"/>
          </p:cNvSpPr>
          <p:nvPr>
            <p:ph type="sldNum" sz="quarter" idx="22"/>
          </p:nvPr>
        </p:nvSpPr>
        <p:spPr bwMode="gray"/>
        <p:txBody>
          <a:bodyPr/>
          <a:lstStyle/>
          <a:p>
            <a:fld id="{383801AC-7ECE-4C3F-9971-AE27D86C21A3}" type="slidenum">
              <a:rPr lang="en-US" smtClean="0"/>
              <a:t>‹#›</a:t>
            </a:fld>
            <a:endParaRPr lang="en-US"/>
          </a:p>
        </p:txBody>
      </p:sp>
      <p:pic>
        <p:nvPicPr>
          <p:cNvPr id="9" name="Grafik 8">
            <a:extLst>
              <a:ext uri="{FF2B5EF4-FFF2-40B4-BE49-F238E27FC236}">
                <a16:creationId xmlns:a16="http://schemas.microsoft.com/office/drawing/2014/main" id="{93239E29-02AE-A81D-3D5A-88835FF77C42}"/>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spTree>
    <p:extLst>
      <p:ext uri="{BB962C8B-B14F-4D97-AF65-F5344CB8AC3E}">
        <p14:creationId xmlns:p14="http://schemas.microsoft.com/office/powerpoint/2010/main" val="178480260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and margin (2)">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79425" y="475421"/>
            <a:ext cx="7380288" cy="720000"/>
          </a:xfrm>
        </p:spPr>
        <p:txBody>
          <a:bodyPr/>
          <a:lstStyle>
            <a:lvl1pPr>
              <a:defRPr/>
            </a:lvl1pPr>
          </a:lstStyle>
          <a:p>
            <a:r>
              <a:rPr lang="en-US" err="1"/>
              <a:t>Folientitel</a:t>
            </a:r>
            <a:endParaRPr lang="en-US"/>
          </a:p>
        </p:txBody>
      </p:sp>
      <p:sp>
        <p:nvSpPr>
          <p:cNvPr id="3" name="Inhaltsplatzhalter 2"/>
          <p:cNvSpPr>
            <a:spLocks noGrp="1"/>
          </p:cNvSpPr>
          <p:nvPr>
            <p:ph idx="1" hasCustomPrompt="1"/>
          </p:nvPr>
        </p:nvSpPr>
        <p:spPr bwMode="gray">
          <a:xfrm>
            <a:off x="479425" y="1412874"/>
            <a:ext cx="7380288"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Textplatzhalter 7">
            <a:extLst>
              <a:ext uri="{FF2B5EF4-FFF2-40B4-BE49-F238E27FC236}">
                <a16:creationId xmlns:a16="http://schemas.microsoft.com/office/drawing/2014/main" id="{08582CA4-7CD5-7812-627E-FD2D9C55D890}"/>
              </a:ext>
            </a:extLst>
          </p:cNvPr>
          <p:cNvSpPr>
            <a:spLocks noGrp="1"/>
          </p:cNvSpPr>
          <p:nvPr>
            <p:ph type="body" sz="quarter" idx="13" hasCustomPrompt="1"/>
          </p:nvPr>
        </p:nvSpPr>
        <p:spPr bwMode="gray">
          <a:xfrm>
            <a:off x="480000" y="5805280"/>
            <a:ext cx="7380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a:t>Footnote/Source</a:t>
            </a:r>
          </a:p>
        </p:txBody>
      </p:sp>
      <p:sp>
        <p:nvSpPr>
          <p:cNvPr id="4" name="Rechteck 3">
            <a:extLst>
              <a:ext uri="{FF2B5EF4-FFF2-40B4-BE49-F238E27FC236}">
                <a16:creationId xmlns:a16="http://schemas.microsoft.com/office/drawing/2014/main" id="{24688781-42AD-2AB8-7E4B-B07DF616297A}"/>
              </a:ext>
              <a:ext uri="{C183D7F6-B498-43B3-948B-1728B52AA6E4}">
                <adec:decorative xmlns:adec="http://schemas.microsoft.com/office/drawing/2017/decorative" val="1"/>
              </a:ext>
            </a:extLst>
          </p:cNvPr>
          <p:cNvSpPr/>
          <p:nvPr/>
        </p:nvSpPr>
        <p:spPr bwMode="gray">
          <a:xfrm>
            <a:off x="8617200" y="0"/>
            <a:ext cx="3574800" cy="6858000"/>
          </a:xfrm>
          <a:prstGeom prst="rect">
            <a:avLst/>
          </a:prstGeom>
          <a:solidFill>
            <a:srgbClr val="E5E3D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5" name="Inhaltsplatzhalter 2">
            <a:extLst>
              <a:ext uri="{FF2B5EF4-FFF2-40B4-BE49-F238E27FC236}">
                <a16:creationId xmlns:a16="http://schemas.microsoft.com/office/drawing/2014/main" id="{86302274-F93B-1846-038E-F2D91EC79A58}"/>
              </a:ext>
            </a:extLst>
          </p:cNvPr>
          <p:cNvSpPr>
            <a:spLocks noGrp="1"/>
          </p:cNvSpPr>
          <p:nvPr>
            <p:ph idx="16" hasCustomPrompt="1"/>
          </p:nvPr>
        </p:nvSpPr>
        <p:spPr bwMode="gray">
          <a:xfrm>
            <a:off x="8904624" y="476670"/>
            <a:ext cx="2808000" cy="5472000"/>
          </a:xfrm>
          <a:noFill/>
        </p:spPr>
        <p:txBody>
          <a:bodyPr lIns="0" tIns="0" rIns="0"/>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marL="792000" indent="-216000">
              <a:defRPr sz="1200">
                <a:solidFill>
                  <a:schemeClr val="bg2"/>
                </a:solidFill>
              </a:defRPr>
            </a:lvl5pPr>
            <a:lvl6pPr marL="792000" indent="-216000">
              <a:defRPr sz="1200">
                <a:solidFill>
                  <a:schemeClr val="bg2"/>
                </a:solidFill>
              </a:defRPr>
            </a:lvl6pPr>
            <a:lvl7pPr marL="792000" indent="-216000">
              <a:defRPr sz="1200">
                <a:solidFill>
                  <a:schemeClr val="bg2"/>
                </a:solidFill>
              </a:defRPr>
            </a:lvl7pPr>
            <a:lvl8pPr marL="792000" indent="-216000">
              <a:defRPr sz="1200">
                <a:solidFill>
                  <a:schemeClr val="bg2"/>
                </a:solidFill>
              </a:defRPr>
            </a:lvl8pPr>
            <a:lvl9pPr marL="792000" indent="-216000">
              <a:defRPr sz="1200">
                <a:solidFill>
                  <a:schemeClr val="bg2"/>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Foliennummernplatzhalter 9">
            <a:extLst>
              <a:ext uri="{FF2B5EF4-FFF2-40B4-BE49-F238E27FC236}">
                <a16:creationId xmlns:a16="http://schemas.microsoft.com/office/drawing/2014/main" id="{72FCF5F4-CA3B-1BFB-C58A-7D430F5E452D}"/>
              </a:ext>
            </a:extLst>
          </p:cNvPr>
          <p:cNvSpPr>
            <a:spLocks noGrp="1"/>
          </p:cNvSpPr>
          <p:nvPr>
            <p:ph type="sldNum" sz="quarter" idx="18"/>
          </p:nvPr>
        </p:nvSpPr>
        <p:spPr bwMode="gray">
          <a:xfrm>
            <a:off x="11424592" y="6246836"/>
            <a:ext cx="288000" cy="288000"/>
          </a:xfrm>
        </p:spPr>
        <p:txBody>
          <a:bodyPr/>
          <a:lstStyle/>
          <a:p>
            <a:fld id="{383801AC-7ECE-4C3F-9971-AE27D86C21A3}" type="slidenum">
              <a:rPr lang="en-US" smtClean="0"/>
              <a:t>‹#›</a:t>
            </a:fld>
            <a:endParaRPr lang="en-US"/>
          </a:p>
        </p:txBody>
      </p:sp>
      <p:sp>
        <p:nvSpPr>
          <p:cNvPr id="7" name="Fußzeilenplatzhalter 6">
            <a:extLst>
              <a:ext uri="{FF2B5EF4-FFF2-40B4-BE49-F238E27FC236}">
                <a16:creationId xmlns:a16="http://schemas.microsoft.com/office/drawing/2014/main" id="{44FD59F4-1C7D-3239-B386-71AF16CE89A6}"/>
              </a:ext>
            </a:extLst>
          </p:cNvPr>
          <p:cNvSpPr>
            <a:spLocks noGrp="1"/>
          </p:cNvSpPr>
          <p:nvPr>
            <p:ph type="ftr" sz="quarter" idx="19"/>
          </p:nvPr>
        </p:nvSpPr>
        <p:spPr bwMode="gray">
          <a:xfrm>
            <a:off x="8904624" y="6246836"/>
            <a:ext cx="2447960" cy="288000"/>
          </a:xfrm>
        </p:spPr>
        <p:txBody>
          <a:bodyPr/>
          <a:lstStyle/>
          <a:p>
            <a:endParaRPr lang="en-US"/>
          </a:p>
        </p:txBody>
      </p:sp>
      <p:sp>
        <p:nvSpPr>
          <p:cNvPr id="6" name="Arrow: Pentagon 5">
            <a:extLst>
              <a:ext uri="{FF2B5EF4-FFF2-40B4-BE49-F238E27FC236}">
                <a16:creationId xmlns:a16="http://schemas.microsoft.com/office/drawing/2014/main" id="{D538B7FC-6B3A-8F3A-BBDC-1EEFED308F78}"/>
              </a:ext>
            </a:extLst>
          </p:cNvPr>
          <p:cNvSpPr/>
          <p:nvPr/>
        </p:nvSpPr>
        <p:spPr bwMode="gray">
          <a:xfrm flipH="1">
            <a:off x="12216880" y="6165344"/>
            <a:ext cx="1656000" cy="432000"/>
          </a:xfrm>
          <a:prstGeom prst="homePlat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l">
              <a:lnSpc>
                <a:spcPct val="140000"/>
              </a:lnSpc>
            </a:pPr>
            <a:r>
              <a:rPr lang="en-GB" sz="800" b="1">
                <a:solidFill>
                  <a:srgbClr val="076D7E"/>
                </a:solidFill>
                <a:latin typeface="+mj-lt"/>
              </a:rPr>
              <a:t>This layout: title first line, classification second line</a:t>
            </a:r>
            <a:endParaRPr lang="en-US" sz="800" b="1">
              <a:solidFill>
                <a:srgbClr val="076D7E"/>
              </a:solidFill>
              <a:latin typeface="+mj-lt"/>
            </a:endParaRPr>
          </a:p>
        </p:txBody>
      </p:sp>
    </p:spTree>
    <p:extLst>
      <p:ext uri="{BB962C8B-B14F-4D97-AF65-F5344CB8AC3E}">
        <p14:creationId xmlns:p14="http://schemas.microsoft.com/office/powerpoint/2010/main" val="2452976274"/>
      </p:ext>
    </p:extLst>
  </p:cSld>
  <p:clrMapOvr>
    <a:masterClrMapping/>
  </p:clrMapOvr>
  <p:extLst>
    <p:ext uri="{DCECCB84-F9BA-43D5-87BE-67443E8EF086}">
      <p15:sldGuideLst xmlns:p15="http://schemas.microsoft.com/office/powerpoint/2012/main">
        <p15:guide id="1" pos="5133">
          <p15:clr>
            <a:srgbClr val="FBAE40"/>
          </p15:clr>
        </p15:guide>
        <p15:guide id="2" pos="495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and margin dark">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008437" y="475421"/>
            <a:ext cx="7704576" cy="720000"/>
          </a:xfrm>
        </p:spPr>
        <p:txBody>
          <a:bodyPr/>
          <a:lstStyle>
            <a:lvl1pPr>
              <a:defRPr/>
            </a:lvl1pPr>
          </a:lstStyle>
          <a:p>
            <a:r>
              <a:rPr lang="en-US" err="1"/>
              <a:t>Folientitel</a:t>
            </a:r>
            <a:endParaRPr lang="en-US"/>
          </a:p>
        </p:txBody>
      </p:sp>
      <p:sp>
        <p:nvSpPr>
          <p:cNvPr id="3" name="Inhaltsplatzhalter 2"/>
          <p:cNvSpPr>
            <a:spLocks noGrp="1"/>
          </p:cNvSpPr>
          <p:nvPr>
            <p:ph idx="1" hasCustomPrompt="1"/>
          </p:nvPr>
        </p:nvSpPr>
        <p:spPr bwMode="gray">
          <a:xfrm>
            <a:off x="4008437" y="1412874"/>
            <a:ext cx="7704138"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platzhalter 7">
            <a:extLst>
              <a:ext uri="{FF2B5EF4-FFF2-40B4-BE49-F238E27FC236}">
                <a16:creationId xmlns:a16="http://schemas.microsoft.com/office/drawing/2014/main" id="{2A95F447-219A-69FD-4A7C-F3F31D1125FD}"/>
              </a:ext>
            </a:extLst>
          </p:cNvPr>
          <p:cNvSpPr>
            <a:spLocks noGrp="1"/>
          </p:cNvSpPr>
          <p:nvPr>
            <p:ph type="body" sz="quarter" idx="13" hasCustomPrompt="1"/>
          </p:nvPr>
        </p:nvSpPr>
        <p:spPr bwMode="gray">
          <a:xfrm>
            <a:off x="4008437" y="5805280"/>
            <a:ext cx="7704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a:t>Footnote/Source</a:t>
            </a:r>
          </a:p>
        </p:txBody>
      </p:sp>
      <p:sp>
        <p:nvSpPr>
          <p:cNvPr id="2" name="Rechteck 1">
            <a:extLst>
              <a:ext uri="{FF2B5EF4-FFF2-40B4-BE49-F238E27FC236}">
                <a16:creationId xmlns:a16="http://schemas.microsoft.com/office/drawing/2014/main" id="{964E6C92-F738-050B-D124-0B9B2D1A3A22}"/>
              </a:ext>
              <a:ext uri="{C183D7F6-B498-43B3-948B-1728B52AA6E4}">
                <adec:decorative xmlns:adec="http://schemas.microsoft.com/office/drawing/2017/decorative" val="1"/>
              </a:ext>
            </a:extLst>
          </p:cNvPr>
          <p:cNvSpPr/>
          <p:nvPr/>
        </p:nvSpPr>
        <p:spPr bwMode="ltGray">
          <a:xfrm>
            <a:off x="0" y="0"/>
            <a:ext cx="3574800" cy="6858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3" name="Inhaltsplatzhalter 2">
            <a:extLst>
              <a:ext uri="{FF2B5EF4-FFF2-40B4-BE49-F238E27FC236}">
                <a16:creationId xmlns:a16="http://schemas.microsoft.com/office/drawing/2014/main" id="{57AF223A-9133-4CD7-A24F-37E750D20428}"/>
              </a:ext>
            </a:extLst>
          </p:cNvPr>
          <p:cNvSpPr>
            <a:spLocks noGrp="1"/>
          </p:cNvSpPr>
          <p:nvPr>
            <p:ph idx="16" hasCustomPrompt="1"/>
          </p:nvPr>
        </p:nvSpPr>
        <p:spPr bwMode="white">
          <a:xfrm>
            <a:off x="479376" y="476670"/>
            <a:ext cx="2808000" cy="5472000"/>
          </a:xfrm>
          <a:noFill/>
        </p:spPr>
        <p:txBody>
          <a:bodyPr lIns="0" tIns="0" rIns="0"/>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792000" indent="-216000">
              <a:defRPr sz="1200">
                <a:solidFill>
                  <a:schemeClr val="tx2"/>
                </a:solidFill>
              </a:defRPr>
            </a:lvl5pPr>
            <a:lvl6pPr marL="792000" indent="-216000">
              <a:defRPr sz="1200">
                <a:solidFill>
                  <a:schemeClr val="tx2"/>
                </a:solidFill>
              </a:defRPr>
            </a:lvl6pPr>
            <a:lvl7pPr marL="792000" indent="-216000">
              <a:defRPr sz="1200">
                <a:solidFill>
                  <a:schemeClr val="tx2"/>
                </a:solidFill>
              </a:defRPr>
            </a:lvl7pPr>
            <a:lvl8pPr marL="792000" indent="-216000">
              <a:defRPr sz="1200">
                <a:solidFill>
                  <a:schemeClr val="tx2"/>
                </a:solidFill>
              </a:defRPr>
            </a:lvl8pPr>
            <a:lvl9pPr marL="792000" indent="-216000">
              <a:defRPr sz="1200">
                <a:solidFill>
                  <a:schemeClr val="tx2"/>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Fußzeilenplatzhalter 7">
            <a:extLst>
              <a:ext uri="{FF2B5EF4-FFF2-40B4-BE49-F238E27FC236}">
                <a16:creationId xmlns:a16="http://schemas.microsoft.com/office/drawing/2014/main" id="{968BB1DE-E9BE-775B-4288-1AF4F0D5B1B1}"/>
              </a:ext>
            </a:extLst>
          </p:cNvPr>
          <p:cNvSpPr>
            <a:spLocks noGrp="1"/>
          </p:cNvSpPr>
          <p:nvPr>
            <p:ph type="ftr" sz="quarter" idx="21"/>
          </p:nvPr>
        </p:nvSpPr>
        <p:spPr bwMode="gray"/>
        <p:txBody>
          <a:bodyPr/>
          <a:lstStyle/>
          <a:p>
            <a:endParaRPr lang="en-US"/>
          </a:p>
        </p:txBody>
      </p:sp>
      <p:sp>
        <p:nvSpPr>
          <p:cNvPr id="9" name="Foliennummernplatzhalter 8">
            <a:extLst>
              <a:ext uri="{FF2B5EF4-FFF2-40B4-BE49-F238E27FC236}">
                <a16:creationId xmlns:a16="http://schemas.microsoft.com/office/drawing/2014/main" id="{3E2B5224-32EA-94A3-115E-0FDE596416E4}"/>
              </a:ext>
            </a:extLst>
          </p:cNvPr>
          <p:cNvSpPr>
            <a:spLocks noGrp="1"/>
          </p:cNvSpPr>
          <p:nvPr>
            <p:ph type="sldNum" sz="quarter" idx="22"/>
          </p:nvPr>
        </p:nvSpPr>
        <p:spPr bwMode="gray"/>
        <p:txBody>
          <a:bodyPr/>
          <a:lstStyle/>
          <a:p>
            <a:fld id="{383801AC-7ECE-4C3F-9971-AE27D86C21A3}" type="slidenum">
              <a:rPr lang="en-US" smtClean="0"/>
              <a:t>‹#›</a:t>
            </a:fld>
            <a:endParaRPr lang="en-US"/>
          </a:p>
        </p:txBody>
      </p:sp>
      <p:pic>
        <p:nvPicPr>
          <p:cNvPr id="11" name="Grafik 10">
            <a:extLst>
              <a:ext uri="{FF2B5EF4-FFF2-40B4-BE49-F238E27FC236}">
                <a16:creationId xmlns:a16="http://schemas.microsoft.com/office/drawing/2014/main" id="{0815D78F-DFF9-F83D-6050-F8F2DCF549A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spTree>
    <p:extLst>
      <p:ext uri="{BB962C8B-B14F-4D97-AF65-F5344CB8AC3E}">
        <p14:creationId xmlns:p14="http://schemas.microsoft.com/office/powerpoint/2010/main" val="349415751"/>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and margin dark (2)">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79425" y="475421"/>
            <a:ext cx="7380288" cy="720000"/>
          </a:xfrm>
        </p:spPr>
        <p:txBody>
          <a:bodyPr/>
          <a:lstStyle>
            <a:lvl1pPr>
              <a:defRPr/>
            </a:lvl1pPr>
          </a:lstStyle>
          <a:p>
            <a:r>
              <a:rPr lang="en-US" err="1"/>
              <a:t>Folientitel</a:t>
            </a:r>
            <a:endParaRPr lang="en-US"/>
          </a:p>
        </p:txBody>
      </p:sp>
      <p:sp>
        <p:nvSpPr>
          <p:cNvPr id="3" name="Inhaltsplatzhalter 2"/>
          <p:cNvSpPr>
            <a:spLocks noGrp="1"/>
          </p:cNvSpPr>
          <p:nvPr>
            <p:ph idx="1" hasCustomPrompt="1"/>
          </p:nvPr>
        </p:nvSpPr>
        <p:spPr bwMode="gray">
          <a:xfrm>
            <a:off x="479425" y="1412874"/>
            <a:ext cx="7380288"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Textplatzhalter 7">
            <a:extLst>
              <a:ext uri="{FF2B5EF4-FFF2-40B4-BE49-F238E27FC236}">
                <a16:creationId xmlns:a16="http://schemas.microsoft.com/office/drawing/2014/main" id="{08582CA4-7CD5-7812-627E-FD2D9C55D890}"/>
              </a:ext>
            </a:extLst>
          </p:cNvPr>
          <p:cNvSpPr>
            <a:spLocks noGrp="1"/>
          </p:cNvSpPr>
          <p:nvPr>
            <p:ph type="body" sz="quarter" idx="13" hasCustomPrompt="1"/>
          </p:nvPr>
        </p:nvSpPr>
        <p:spPr bwMode="gray">
          <a:xfrm>
            <a:off x="480000" y="5805280"/>
            <a:ext cx="7380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a:t>Footnote/Source</a:t>
            </a:r>
          </a:p>
        </p:txBody>
      </p:sp>
      <p:sp>
        <p:nvSpPr>
          <p:cNvPr id="4" name="Rechteck 3">
            <a:extLst>
              <a:ext uri="{FF2B5EF4-FFF2-40B4-BE49-F238E27FC236}">
                <a16:creationId xmlns:a16="http://schemas.microsoft.com/office/drawing/2014/main" id="{24688781-42AD-2AB8-7E4B-B07DF616297A}"/>
              </a:ext>
              <a:ext uri="{C183D7F6-B498-43B3-948B-1728B52AA6E4}">
                <adec:decorative xmlns:adec="http://schemas.microsoft.com/office/drawing/2017/decorative" val="1"/>
              </a:ext>
            </a:extLst>
          </p:cNvPr>
          <p:cNvSpPr/>
          <p:nvPr/>
        </p:nvSpPr>
        <p:spPr bwMode="ltGray">
          <a:xfrm>
            <a:off x="8617200" y="0"/>
            <a:ext cx="3574800" cy="6858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5" name="Inhaltsplatzhalter 2">
            <a:extLst>
              <a:ext uri="{FF2B5EF4-FFF2-40B4-BE49-F238E27FC236}">
                <a16:creationId xmlns:a16="http://schemas.microsoft.com/office/drawing/2014/main" id="{86302274-F93B-1846-038E-F2D91EC79A58}"/>
              </a:ext>
            </a:extLst>
          </p:cNvPr>
          <p:cNvSpPr>
            <a:spLocks noGrp="1"/>
          </p:cNvSpPr>
          <p:nvPr>
            <p:ph idx="16" hasCustomPrompt="1"/>
          </p:nvPr>
        </p:nvSpPr>
        <p:spPr bwMode="white">
          <a:xfrm>
            <a:off x="8904624" y="476670"/>
            <a:ext cx="2808000" cy="5472000"/>
          </a:xfrm>
          <a:noFill/>
        </p:spPr>
        <p:txBody>
          <a:bodyPr lIns="0" tIns="0" rIns="0"/>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792000" indent="-216000">
              <a:defRPr sz="1200">
                <a:solidFill>
                  <a:schemeClr val="tx2"/>
                </a:solidFill>
              </a:defRPr>
            </a:lvl5pPr>
            <a:lvl6pPr marL="792000" indent="-216000">
              <a:defRPr sz="1200">
                <a:solidFill>
                  <a:schemeClr val="tx2"/>
                </a:solidFill>
              </a:defRPr>
            </a:lvl6pPr>
            <a:lvl7pPr marL="792000" indent="-216000">
              <a:defRPr sz="1200">
                <a:solidFill>
                  <a:schemeClr val="tx2"/>
                </a:solidFill>
              </a:defRPr>
            </a:lvl7pPr>
            <a:lvl8pPr marL="792000" indent="-216000">
              <a:defRPr sz="1200">
                <a:solidFill>
                  <a:schemeClr val="tx2"/>
                </a:solidFill>
              </a:defRPr>
            </a:lvl8pPr>
            <a:lvl9pPr marL="792000" indent="-216000">
              <a:defRPr sz="1200">
                <a:solidFill>
                  <a:schemeClr val="tx2"/>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Foliennummernplatzhalter 9">
            <a:extLst>
              <a:ext uri="{FF2B5EF4-FFF2-40B4-BE49-F238E27FC236}">
                <a16:creationId xmlns:a16="http://schemas.microsoft.com/office/drawing/2014/main" id="{72FCF5F4-CA3B-1BFB-C58A-7D430F5E452D}"/>
              </a:ext>
            </a:extLst>
          </p:cNvPr>
          <p:cNvSpPr>
            <a:spLocks noGrp="1"/>
          </p:cNvSpPr>
          <p:nvPr>
            <p:ph type="sldNum" sz="quarter" idx="18"/>
          </p:nvPr>
        </p:nvSpPr>
        <p:spPr bwMode="gray">
          <a:xfrm>
            <a:off x="11424592" y="6246836"/>
            <a:ext cx="288000" cy="288000"/>
          </a:xfrm>
        </p:spPr>
        <p:txBody>
          <a:bodyPr/>
          <a:lstStyle>
            <a:lvl1pPr>
              <a:defRPr>
                <a:solidFill>
                  <a:schemeClr val="bg1"/>
                </a:solidFill>
              </a:defRPr>
            </a:lvl1pPr>
          </a:lstStyle>
          <a:p>
            <a:fld id="{383801AC-7ECE-4C3F-9971-AE27D86C21A3}" type="slidenum">
              <a:rPr lang="en-US" smtClean="0"/>
              <a:t>‹#›</a:t>
            </a:fld>
            <a:endParaRPr lang="en-US"/>
          </a:p>
        </p:txBody>
      </p:sp>
      <p:sp>
        <p:nvSpPr>
          <p:cNvPr id="6" name="Fußzeilenplatzhalter 5">
            <a:extLst>
              <a:ext uri="{FF2B5EF4-FFF2-40B4-BE49-F238E27FC236}">
                <a16:creationId xmlns:a16="http://schemas.microsoft.com/office/drawing/2014/main" id="{3C34E6B4-9185-474A-FF6F-DCBB3809D0C0}"/>
              </a:ext>
            </a:extLst>
          </p:cNvPr>
          <p:cNvSpPr>
            <a:spLocks noGrp="1"/>
          </p:cNvSpPr>
          <p:nvPr>
            <p:ph type="ftr" sz="quarter" idx="19"/>
          </p:nvPr>
        </p:nvSpPr>
        <p:spPr bwMode="gray">
          <a:xfrm>
            <a:off x="8904624" y="6246836"/>
            <a:ext cx="2447960" cy="288000"/>
          </a:xfrm>
        </p:spPr>
        <p:txBody>
          <a:bodyPr/>
          <a:lstStyle>
            <a:lvl1pPr>
              <a:defRPr>
                <a:solidFill>
                  <a:schemeClr val="bg1"/>
                </a:solidFill>
              </a:defRPr>
            </a:lvl1pPr>
          </a:lstStyle>
          <a:p>
            <a:endParaRPr lang="en-US"/>
          </a:p>
        </p:txBody>
      </p:sp>
      <p:sp>
        <p:nvSpPr>
          <p:cNvPr id="7" name="Arrow: Pentagon 6">
            <a:extLst>
              <a:ext uri="{FF2B5EF4-FFF2-40B4-BE49-F238E27FC236}">
                <a16:creationId xmlns:a16="http://schemas.microsoft.com/office/drawing/2014/main" id="{1C2F19D9-5B8F-D889-26A0-5956F75299B0}"/>
              </a:ext>
            </a:extLst>
          </p:cNvPr>
          <p:cNvSpPr/>
          <p:nvPr/>
        </p:nvSpPr>
        <p:spPr bwMode="gray">
          <a:xfrm flipH="1">
            <a:off x="12216880" y="6165344"/>
            <a:ext cx="1656000" cy="432000"/>
          </a:xfrm>
          <a:prstGeom prst="homePlat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l">
              <a:lnSpc>
                <a:spcPct val="140000"/>
              </a:lnSpc>
            </a:pPr>
            <a:r>
              <a:rPr lang="en-GB" sz="800" b="1">
                <a:solidFill>
                  <a:srgbClr val="076D7E"/>
                </a:solidFill>
                <a:latin typeface="+mj-lt"/>
              </a:rPr>
              <a:t>This layout: title first line, classification second line</a:t>
            </a:r>
            <a:endParaRPr lang="en-US" sz="800" b="1">
              <a:solidFill>
                <a:srgbClr val="076D7E"/>
              </a:solidFill>
              <a:latin typeface="+mj-lt"/>
            </a:endParaRPr>
          </a:p>
        </p:txBody>
      </p:sp>
    </p:spTree>
    <p:extLst>
      <p:ext uri="{BB962C8B-B14F-4D97-AF65-F5344CB8AC3E}">
        <p14:creationId xmlns:p14="http://schemas.microsoft.com/office/powerpoint/2010/main" val="1640535280"/>
      </p:ext>
    </p:extLst>
  </p:cSld>
  <p:clrMapOvr>
    <a:masterClrMapping/>
  </p:clrMapOvr>
  <p:extLst>
    <p:ext uri="{DCECCB84-F9BA-43D5-87BE-67443E8EF086}">
      <p15:sldGuideLst xmlns:p15="http://schemas.microsoft.com/office/powerpoint/2012/main">
        <p15:guide id="2" pos="495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969D033-1776-30E3-34FB-6D433A2B3D1E}"/>
              </a:ext>
            </a:extLst>
          </p:cNvPr>
          <p:cNvSpPr>
            <a:spLocks noGrp="1"/>
          </p:cNvSpPr>
          <p:nvPr>
            <p:ph type="title" hasCustomPrompt="1"/>
          </p:nvPr>
        </p:nvSpPr>
        <p:spPr bwMode="gray"/>
        <p:txBody>
          <a:bodyPr/>
          <a:lstStyle/>
          <a:p>
            <a:r>
              <a:rPr lang="en-US"/>
              <a:t>Mastertitelformat bearbeiten</a:t>
            </a:r>
          </a:p>
        </p:txBody>
      </p:sp>
      <p:sp>
        <p:nvSpPr>
          <p:cNvPr id="3" name="Inhaltsplatzhalter 2"/>
          <p:cNvSpPr>
            <a:spLocks noGrp="1"/>
          </p:cNvSpPr>
          <p:nvPr>
            <p:ph idx="1" hasCustomPrompt="1"/>
          </p:nvPr>
        </p:nvSpPr>
        <p:spPr bwMode="gray">
          <a:xfrm>
            <a:off x="479425" y="1412876"/>
            <a:ext cx="5472114"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Inhaltsplatzhalter 2">
            <a:extLst>
              <a:ext uri="{FF2B5EF4-FFF2-40B4-BE49-F238E27FC236}">
                <a16:creationId xmlns:a16="http://schemas.microsoft.com/office/drawing/2014/main" id="{BADB063E-26C4-805D-BAFD-D98A9ADF74B2}"/>
              </a:ext>
            </a:extLst>
          </p:cNvPr>
          <p:cNvSpPr>
            <a:spLocks noGrp="1"/>
          </p:cNvSpPr>
          <p:nvPr>
            <p:ph idx="16" hasCustomPrompt="1"/>
          </p:nvPr>
        </p:nvSpPr>
        <p:spPr bwMode="gray">
          <a:xfrm>
            <a:off x="6240461" y="1412876"/>
            <a:ext cx="5472114"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Textplatzhalter 7"/>
          <p:cNvSpPr>
            <a:spLocks noGrp="1"/>
          </p:cNvSpPr>
          <p:nvPr>
            <p:ph type="body" sz="quarter" idx="13" hasCustomPrompt="1"/>
          </p:nvPr>
        </p:nvSpPr>
        <p:spPr bwMode="gray">
          <a:xfrm>
            <a:off x="480000" y="5805280"/>
            <a:ext cx="11232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a:t>Footnote/Source</a:t>
            </a:r>
          </a:p>
        </p:txBody>
      </p:sp>
      <p:sp>
        <p:nvSpPr>
          <p:cNvPr id="10" name="Foliennummernplatzhalter 9">
            <a:extLst>
              <a:ext uri="{FF2B5EF4-FFF2-40B4-BE49-F238E27FC236}">
                <a16:creationId xmlns:a16="http://schemas.microsoft.com/office/drawing/2014/main" id="{94D61AF6-E14A-F199-9F75-3E049334E961}"/>
              </a:ext>
            </a:extLst>
          </p:cNvPr>
          <p:cNvSpPr>
            <a:spLocks noGrp="1"/>
          </p:cNvSpPr>
          <p:nvPr>
            <p:ph type="sldNum" sz="quarter" idx="15"/>
          </p:nvPr>
        </p:nvSpPr>
        <p:spPr bwMode="gray"/>
        <p:txBody>
          <a:bodyPr/>
          <a:lstStyle/>
          <a:p>
            <a:fld id="{383801AC-7ECE-4C3F-9971-AE27D86C21A3}" type="slidenum">
              <a:rPr lang="en-US" smtClean="0"/>
              <a:t>‹#›</a:t>
            </a:fld>
            <a:endParaRPr lang="en-US"/>
          </a:p>
        </p:txBody>
      </p:sp>
      <p:sp>
        <p:nvSpPr>
          <p:cNvPr id="7" name="Fußzeilenplatzhalter 6">
            <a:extLst>
              <a:ext uri="{FF2B5EF4-FFF2-40B4-BE49-F238E27FC236}">
                <a16:creationId xmlns:a16="http://schemas.microsoft.com/office/drawing/2014/main" id="{183299EF-0735-B377-A1A9-0068F4589F5F}"/>
              </a:ext>
            </a:extLst>
          </p:cNvPr>
          <p:cNvSpPr>
            <a:spLocks noGrp="1"/>
          </p:cNvSpPr>
          <p:nvPr>
            <p:ph type="ftr" sz="quarter" idx="21"/>
          </p:nvPr>
        </p:nvSpPr>
        <p:spPr bwMode="gray"/>
        <p:txBody>
          <a:bodyPr/>
          <a:lstStyle/>
          <a:p>
            <a:endParaRPr lang="en-US"/>
          </a:p>
        </p:txBody>
      </p:sp>
    </p:spTree>
    <p:extLst>
      <p:ext uri="{BB962C8B-B14F-4D97-AF65-F5344CB8AC3E}">
        <p14:creationId xmlns:p14="http://schemas.microsoft.com/office/powerpoint/2010/main" val="413921830"/>
      </p:ext>
    </p:extLst>
  </p:cSld>
  <p:clrMapOvr>
    <a:masterClrMapping/>
  </p:clrMapOvr>
  <p:extLst>
    <p:ext uri="{DCECCB84-F9BA-43D5-87BE-67443E8EF086}">
      <p15:sldGuideLst xmlns:p15="http://schemas.microsoft.com/office/powerpoint/2012/main">
        <p15:guide id="1" pos="3749">
          <p15:clr>
            <a:srgbClr val="FBAE40"/>
          </p15:clr>
        </p15:guide>
        <p15:guide id="2" pos="393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contents">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p:txBody>
          <a:bodyPr/>
          <a:lstStyle>
            <a:lvl1pPr>
              <a:defRPr/>
            </a:lvl1pPr>
          </a:lstStyle>
          <a:p>
            <a:r>
              <a:rPr lang="en-US" err="1"/>
              <a:t>Folientitel</a:t>
            </a:r>
            <a:endParaRPr lang="en-US"/>
          </a:p>
        </p:txBody>
      </p:sp>
      <p:sp>
        <p:nvSpPr>
          <p:cNvPr id="3" name="Inhaltsplatzhalter 2"/>
          <p:cNvSpPr>
            <a:spLocks noGrp="1"/>
          </p:cNvSpPr>
          <p:nvPr>
            <p:ph idx="1" hasCustomPrompt="1"/>
          </p:nvPr>
        </p:nvSpPr>
        <p:spPr bwMode="gray">
          <a:xfrm>
            <a:off x="479834" y="1413222"/>
            <a:ext cx="3563938"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p:txBody>
      </p:sp>
      <p:sp>
        <p:nvSpPr>
          <p:cNvPr id="2" name="Inhaltsplatzhalter 2">
            <a:extLst>
              <a:ext uri="{FF2B5EF4-FFF2-40B4-BE49-F238E27FC236}">
                <a16:creationId xmlns:a16="http://schemas.microsoft.com/office/drawing/2014/main" id="{BADB063E-26C4-805D-BAFD-D98A9ADF74B2}"/>
              </a:ext>
            </a:extLst>
          </p:cNvPr>
          <p:cNvSpPr>
            <a:spLocks noGrp="1"/>
          </p:cNvSpPr>
          <p:nvPr>
            <p:ph idx="16" hasCustomPrompt="1"/>
          </p:nvPr>
        </p:nvSpPr>
        <p:spPr bwMode="gray">
          <a:xfrm>
            <a:off x="4332288" y="1412876"/>
            <a:ext cx="3527425"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p:txBody>
      </p:sp>
      <p:sp>
        <p:nvSpPr>
          <p:cNvPr id="4" name="Inhaltsplatzhalter 2">
            <a:extLst>
              <a:ext uri="{FF2B5EF4-FFF2-40B4-BE49-F238E27FC236}">
                <a16:creationId xmlns:a16="http://schemas.microsoft.com/office/drawing/2014/main" id="{D1B68FCE-197A-6E5E-0E54-04837565753A}"/>
              </a:ext>
            </a:extLst>
          </p:cNvPr>
          <p:cNvSpPr>
            <a:spLocks noGrp="1"/>
          </p:cNvSpPr>
          <p:nvPr>
            <p:ph idx="17" hasCustomPrompt="1"/>
          </p:nvPr>
        </p:nvSpPr>
        <p:spPr bwMode="gray">
          <a:xfrm>
            <a:off x="8148638" y="1412876"/>
            <a:ext cx="3563937"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p:txBody>
      </p:sp>
      <p:sp>
        <p:nvSpPr>
          <p:cNvPr id="10" name="Foliennummernplatzhalter 9">
            <a:extLst>
              <a:ext uri="{FF2B5EF4-FFF2-40B4-BE49-F238E27FC236}">
                <a16:creationId xmlns:a16="http://schemas.microsoft.com/office/drawing/2014/main" id="{94D61AF6-E14A-F199-9F75-3E049334E961}"/>
              </a:ext>
            </a:extLst>
          </p:cNvPr>
          <p:cNvSpPr>
            <a:spLocks noGrp="1"/>
          </p:cNvSpPr>
          <p:nvPr>
            <p:ph type="sldNum" sz="quarter" idx="15"/>
          </p:nvPr>
        </p:nvSpPr>
        <p:spPr bwMode="gray"/>
        <p:txBody>
          <a:bodyPr/>
          <a:lstStyle/>
          <a:p>
            <a:fld id="{383801AC-7ECE-4C3F-9971-AE27D86C21A3}" type="slidenum">
              <a:rPr lang="en-US" smtClean="0"/>
              <a:t>‹#›</a:t>
            </a:fld>
            <a:endParaRPr lang="en-US"/>
          </a:p>
        </p:txBody>
      </p:sp>
      <p:sp>
        <p:nvSpPr>
          <p:cNvPr id="8" name="Textplatzhalter 7"/>
          <p:cNvSpPr>
            <a:spLocks noGrp="1"/>
          </p:cNvSpPr>
          <p:nvPr>
            <p:ph type="body" sz="quarter" idx="13" hasCustomPrompt="1"/>
          </p:nvPr>
        </p:nvSpPr>
        <p:spPr bwMode="gray">
          <a:xfrm>
            <a:off x="480000" y="5805280"/>
            <a:ext cx="11232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a:t>Footnote/Source</a:t>
            </a:r>
          </a:p>
        </p:txBody>
      </p:sp>
      <p:sp>
        <p:nvSpPr>
          <p:cNvPr id="7" name="Fußzeilenplatzhalter 6">
            <a:extLst>
              <a:ext uri="{FF2B5EF4-FFF2-40B4-BE49-F238E27FC236}">
                <a16:creationId xmlns:a16="http://schemas.microsoft.com/office/drawing/2014/main" id="{8C2E740B-CD4F-8BDC-2C1B-D377B1F6FC20}"/>
              </a:ext>
            </a:extLst>
          </p:cNvPr>
          <p:cNvSpPr>
            <a:spLocks noGrp="1"/>
          </p:cNvSpPr>
          <p:nvPr>
            <p:ph type="ftr" sz="quarter" idx="21"/>
          </p:nvPr>
        </p:nvSpPr>
        <p:spPr bwMode="gray"/>
        <p:txBody>
          <a:bodyPr/>
          <a:lstStyle/>
          <a:p>
            <a:endParaRPr lang="en-US"/>
          </a:p>
        </p:txBody>
      </p:sp>
    </p:spTree>
    <p:extLst>
      <p:ext uri="{BB962C8B-B14F-4D97-AF65-F5344CB8AC3E}">
        <p14:creationId xmlns:p14="http://schemas.microsoft.com/office/powerpoint/2010/main" val="1385820088"/>
      </p:ext>
    </p:extLst>
  </p:cSld>
  <p:clrMapOvr>
    <a:masterClrMapping/>
  </p:clrMapOvr>
  <p:extLst>
    <p:ext uri="{DCECCB84-F9BA-43D5-87BE-67443E8EF086}">
      <p15:sldGuideLst xmlns:p15="http://schemas.microsoft.com/office/powerpoint/2012/main">
        <p15:guide id="1" pos="2547">
          <p15:clr>
            <a:srgbClr val="FBAE40"/>
          </p15:clr>
        </p15:guide>
        <p15:guide id="2" pos="4951">
          <p15:clr>
            <a:srgbClr val="FBAE40"/>
          </p15:clr>
        </p15:guide>
        <p15:guide id="3" pos="2729">
          <p15:clr>
            <a:srgbClr val="FBAE40"/>
          </p15:clr>
        </p15:guide>
        <p15:guide id="4" pos="513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and image">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p:txBody>
          <a:bodyPr/>
          <a:lstStyle>
            <a:lvl1pPr>
              <a:defRPr/>
            </a:lvl1pPr>
          </a:lstStyle>
          <a:p>
            <a:r>
              <a:rPr lang="en-US" err="1"/>
              <a:t>Folientitel</a:t>
            </a:r>
            <a:endParaRPr lang="en-US"/>
          </a:p>
        </p:txBody>
      </p:sp>
      <p:sp>
        <p:nvSpPr>
          <p:cNvPr id="3" name="Inhaltsplatzhalter 2"/>
          <p:cNvSpPr>
            <a:spLocks noGrp="1"/>
          </p:cNvSpPr>
          <p:nvPr>
            <p:ph idx="1" hasCustomPrompt="1"/>
          </p:nvPr>
        </p:nvSpPr>
        <p:spPr bwMode="gray">
          <a:xfrm>
            <a:off x="479425" y="1412876"/>
            <a:ext cx="3563938"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p:txBody>
      </p:sp>
      <p:sp>
        <p:nvSpPr>
          <p:cNvPr id="8" name="Textplatzhalter 7"/>
          <p:cNvSpPr>
            <a:spLocks noGrp="1"/>
          </p:cNvSpPr>
          <p:nvPr>
            <p:ph type="body" sz="quarter" idx="13" hasCustomPrompt="1"/>
          </p:nvPr>
        </p:nvSpPr>
        <p:spPr bwMode="gray">
          <a:xfrm>
            <a:off x="480000" y="5805280"/>
            <a:ext cx="3564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a:t>Footnote/Source</a:t>
            </a:r>
          </a:p>
        </p:txBody>
      </p:sp>
      <p:sp>
        <p:nvSpPr>
          <p:cNvPr id="6" name="Bildplatzhalter 10">
            <a:extLst>
              <a:ext uri="{FF2B5EF4-FFF2-40B4-BE49-F238E27FC236}">
                <a16:creationId xmlns:a16="http://schemas.microsoft.com/office/drawing/2014/main" id="{FB127ACA-7301-1D15-F27B-789EB417CEE5}"/>
              </a:ext>
            </a:extLst>
          </p:cNvPr>
          <p:cNvSpPr>
            <a:spLocks noGrp="1"/>
          </p:cNvSpPr>
          <p:nvPr>
            <p:ph type="pic" sz="quarter" idx="10" hasCustomPrompt="1"/>
          </p:nvPr>
        </p:nvSpPr>
        <p:spPr bwMode="gray">
          <a:xfrm>
            <a:off x="4332288" y="1412875"/>
            <a:ext cx="7380287" cy="4537076"/>
          </a:xfrm>
          <a:solidFill>
            <a:srgbClr val="E5E3DE"/>
          </a:solidFill>
        </p:spPr>
        <p:txBody>
          <a:bodyPr tIns="720000" anchor="ctr" anchorCtr="0"/>
          <a:lstStyle>
            <a:lvl1pPr marL="0" indent="0" algn="ctr">
              <a:spcBef>
                <a:spcPts val="0"/>
              </a:spcBef>
              <a:spcAft>
                <a:spcPts val="0"/>
              </a:spcAft>
              <a:buFontTx/>
              <a:buNone/>
              <a:tabLst/>
              <a:defRPr sz="1200" b="0">
                <a:solidFill>
                  <a:schemeClr val="tx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a:t>Add picture</a:t>
            </a:r>
          </a:p>
        </p:txBody>
      </p:sp>
      <p:sp>
        <p:nvSpPr>
          <p:cNvPr id="10" name="Foliennummernplatzhalter 9">
            <a:extLst>
              <a:ext uri="{FF2B5EF4-FFF2-40B4-BE49-F238E27FC236}">
                <a16:creationId xmlns:a16="http://schemas.microsoft.com/office/drawing/2014/main" id="{94D61AF6-E14A-F199-9F75-3E049334E961}"/>
              </a:ext>
            </a:extLst>
          </p:cNvPr>
          <p:cNvSpPr>
            <a:spLocks noGrp="1"/>
          </p:cNvSpPr>
          <p:nvPr>
            <p:ph type="sldNum" sz="quarter" idx="15"/>
          </p:nvPr>
        </p:nvSpPr>
        <p:spPr bwMode="gray"/>
        <p:txBody>
          <a:bodyPr/>
          <a:lstStyle/>
          <a:p>
            <a:fld id="{383801AC-7ECE-4C3F-9971-AE27D86C21A3}" type="slidenum">
              <a:rPr lang="en-US" smtClean="0"/>
              <a:t>‹#›</a:t>
            </a:fld>
            <a:endParaRPr lang="en-US"/>
          </a:p>
        </p:txBody>
      </p:sp>
      <p:sp>
        <p:nvSpPr>
          <p:cNvPr id="7" name="Fußzeilenplatzhalter 6">
            <a:extLst>
              <a:ext uri="{FF2B5EF4-FFF2-40B4-BE49-F238E27FC236}">
                <a16:creationId xmlns:a16="http://schemas.microsoft.com/office/drawing/2014/main" id="{75C3C559-0E44-2CF1-30DB-163A44A8E1A0}"/>
              </a:ext>
            </a:extLst>
          </p:cNvPr>
          <p:cNvSpPr>
            <a:spLocks noGrp="1"/>
          </p:cNvSpPr>
          <p:nvPr>
            <p:ph type="ftr" sz="quarter" idx="21"/>
          </p:nvPr>
        </p:nvSpPr>
        <p:spPr bwMode="gray"/>
        <p:txBody>
          <a:bodyPr/>
          <a:lstStyle/>
          <a:p>
            <a:endParaRPr lang="en-US"/>
          </a:p>
        </p:txBody>
      </p:sp>
      <p:grpSp>
        <p:nvGrpSpPr>
          <p:cNvPr id="16" name="Group 15">
            <a:extLst>
              <a:ext uri="{FF2B5EF4-FFF2-40B4-BE49-F238E27FC236}">
                <a16:creationId xmlns:a16="http://schemas.microsoft.com/office/drawing/2014/main" id="{5C004B49-0A09-FF20-3C02-5645DB8F5181}"/>
              </a:ext>
              <a:ext uri="{C183D7F6-B498-43B3-948B-1728B52AA6E4}">
                <adec:decorative xmlns:adec="http://schemas.microsoft.com/office/drawing/2017/decorative" val="1"/>
              </a:ext>
            </a:extLst>
          </p:cNvPr>
          <p:cNvGrpSpPr/>
          <p:nvPr/>
        </p:nvGrpSpPr>
        <p:grpSpPr bwMode="gray">
          <a:xfrm>
            <a:off x="-1896888" y="0"/>
            <a:ext cx="1715078" cy="3744416"/>
            <a:chOff x="-1824880" y="2708920"/>
            <a:chExt cx="1715078" cy="3744416"/>
          </a:xfrm>
        </p:grpSpPr>
        <p:sp>
          <p:nvSpPr>
            <p:cNvPr id="17" name="TextBox 16">
              <a:extLst>
                <a:ext uri="{FF2B5EF4-FFF2-40B4-BE49-F238E27FC236}">
                  <a16:creationId xmlns:a16="http://schemas.microsoft.com/office/drawing/2014/main" id="{5C261A63-FB73-23E5-90D9-E0CE8078F2FE}"/>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a:solidFill>
                    <a:schemeClr val="tx1"/>
                  </a:solidFill>
                  <a:effectLst/>
                  <a:latin typeface="+mj-lt"/>
                </a:rPr>
                <a:t>To insert a picture:</a:t>
              </a:r>
            </a:p>
            <a:p>
              <a:pPr marL="144000" indent="-144000">
                <a:lnSpc>
                  <a:spcPct val="120000"/>
                </a:lnSpc>
                <a:spcAft>
                  <a:spcPts val="600"/>
                </a:spcAft>
                <a:buFont typeface="+mj-lt"/>
                <a:buAutoNum type="arabicPeriod"/>
              </a:pPr>
              <a:r>
                <a:rPr lang="en-US" sz="90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a:solidFill>
                    <a:schemeClr val="tx1"/>
                  </a:solidFill>
                  <a:effectLst/>
                  <a:latin typeface="+mn-lt"/>
                </a:rPr>
                <a:t>Choose “Pictures” and then the corresponding source where the image is located</a:t>
              </a:r>
              <a:endParaRPr lang="en-US" sz="900">
                <a:solidFill>
                  <a:schemeClr val="tx1"/>
                </a:solidFill>
                <a:latin typeface="+mn-lt"/>
              </a:endParaRPr>
            </a:p>
          </p:txBody>
        </p:sp>
        <p:pic>
          <p:nvPicPr>
            <p:cNvPr id="18" name="Picture 17">
              <a:extLst>
                <a:ext uri="{FF2B5EF4-FFF2-40B4-BE49-F238E27FC236}">
                  <a16:creationId xmlns:a16="http://schemas.microsoft.com/office/drawing/2014/main" id="{913620F6-50B6-B7FA-90C6-56A1C2D600DA}"/>
                </a:ext>
              </a:extLst>
            </p:cNvPr>
            <p:cNvPicPr>
              <a:picLocks noChangeAspect="1"/>
            </p:cNvPicPr>
            <p:nvPr userDrawn="1"/>
          </p:nvPicPr>
          <p:blipFill rotWithShape="1">
            <a:blip r:embed="rId2"/>
            <a:srcRect l="8843" r="2395" b="2546"/>
            <a:stretch/>
          </p:blipFill>
          <p:spPr bwMode="gray">
            <a:xfrm>
              <a:off x="-1589806" y="4475212"/>
              <a:ext cx="745332" cy="1122804"/>
            </a:xfrm>
            <a:prstGeom prst="roundRect">
              <a:avLst>
                <a:gd name="adj" fmla="val 3514"/>
              </a:avLst>
            </a:prstGeom>
          </p:spPr>
        </p:pic>
        <p:sp>
          <p:nvSpPr>
            <p:cNvPr id="19" name="TextBox 18">
              <a:extLst>
                <a:ext uri="{FF2B5EF4-FFF2-40B4-BE49-F238E27FC236}">
                  <a16:creationId xmlns:a16="http://schemas.microsoft.com/office/drawing/2014/main" id="{BD49DFC3-B857-BDA2-9814-717235FC2029}"/>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a:solidFill>
                  <a:schemeClr val="tx1"/>
                </a:solidFill>
                <a:latin typeface="+mn-lt"/>
              </a:endParaRPr>
            </a:p>
          </p:txBody>
        </p:sp>
      </p:grpSp>
    </p:spTree>
    <p:extLst>
      <p:ext uri="{BB962C8B-B14F-4D97-AF65-F5344CB8AC3E}">
        <p14:creationId xmlns:p14="http://schemas.microsoft.com/office/powerpoint/2010/main" val="1422359749"/>
      </p:ext>
    </p:extLst>
  </p:cSld>
  <p:clrMapOvr>
    <a:masterClrMapping/>
  </p:clrMapOvr>
  <p:extLst>
    <p:ext uri="{DCECCB84-F9BA-43D5-87BE-67443E8EF086}">
      <p15:sldGuideLst xmlns:p15="http://schemas.microsoft.com/office/powerpoint/2012/main">
        <p15:guide id="1" pos="2547">
          <p15:clr>
            <a:srgbClr val="FBAE40"/>
          </p15:clr>
        </p15:guide>
        <p15:guide id="2" pos="272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dark)">
    <p:bg bwMode="gray">
      <p:bgPr>
        <a:solidFill>
          <a:schemeClr val="bg2"/>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79425" y="2637000"/>
            <a:ext cx="8280755" cy="1584000"/>
          </a:xfrm>
        </p:spPr>
        <p:txBody>
          <a:bodyPr anchor="b"/>
          <a:lstStyle>
            <a:lvl1pPr algn="l">
              <a:defRPr sz="4800" b="1" i="0">
                <a:solidFill>
                  <a:schemeClr val="tx2"/>
                </a:solidFill>
                <a:latin typeface="+mj-lt"/>
              </a:defRPr>
            </a:lvl1pPr>
          </a:lstStyle>
          <a:p>
            <a:r>
              <a:rPr lang="en-US"/>
              <a:t>Presentation title</a:t>
            </a:r>
          </a:p>
        </p:txBody>
      </p:sp>
      <p:sp>
        <p:nvSpPr>
          <p:cNvPr id="3" name="Untertitel 2"/>
          <p:cNvSpPr>
            <a:spLocks noGrp="1"/>
          </p:cNvSpPr>
          <p:nvPr>
            <p:ph type="subTitle" idx="1" hasCustomPrompt="1"/>
          </p:nvPr>
        </p:nvSpPr>
        <p:spPr bwMode="gray">
          <a:xfrm>
            <a:off x="479425" y="4437120"/>
            <a:ext cx="8281375" cy="936000"/>
          </a:xfrm>
        </p:spPr>
        <p:txBody>
          <a:bodyPr/>
          <a:lstStyle>
            <a:lvl1pPr marL="0" indent="0" algn="l">
              <a:lnSpc>
                <a:spcPct val="100000"/>
              </a:lnSpc>
              <a:spcBef>
                <a:spcPts val="0"/>
              </a:spcBef>
              <a:spcAft>
                <a:spcPts val="2400"/>
              </a:spcAft>
              <a:buFont typeface="Arial" panose="020B0604020202020204" pitchFamily="34" charset="0"/>
              <a:buNone/>
              <a:defRPr sz="2400" b="0">
                <a:solidFill>
                  <a:schemeClr val="bg1"/>
                </a:solidFill>
                <a:latin typeface="+mj-lt"/>
              </a:defRPr>
            </a:lvl1pPr>
            <a:lvl2pPr marL="0" indent="0" algn="l">
              <a:lnSpc>
                <a:spcPct val="100000"/>
              </a:lnSpc>
              <a:spcBef>
                <a:spcPts val="0"/>
              </a:spcBef>
              <a:spcAft>
                <a:spcPts val="0"/>
              </a:spcAft>
              <a:buFont typeface="Arial" panose="020B0604020202020204" pitchFamily="34" charset="0"/>
              <a:buNone/>
              <a:defRPr sz="1600" b="0">
                <a:solidFill>
                  <a:schemeClr val="bg1"/>
                </a:solidFill>
              </a:defRPr>
            </a:lvl2pPr>
            <a:lvl3pPr marL="0" indent="0" algn="l">
              <a:lnSpc>
                <a:spcPct val="100000"/>
              </a:lnSpc>
              <a:spcBef>
                <a:spcPts val="0"/>
              </a:spcBef>
              <a:spcAft>
                <a:spcPts val="0"/>
              </a:spcAft>
              <a:buFont typeface="Arial" panose="020B0604020202020204" pitchFamily="34" charset="0"/>
              <a:buNone/>
              <a:defRPr sz="1600" b="0">
                <a:solidFill>
                  <a:schemeClr val="bg1"/>
                </a:solidFill>
              </a:defRPr>
            </a:lvl3pPr>
            <a:lvl4pPr marL="0" indent="0" algn="l">
              <a:lnSpc>
                <a:spcPct val="100000"/>
              </a:lnSpc>
              <a:spcBef>
                <a:spcPts val="0"/>
              </a:spcBef>
              <a:spcAft>
                <a:spcPts val="0"/>
              </a:spcAft>
              <a:buFont typeface="Arial" panose="020B0604020202020204" pitchFamily="34" charset="0"/>
              <a:buNone/>
              <a:defRPr sz="1600" b="0">
                <a:solidFill>
                  <a:schemeClr val="bg1"/>
                </a:solidFill>
              </a:defRPr>
            </a:lvl4pPr>
            <a:lvl5pPr marL="0" indent="0" algn="l">
              <a:lnSpc>
                <a:spcPct val="100000"/>
              </a:lnSpc>
              <a:spcBef>
                <a:spcPts val="0"/>
              </a:spcBef>
              <a:spcAft>
                <a:spcPts val="0"/>
              </a:spcAft>
              <a:buFont typeface="Arial" panose="020B0604020202020204" pitchFamily="34" charset="0"/>
              <a:buNone/>
              <a:defRPr sz="1600" b="0">
                <a:solidFill>
                  <a:schemeClr val="bg1"/>
                </a:solidFill>
              </a:defRPr>
            </a:lvl5pPr>
            <a:lvl6pPr marL="0" indent="0" algn="l">
              <a:lnSpc>
                <a:spcPct val="100000"/>
              </a:lnSpc>
              <a:spcBef>
                <a:spcPts val="0"/>
              </a:spcBef>
              <a:spcAft>
                <a:spcPts val="0"/>
              </a:spcAft>
              <a:buFont typeface="Arial" panose="020B0604020202020204" pitchFamily="34" charset="0"/>
              <a:buNone/>
              <a:defRPr sz="1600" b="0">
                <a:solidFill>
                  <a:schemeClr val="bg1"/>
                </a:solidFill>
              </a:defRPr>
            </a:lvl6pPr>
            <a:lvl7pPr marL="0" indent="0" algn="l">
              <a:lnSpc>
                <a:spcPct val="100000"/>
              </a:lnSpc>
              <a:spcBef>
                <a:spcPts val="0"/>
              </a:spcBef>
              <a:spcAft>
                <a:spcPts val="0"/>
              </a:spcAft>
              <a:buFont typeface="Arial" panose="020B0604020202020204" pitchFamily="34" charset="0"/>
              <a:buNone/>
              <a:defRPr sz="1600" b="0">
                <a:solidFill>
                  <a:schemeClr val="bg1"/>
                </a:solidFill>
              </a:defRPr>
            </a:lvl7pPr>
            <a:lvl8pPr marL="0" indent="0" algn="l">
              <a:lnSpc>
                <a:spcPct val="100000"/>
              </a:lnSpc>
              <a:spcBef>
                <a:spcPts val="0"/>
              </a:spcBef>
              <a:spcAft>
                <a:spcPts val="0"/>
              </a:spcAft>
              <a:buFont typeface="Arial" panose="020B0604020202020204" pitchFamily="34" charset="0"/>
              <a:buNone/>
              <a:defRPr sz="1600" b="0">
                <a:solidFill>
                  <a:schemeClr val="bg1"/>
                </a:solidFill>
              </a:defRPr>
            </a:lvl8pPr>
            <a:lvl9pPr marL="0" indent="0" algn="l">
              <a:lnSpc>
                <a:spcPct val="100000"/>
              </a:lnSpc>
              <a:spcBef>
                <a:spcPts val="0"/>
              </a:spcBef>
              <a:spcAft>
                <a:spcPts val="0"/>
              </a:spcAft>
              <a:buFont typeface="Arial" panose="020B0604020202020204" pitchFamily="34" charset="0"/>
              <a:buNone/>
              <a:defRPr sz="1600" b="0">
                <a:solidFill>
                  <a:schemeClr val="bg1"/>
                </a:solidFill>
              </a:defRPr>
            </a:lvl9pPr>
          </a:lstStyle>
          <a:p>
            <a:r>
              <a:rPr lang="en-US"/>
              <a:t>Subtitle of the presentation</a:t>
            </a:r>
          </a:p>
          <a:p>
            <a:pPr lvl="1"/>
            <a:r>
              <a:rPr lang="en-US"/>
              <a:t>Author | Date | Place</a:t>
            </a:r>
          </a:p>
        </p:txBody>
      </p:sp>
      <p:sp>
        <p:nvSpPr>
          <p:cNvPr id="10" name="Rechteck 9">
            <a:extLst>
              <a:ext uri="{FF2B5EF4-FFF2-40B4-BE49-F238E27FC236}">
                <a16:creationId xmlns:a16="http://schemas.microsoft.com/office/drawing/2014/main" id="{9B0B3083-709D-1FC7-BFBA-C4F2D3257FEE}"/>
              </a:ext>
              <a:ext uri="{C183D7F6-B498-43B3-948B-1728B52AA6E4}">
                <adec:decorative xmlns:adec="http://schemas.microsoft.com/office/drawing/2017/decorative" val="1"/>
              </a:ext>
            </a:extLst>
          </p:cNvPr>
          <p:cNvSpPr/>
          <p:nvPr/>
        </p:nvSpPr>
        <p:spPr bwMode="gray">
          <a:xfrm>
            <a:off x="0" y="5706000"/>
            <a:ext cx="9360000" cy="1152000"/>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pic>
        <p:nvPicPr>
          <p:cNvPr id="8" name="Grafik 7">
            <a:extLst>
              <a:ext uri="{FF2B5EF4-FFF2-40B4-BE49-F238E27FC236}">
                <a16:creationId xmlns:a16="http://schemas.microsoft.com/office/drawing/2014/main" id="{6DB32D28-99E6-CEDB-1308-E8AA86413B9C}"/>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gray">
          <a:xfrm>
            <a:off x="478800" y="476672"/>
            <a:ext cx="1645200" cy="496608"/>
          </a:xfrm>
          <a:prstGeom prst="rect">
            <a:avLst/>
          </a:prstGeom>
        </p:spPr>
      </p:pic>
      <p:pic>
        <p:nvPicPr>
          <p:cNvPr id="9" name="Grafik 8">
            <a:extLst>
              <a:ext uri="{FF2B5EF4-FFF2-40B4-BE49-F238E27FC236}">
                <a16:creationId xmlns:a16="http://schemas.microsoft.com/office/drawing/2014/main" id="{B239B802-036F-AAEA-0DFE-B625A130C1D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bwMode="gray">
          <a:xfrm>
            <a:off x="10094400" y="6166372"/>
            <a:ext cx="1620000" cy="214956"/>
          </a:xfrm>
          <a:prstGeom prst="rect">
            <a:avLst/>
          </a:prstGeom>
        </p:spPr>
      </p:pic>
      <p:sp>
        <p:nvSpPr>
          <p:cNvPr id="4" name="Fußzeilenplatzhalter 3">
            <a:extLst>
              <a:ext uri="{FF2B5EF4-FFF2-40B4-BE49-F238E27FC236}">
                <a16:creationId xmlns:a16="http://schemas.microsoft.com/office/drawing/2014/main" id="{584603D0-3740-CB40-9C94-D226811D1CE4}"/>
              </a:ext>
            </a:extLst>
          </p:cNvPr>
          <p:cNvSpPr>
            <a:spLocks noGrp="1"/>
          </p:cNvSpPr>
          <p:nvPr>
            <p:ph type="ftr" sz="quarter" idx="19"/>
          </p:nvPr>
        </p:nvSpPr>
        <p:spPr bwMode="gray">
          <a:xfrm>
            <a:off x="479936" y="6165328"/>
            <a:ext cx="5040000" cy="216000"/>
          </a:xfrm>
        </p:spPr>
        <p:txBody>
          <a:bodyPr/>
          <a:lstStyle>
            <a:lvl1pPr algn="l">
              <a:defRPr>
                <a:solidFill>
                  <a:schemeClr val="bg1"/>
                </a:solidFill>
              </a:defRPr>
            </a:lvl1pPr>
          </a:lstStyle>
          <a:p>
            <a:endParaRPr lang="en-US"/>
          </a:p>
        </p:txBody>
      </p:sp>
    </p:spTree>
    <p:extLst>
      <p:ext uri="{BB962C8B-B14F-4D97-AF65-F5344CB8AC3E}">
        <p14:creationId xmlns:p14="http://schemas.microsoft.com/office/powerpoint/2010/main" val="344674424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image portrait (1)">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79425" y="477000"/>
            <a:ext cx="5472114" cy="720000"/>
          </a:xfrm>
        </p:spPr>
        <p:txBody>
          <a:bodyPr/>
          <a:lstStyle>
            <a:lvl1pPr>
              <a:defRPr/>
            </a:lvl1pPr>
          </a:lstStyle>
          <a:p>
            <a:r>
              <a:rPr lang="en-US" err="1"/>
              <a:t>Folientitel</a:t>
            </a:r>
            <a:endParaRPr lang="en-US"/>
          </a:p>
        </p:txBody>
      </p:sp>
      <p:sp>
        <p:nvSpPr>
          <p:cNvPr id="3" name="Inhaltsplatzhalter 2"/>
          <p:cNvSpPr>
            <a:spLocks noGrp="1"/>
          </p:cNvSpPr>
          <p:nvPr>
            <p:ph idx="1" hasCustomPrompt="1"/>
          </p:nvPr>
        </p:nvSpPr>
        <p:spPr bwMode="gray">
          <a:xfrm>
            <a:off x="479424" y="1412876"/>
            <a:ext cx="5472113"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Textplatzhalter 7"/>
          <p:cNvSpPr>
            <a:spLocks noGrp="1"/>
          </p:cNvSpPr>
          <p:nvPr>
            <p:ph type="body" sz="quarter" idx="13" hasCustomPrompt="1"/>
          </p:nvPr>
        </p:nvSpPr>
        <p:spPr bwMode="gray">
          <a:xfrm>
            <a:off x="480000" y="5805280"/>
            <a:ext cx="5472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a:t>Footnote/Source</a:t>
            </a:r>
          </a:p>
        </p:txBody>
      </p:sp>
      <p:sp>
        <p:nvSpPr>
          <p:cNvPr id="6" name="Bildplatzhalter 10">
            <a:extLst>
              <a:ext uri="{FF2B5EF4-FFF2-40B4-BE49-F238E27FC236}">
                <a16:creationId xmlns:a16="http://schemas.microsoft.com/office/drawing/2014/main" id="{07DFFAAB-7F67-7CCB-4278-3380D6198626}"/>
              </a:ext>
            </a:extLst>
          </p:cNvPr>
          <p:cNvSpPr>
            <a:spLocks noGrp="1"/>
          </p:cNvSpPr>
          <p:nvPr>
            <p:ph type="pic" sz="quarter" idx="10" hasCustomPrompt="1"/>
          </p:nvPr>
        </p:nvSpPr>
        <p:spPr bwMode="gray">
          <a:xfrm>
            <a:off x="6240462" y="0"/>
            <a:ext cx="5951537" cy="6858000"/>
          </a:xfrm>
          <a:solidFill>
            <a:srgbClr val="E5E3DE"/>
          </a:solidFill>
        </p:spPr>
        <p:txBody>
          <a:bodyPr tIns="720000" anchor="ctr" anchorCtr="0"/>
          <a:lstStyle>
            <a:lvl1pPr marL="0" indent="0" algn="ctr">
              <a:spcBef>
                <a:spcPts val="0"/>
              </a:spcBef>
              <a:spcAft>
                <a:spcPts val="0"/>
              </a:spcAft>
              <a:buFontTx/>
              <a:buNone/>
              <a:tabLst/>
              <a:defRPr sz="1200" b="0">
                <a:solidFill>
                  <a:schemeClr val="tx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a:t>Add picture</a:t>
            </a:r>
          </a:p>
        </p:txBody>
      </p:sp>
      <p:sp>
        <p:nvSpPr>
          <p:cNvPr id="10" name="Foliennummernplatzhalter 9">
            <a:extLst>
              <a:ext uri="{FF2B5EF4-FFF2-40B4-BE49-F238E27FC236}">
                <a16:creationId xmlns:a16="http://schemas.microsoft.com/office/drawing/2014/main" id="{94D61AF6-E14A-F199-9F75-3E049334E961}"/>
              </a:ext>
            </a:extLst>
          </p:cNvPr>
          <p:cNvSpPr>
            <a:spLocks noGrp="1"/>
          </p:cNvSpPr>
          <p:nvPr>
            <p:ph type="sldNum" sz="quarter" idx="15"/>
          </p:nvPr>
        </p:nvSpPr>
        <p:spPr bwMode="gray"/>
        <p:txBody>
          <a:bodyPr/>
          <a:lstStyle>
            <a:lvl1pPr>
              <a:defRPr>
                <a:solidFill>
                  <a:schemeClr val="bg1"/>
                </a:solidFill>
              </a:defRPr>
            </a:lvl1pPr>
          </a:lstStyle>
          <a:p>
            <a:fld id="{383801AC-7ECE-4C3F-9971-AE27D86C21A3}" type="slidenum">
              <a:rPr lang="en-US" smtClean="0"/>
              <a:t>‹#›</a:t>
            </a:fld>
            <a:endParaRPr lang="en-US"/>
          </a:p>
        </p:txBody>
      </p:sp>
      <p:sp>
        <p:nvSpPr>
          <p:cNvPr id="11" name="Fußzeilenplatzhalter 10">
            <a:extLst>
              <a:ext uri="{FF2B5EF4-FFF2-40B4-BE49-F238E27FC236}">
                <a16:creationId xmlns:a16="http://schemas.microsoft.com/office/drawing/2014/main" id="{F62110C8-BF5F-EA2C-EB2D-4E0C19640ECA}"/>
              </a:ext>
            </a:extLst>
          </p:cNvPr>
          <p:cNvSpPr>
            <a:spLocks noGrp="1"/>
          </p:cNvSpPr>
          <p:nvPr>
            <p:ph type="ftr" sz="quarter" idx="21"/>
          </p:nvPr>
        </p:nvSpPr>
        <p:spPr bwMode="gray"/>
        <p:txBody>
          <a:bodyPr/>
          <a:lstStyle>
            <a:lvl1pPr>
              <a:defRPr>
                <a:solidFill>
                  <a:schemeClr val="bg1"/>
                </a:solidFill>
              </a:defRPr>
            </a:lvl1pPr>
          </a:lstStyle>
          <a:p>
            <a:endParaRPr lang="en-US"/>
          </a:p>
        </p:txBody>
      </p:sp>
      <p:grpSp>
        <p:nvGrpSpPr>
          <p:cNvPr id="16" name="Group 15">
            <a:extLst>
              <a:ext uri="{FF2B5EF4-FFF2-40B4-BE49-F238E27FC236}">
                <a16:creationId xmlns:a16="http://schemas.microsoft.com/office/drawing/2014/main" id="{967AA79C-2B4E-4DB9-F976-62ADDFA37FFB}"/>
              </a:ext>
              <a:ext uri="{C183D7F6-B498-43B3-948B-1728B52AA6E4}">
                <adec:decorative xmlns:adec="http://schemas.microsoft.com/office/drawing/2017/decorative" val="1"/>
              </a:ext>
            </a:extLst>
          </p:cNvPr>
          <p:cNvGrpSpPr/>
          <p:nvPr/>
        </p:nvGrpSpPr>
        <p:grpSpPr bwMode="gray">
          <a:xfrm>
            <a:off x="-1896888" y="0"/>
            <a:ext cx="1715078" cy="3744416"/>
            <a:chOff x="-1824880" y="2708920"/>
            <a:chExt cx="1715078" cy="3744416"/>
          </a:xfrm>
        </p:grpSpPr>
        <p:sp>
          <p:nvSpPr>
            <p:cNvPr id="17" name="TextBox 16">
              <a:extLst>
                <a:ext uri="{FF2B5EF4-FFF2-40B4-BE49-F238E27FC236}">
                  <a16:creationId xmlns:a16="http://schemas.microsoft.com/office/drawing/2014/main" id="{5D5BFF86-A68C-0B9C-092C-6C18506FDCE9}"/>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a:solidFill>
                    <a:schemeClr val="tx1"/>
                  </a:solidFill>
                  <a:effectLst/>
                  <a:latin typeface="+mj-lt"/>
                </a:rPr>
                <a:t>To insert a picture:</a:t>
              </a:r>
            </a:p>
            <a:p>
              <a:pPr marL="144000" indent="-144000">
                <a:lnSpc>
                  <a:spcPct val="120000"/>
                </a:lnSpc>
                <a:spcAft>
                  <a:spcPts val="600"/>
                </a:spcAft>
                <a:buFont typeface="+mj-lt"/>
                <a:buAutoNum type="arabicPeriod"/>
              </a:pPr>
              <a:r>
                <a:rPr lang="en-US" sz="90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a:solidFill>
                    <a:schemeClr val="tx1"/>
                  </a:solidFill>
                  <a:effectLst/>
                  <a:latin typeface="+mn-lt"/>
                </a:rPr>
                <a:t>Choose “Pictures” and then the corresponding source where the image is located</a:t>
              </a:r>
              <a:endParaRPr lang="en-US" sz="900">
                <a:solidFill>
                  <a:schemeClr val="tx1"/>
                </a:solidFill>
                <a:latin typeface="+mn-lt"/>
              </a:endParaRPr>
            </a:p>
          </p:txBody>
        </p:sp>
        <p:pic>
          <p:nvPicPr>
            <p:cNvPr id="18" name="Picture 17">
              <a:extLst>
                <a:ext uri="{FF2B5EF4-FFF2-40B4-BE49-F238E27FC236}">
                  <a16:creationId xmlns:a16="http://schemas.microsoft.com/office/drawing/2014/main" id="{651567FA-06CC-D5C2-1547-BCEA50F0F885}"/>
                </a:ext>
              </a:extLst>
            </p:cNvPr>
            <p:cNvPicPr>
              <a:picLocks noChangeAspect="1"/>
            </p:cNvPicPr>
            <p:nvPr userDrawn="1"/>
          </p:nvPicPr>
          <p:blipFill rotWithShape="1">
            <a:blip r:embed="rId2"/>
            <a:srcRect l="8843" r="2395" b="2546"/>
            <a:stretch/>
          </p:blipFill>
          <p:spPr bwMode="gray">
            <a:xfrm>
              <a:off x="-1589806" y="4475212"/>
              <a:ext cx="745332" cy="1122804"/>
            </a:xfrm>
            <a:prstGeom prst="roundRect">
              <a:avLst>
                <a:gd name="adj" fmla="val 3514"/>
              </a:avLst>
            </a:prstGeom>
          </p:spPr>
        </p:pic>
        <p:sp>
          <p:nvSpPr>
            <p:cNvPr id="19" name="TextBox 18">
              <a:extLst>
                <a:ext uri="{FF2B5EF4-FFF2-40B4-BE49-F238E27FC236}">
                  <a16:creationId xmlns:a16="http://schemas.microsoft.com/office/drawing/2014/main" id="{6E9293D4-108C-1E0E-3148-65D756A4F4A8}"/>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a:solidFill>
                  <a:schemeClr val="tx1"/>
                </a:solidFill>
                <a:latin typeface="+mn-lt"/>
              </a:endParaRPr>
            </a:p>
          </p:txBody>
        </p:sp>
      </p:grpSp>
    </p:spTree>
    <p:extLst>
      <p:ext uri="{BB962C8B-B14F-4D97-AF65-F5344CB8AC3E}">
        <p14:creationId xmlns:p14="http://schemas.microsoft.com/office/powerpoint/2010/main" val="403787672"/>
      </p:ext>
    </p:extLst>
  </p:cSld>
  <p:clrMapOvr>
    <a:masterClrMapping/>
  </p:clrMapOvr>
  <p:extLst>
    <p:ext uri="{DCECCB84-F9BA-43D5-87BE-67443E8EF086}">
      <p15:sldGuideLst xmlns:p15="http://schemas.microsoft.com/office/powerpoint/2012/main">
        <p15:guide id="1" pos="3931">
          <p15:clr>
            <a:srgbClr val="FBAE40"/>
          </p15:clr>
        </p15:guide>
        <p15:guide id="2" pos="374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image portrait (2)">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79424" y="477000"/>
            <a:ext cx="7380289" cy="720000"/>
          </a:xfrm>
        </p:spPr>
        <p:txBody>
          <a:bodyPr/>
          <a:lstStyle>
            <a:lvl1pPr>
              <a:defRPr/>
            </a:lvl1pPr>
          </a:lstStyle>
          <a:p>
            <a:r>
              <a:rPr lang="en-US" err="1"/>
              <a:t>Folientitel</a:t>
            </a:r>
            <a:endParaRPr lang="en-US"/>
          </a:p>
        </p:txBody>
      </p:sp>
      <p:sp>
        <p:nvSpPr>
          <p:cNvPr id="3" name="Inhaltsplatzhalter 2"/>
          <p:cNvSpPr>
            <a:spLocks noGrp="1"/>
          </p:cNvSpPr>
          <p:nvPr>
            <p:ph idx="1" hasCustomPrompt="1"/>
          </p:nvPr>
        </p:nvSpPr>
        <p:spPr bwMode="gray">
          <a:xfrm>
            <a:off x="479424" y="1412876"/>
            <a:ext cx="7380289"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Textplatzhalter 7"/>
          <p:cNvSpPr>
            <a:spLocks noGrp="1"/>
          </p:cNvSpPr>
          <p:nvPr>
            <p:ph type="body" sz="quarter" idx="13" hasCustomPrompt="1"/>
          </p:nvPr>
        </p:nvSpPr>
        <p:spPr bwMode="gray">
          <a:xfrm>
            <a:off x="479999" y="5805280"/>
            <a:ext cx="7379713"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a:t>Footnote/Source</a:t>
            </a:r>
          </a:p>
        </p:txBody>
      </p:sp>
      <p:sp>
        <p:nvSpPr>
          <p:cNvPr id="7" name="Bildplatzhalter 10">
            <a:extLst>
              <a:ext uri="{FF2B5EF4-FFF2-40B4-BE49-F238E27FC236}">
                <a16:creationId xmlns:a16="http://schemas.microsoft.com/office/drawing/2014/main" id="{14CF255F-B2EC-2517-FAAE-EBA3F3EB53C3}"/>
              </a:ext>
            </a:extLst>
          </p:cNvPr>
          <p:cNvSpPr>
            <a:spLocks noGrp="1"/>
          </p:cNvSpPr>
          <p:nvPr>
            <p:ph type="pic" sz="quarter" idx="10" hasCustomPrompt="1"/>
          </p:nvPr>
        </p:nvSpPr>
        <p:spPr bwMode="gray">
          <a:xfrm>
            <a:off x="8148638" y="0"/>
            <a:ext cx="4043362" cy="6858000"/>
          </a:xfrm>
          <a:solidFill>
            <a:srgbClr val="E5E3DE"/>
          </a:solidFill>
        </p:spPr>
        <p:txBody>
          <a:bodyPr tIns="720000" anchor="ctr" anchorCtr="0"/>
          <a:lstStyle>
            <a:lvl1pPr marL="0" indent="0" algn="ctr">
              <a:spcBef>
                <a:spcPts val="0"/>
              </a:spcBef>
              <a:spcAft>
                <a:spcPts val="0"/>
              </a:spcAft>
              <a:buFontTx/>
              <a:buNone/>
              <a:tabLst/>
              <a:defRPr sz="1200" b="0">
                <a:solidFill>
                  <a:schemeClr val="tx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a:t>Add picture</a:t>
            </a:r>
          </a:p>
        </p:txBody>
      </p:sp>
      <p:sp>
        <p:nvSpPr>
          <p:cNvPr id="10" name="Foliennummernplatzhalter 9">
            <a:extLst>
              <a:ext uri="{FF2B5EF4-FFF2-40B4-BE49-F238E27FC236}">
                <a16:creationId xmlns:a16="http://schemas.microsoft.com/office/drawing/2014/main" id="{94D61AF6-E14A-F199-9F75-3E049334E961}"/>
              </a:ext>
            </a:extLst>
          </p:cNvPr>
          <p:cNvSpPr>
            <a:spLocks noGrp="1"/>
          </p:cNvSpPr>
          <p:nvPr>
            <p:ph type="sldNum" sz="quarter" idx="15"/>
          </p:nvPr>
        </p:nvSpPr>
        <p:spPr bwMode="gray"/>
        <p:txBody>
          <a:bodyPr/>
          <a:lstStyle>
            <a:lvl1pPr>
              <a:defRPr>
                <a:solidFill>
                  <a:schemeClr val="bg1"/>
                </a:solidFill>
              </a:defRPr>
            </a:lvl1pPr>
          </a:lstStyle>
          <a:p>
            <a:fld id="{383801AC-7ECE-4C3F-9971-AE27D86C21A3}" type="slidenum">
              <a:rPr lang="en-US" smtClean="0"/>
              <a:t>‹#›</a:t>
            </a:fld>
            <a:endParaRPr lang="en-US"/>
          </a:p>
        </p:txBody>
      </p:sp>
      <p:sp>
        <p:nvSpPr>
          <p:cNvPr id="2" name="Fußzeilenplatzhalter 1">
            <a:extLst>
              <a:ext uri="{FF2B5EF4-FFF2-40B4-BE49-F238E27FC236}">
                <a16:creationId xmlns:a16="http://schemas.microsoft.com/office/drawing/2014/main" id="{8464A4AD-DF50-326A-C3CC-77A3E90EED6B}"/>
              </a:ext>
            </a:extLst>
          </p:cNvPr>
          <p:cNvSpPr>
            <a:spLocks noGrp="1"/>
          </p:cNvSpPr>
          <p:nvPr>
            <p:ph type="ftr" sz="quarter" idx="16"/>
          </p:nvPr>
        </p:nvSpPr>
        <p:spPr bwMode="gray"/>
        <p:txBody>
          <a:bodyPr/>
          <a:lstStyle>
            <a:lvl1pPr>
              <a:defRPr>
                <a:solidFill>
                  <a:schemeClr val="bg1"/>
                </a:solidFill>
              </a:defRPr>
            </a:lvl1pPr>
          </a:lstStyle>
          <a:p>
            <a:endParaRPr lang="en-US"/>
          </a:p>
        </p:txBody>
      </p:sp>
      <p:grpSp>
        <p:nvGrpSpPr>
          <p:cNvPr id="16" name="Group 15">
            <a:extLst>
              <a:ext uri="{FF2B5EF4-FFF2-40B4-BE49-F238E27FC236}">
                <a16:creationId xmlns:a16="http://schemas.microsoft.com/office/drawing/2014/main" id="{826E795A-4AEE-2618-1B23-937B8A4644F0}"/>
              </a:ext>
              <a:ext uri="{C183D7F6-B498-43B3-948B-1728B52AA6E4}">
                <adec:decorative xmlns:adec="http://schemas.microsoft.com/office/drawing/2017/decorative" val="1"/>
              </a:ext>
            </a:extLst>
          </p:cNvPr>
          <p:cNvGrpSpPr/>
          <p:nvPr/>
        </p:nvGrpSpPr>
        <p:grpSpPr bwMode="gray">
          <a:xfrm>
            <a:off x="-1896888" y="0"/>
            <a:ext cx="1715078" cy="3744416"/>
            <a:chOff x="-1824880" y="2708920"/>
            <a:chExt cx="1715078" cy="3744416"/>
          </a:xfrm>
        </p:grpSpPr>
        <p:sp>
          <p:nvSpPr>
            <p:cNvPr id="17" name="TextBox 16">
              <a:extLst>
                <a:ext uri="{FF2B5EF4-FFF2-40B4-BE49-F238E27FC236}">
                  <a16:creationId xmlns:a16="http://schemas.microsoft.com/office/drawing/2014/main" id="{8B0F84D0-AE67-3B0E-A7AB-6540F919DB0D}"/>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a:solidFill>
                    <a:schemeClr val="tx1"/>
                  </a:solidFill>
                  <a:effectLst/>
                  <a:latin typeface="+mj-lt"/>
                </a:rPr>
                <a:t>To insert a picture:</a:t>
              </a:r>
            </a:p>
            <a:p>
              <a:pPr marL="144000" indent="-144000">
                <a:lnSpc>
                  <a:spcPct val="120000"/>
                </a:lnSpc>
                <a:spcAft>
                  <a:spcPts val="600"/>
                </a:spcAft>
                <a:buFont typeface="+mj-lt"/>
                <a:buAutoNum type="arabicPeriod"/>
              </a:pPr>
              <a:r>
                <a:rPr lang="en-US" sz="90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a:solidFill>
                    <a:schemeClr val="tx1"/>
                  </a:solidFill>
                  <a:effectLst/>
                  <a:latin typeface="+mn-lt"/>
                </a:rPr>
                <a:t>Choose “Pictures” and then the corresponding source where the image is located</a:t>
              </a:r>
              <a:endParaRPr lang="en-US" sz="900">
                <a:solidFill>
                  <a:schemeClr val="tx1"/>
                </a:solidFill>
                <a:latin typeface="+mn-lt"/>
              </a:endParaRPr>
            </a:p>
          </p:txBody>
        </p:sp>
        <p:pic>
          <p:nvPicPr>
            <p:cNvPr id="18" name="Picture 17">
              <a:extLst>
                <a:ext uri="{FF2B5EF4-FFF2-40B4-BE49-F238E27FC236}">
                  <a16:creationId xmlns:a16="http://schemas.microsoft.com/office/drawing/2014/main" id="{8A135E1A-DE75-B2CF-E3B2-F7C52478F81B}"/>
                </a:ext>
              </a:extLst>
            </p:cNvPr>
            <p:cNvPicPr>
              <a:picLocks noChangeAspect="1"/>
            </p:cNvPicPr>
            <p:nvPr userDrawn="1"/>
          </p:nvPicPr>
          <p:blipFill rotWithShape="1">
            <a:blip r:embed="rId2"/>
            <a:srcRect l="8843" r="2395" b="2546"/>
            <a:stretch/>
          </p:blipFill>
          <p:spPr bwMode="gray">
            <a:xfrm>
              <a:off x="-1589806" y="4475212"/>
              <a:ext cx="745332" cy="1122804"/>
            </a:xfrm>
            <a:prstGeom prst="roundRect">
              <a:avLst>
                <a:gd name="adj" fmla="val 3514"/>
              </a:avLst>
            </a:prstGeom>
          </p:spPr>
        </p:pic>
        <p:sp>
          <p:nvSpPr>
            <p:cNvPr id="19" name="TextBox 18">
              <a:extLst>
                <a:ext uri="{FF2B5EF4-FFF2-40B4-BE49-F238E27FC236}">
                  <a16:creationId xmlns:a16="http://schemas.microsoft.com/office/drawing/2014/main" id="{6CE8A64D-42CD-4BF1-BA15-ED10E21F96F2}"/>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a:solidFill>
                  <a:schemeClr val="tx1"/>
                </a:solidFill>
                <a:latin typeface="+mn-lt"/>
              </a:endParaRPr>
            </a:p>
          </p:txBody>
        </p:sp>
      </p:grpSp>
    </p:spTree>
    <p:extLst>
      <p:ext uri="{BB962C8B-B14F-4D97-AF65-F5344CB8AC3E}">
        <p14:creationId xmlns:p14="http://schemas.microsoft.com/office/powerpoint/2010/main" val="1835552284"/>
      </p:ext>
    </p:extLst>
  </p:cSld>
  <p:clrMapOvr>
    <a:masterClrMapping/>
  </p:clrMapOvr>
  <p:extLst>
    <p:ext uri="{DCECCB84-F9BA-43D5-87BE-67443E8EF086}">
      <p15:sldGuideLst xmlns:p15="http://schemas.microsoft.com/office/powerpoint/2012/main">
        <p15:guide id="1" pos="5133">
          <p15:clr>
            <a:srgbClr val="FBAE40"/>
          </p15:clr>
        </p15:guide>
        <p15:guide id="2" pos="495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image portrait (3)">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2316163" y="477000"/>
            <a:ext cx="9396461" cy="720000"/>
          </a:xfrm>
        </p:spPr>
        <p:txBody>
          <a:bodyPr/>
          <a:lstStyle>
            <a:lvl1pPr>
              <a:defRPr/>
            </a:lvl1pPr>
          </a:lstStyle>
          <a:p>
            <a:r>
              <a:rPr lang="en-US" err="1"/>
              <a:t>Folientitel</a:t>
            </a:r>
            <a:endParaRPr lang="en-US"/>
          </a:p>
        </p:txBody>
      </p:sp>
      <p:sp>
        <p:nvSpPr>
          <p:cNvPr id="3" name="Inhaltsplatzhalter 2"/>
          <p:cNvSpPr>
            <a:spLocks noGrp="1"/>
          </p:cNvSpPr>
          <p:nvPr>
            <p:ph idx="1" hasCustomPrompt="1"/>
          </p:nvPr>
        </p:nvSpPr>
        <p:spPr bwMode="gray">
          <a:xfrm>
            <a:off x="2316209" y="1412876"/>
            <a:ext cx="9396414"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Textplatzhalter 7"/>
          <p:cNvSpPr>
            <a:spLocks noGrp="1"/>
          </p:cNvSpPr>
          <p:nvPr>
            <p:ph type="body" sz="quarter" idx="13" hasCustomPrompt="1"/>
          </p:nvPr>
        </p:nvSpPr>
        <p:spPr bwMode="gray">
          <a:xfrm>
            <a:off x="2316783" y="5805280"/>
            <a:ext cx="9396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a:t>Footnote/Source</a:t>
            </a:r>
          </a:p>
        </p:txBody>
      </p:sp>
      <p:sp>
        <p:nvSpPr>
          <p:cNvPr id="13" name="Bildplatzhalter 10">
            <a:extLst>
              <a:ext uri="{FF2B5EF4-FFF2-40B4-BE49-F238E27FC236}">
                <a16:creationId xmlns:a16="http://schemas.microsoft.com/office/drawing/2014/main" id="{4EA519C6-3621-AA78-3D48-CE2C8B305E30}"/>
              </a:ext>
            </a:extLst>
          </p:cNvPr>
          <p:cNvSpPr>
            <a:spLocks noGrp="1"/>
          </p:cNvSpPr>
          <p:nvPr>
            <p:ph type="pic" sz="quarter" idx="10" hasCustomPrompt="1"/>
          </p:nvPr>
        </p:nvSpPr>
        <p:spPr bwMode="gray">
          <a:xfrm>
            <a:off x="1" y="0"/>
            <a:ext cx="2027238" cy="6858000"/>
          </a:xfrm>
          <a:solidFill>
            <a:srgbClr val="E5E3DE"/>
          </a:solidFill>
        </p:spPr>
        <p:txBody>
          <a:bodyPr tIns="720000" anchor="ctr" anchorCtr="0"/>
          <a:lstStyle>
            <a:lvl1pPr marL="0" indent="0" algn="ctr">
              <a:spcBef>
                <a:spcPts val="0"/>
              </a:spcBef>
              <a:spcAft>
                <a:spcPts val="0"/>
              </a:spcAft>
              <a:buFontTx/>
              <a:buNone/>
              <a:tabLst/>
              <a:defRPr sz="1200" b="0">
                <a:solidFill>
                  <a:schemeClr val="tx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a:t>Add picture</a:t>
            </a:r>
          </a:p>
        </p:txBody>
      </p:sp>
      <p:sp>
        <p:nvSpPr>
          <p:cNvPr id="14" name="Fußzeilenplatzhalter 13">
            <a:extLst>
              <a:ext uri="{FF2B5EF4-FFF2-40B4-BE49-F238E27FC236}">
                <a16:creationId xmlns:a16="http://schemas.microsoft.com/office/drawing/2014/main" id="{6EEB0A4C-9CB1-5FD3-5A85-95FE106E43BA}"/>
              </a:ext>
            </a:extLst>
          </p:cNvPr>
          <p:cNvSpPr>
            <a:spLocks noGrp="1"/>
          </p:cNvSpPr>
          <p:nvPr>
            <p:ph type="ftr" sz="quarter" idx="29"/>
          </p:nvPr>
        </p:nvSpPr>
        <p:spPr bwMode="gray"/>
        <p:txBody>
          <a:bodyPr/>
          <a:lstStyle/>
          <a:p>
            <a:endParaRPr lang="en-US"/>
          </a:p>
        </p:txBody>
      </p:sp>
      <p:sp>
        <p:nvSpPr>
          <p:cNvPr id="15" name="Foliennummernplatzhalter 14">
            <a:extLst>
              <a:ext uri="{FF2B5EF4-FFF2-40B4-BE49-F238E27FC236}">
                <a16:creationId xmlns:a16="http://schemas.microsoft.com/office/drawing/2014/main" id="{15D18496-5D1E-5F00-2ACA-70465B9A16F2}"/>
              </a:ext>
            </a:extLst>
          </p:cNvPr>
          <p:cNvSpPr>
            <a:spLocks noGrp="1"/>
          </p:cNvSpPr>
          <p:nvPr>
            <p:ph type="sldNum" sz="quarter" idx="30"/>
          </p:nvPr>
        </p:nvSpPr>
        <p:spPr bwMode="gray"/>
        <p:txBody>
          <a:bodyPr/>
          <a:lstStyle/>
          <a:p>
            <a:fld id="{383801AC-7ECE-4C3F-9971-AE27D86C21A3}" type="slidenum">
              <a:rPr lang="en-US" smtClean="0"/>
              <a:t>‹#›</a:t>
            </a:fld>
            <a:endParaRPr lang="en-US"/>
          </a:p>
        </p:txBody>
      </p:sp>
      <p:sp>
        <p:nvSpPr>
          <p:cNvPr id="2" name="Text Placeholder 8">
            <a:extLst>
              <a:ext uri="{FF2B5EF4-FFF2-40B4-BE49-F238E27FC236}">
                <a16:creationId xmlns:a16="http://schemas.microsoft.com/office/drawing/2014/main" id="{0581CA52-FD82-1F55-27CD-D1C50118A4C0}"/>
              </a:ext>
            </a:extLst>
          </p:cNvPr>
          <p:cNvSpPr>
            <a:spLocks noGrp="1"/>
          </p:cNvSpPr>
          <p:nvPr>
            <p:ph type="body" sz="quarter" idx="31"/>
          </p:nvPr>
        </p:nvSpPr>
        <p:spPr bwMode="gray">
          <a:xfrm>
            <a:off x="479424" y="6166800"/>
            <a:ext cx="1234800" cy="374400"/>
          </a:xfrm>
          <a:blipFill>
            <a:blip r:embed="rId2">
              <a:extLst>
                <a:ext uri="{96DAC541-7B7A-43D3-8B79-37D633B846F1}">
                  <asvg:svgBlip xmlns:asvg="http://schemas.microsoft.com/office/drawing/2016/SVG/main" r:embed="rId3"/>
                </a:ext>
              </a:extLst>
            </a:blip>
            <a:srcRect/>
            <a:stretch>
              <a:fillRect t="224" b="224"/>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grpSp>
        <p:nvGrpSpPr>
          <p:cNvPr id="17" name="Group 16">
            <a:extLst>
              <a:ext uri="{FF2B5EF4-FFF2-40B4-BE49-F238E27FC236}">
                <a16:creationId xmlns:a16="http://schemas.microsoft.com/office/drawing/2014/main" id="{0D5B12A7-5AE8-4E1A-DA33-D80561FB9A6F}"/>
              </a:ext>
              <a:ext uri="{C183D7F6-B498-43B3-948B-1728B52AA6E4}">
                <adec:decorative xmlns:adec="http://schemas.microsoft.com/office/drawing/2017/decorative" val="1"/>
              </a:ext>
            </a:extLst>
          </p:cNvPr>
          <p:cNvGrpSpPr/>
          <p:nvPr/>
        </p:nvGrpSpPr>
        <p:grpSpPr bwMode="gray">
          <a:xfrm>
            <a:off x="-1896888" y="0"/>
            <a:ext cx="1715078" cy="3744416"/>
            <a:chOff x="-1824880" y="2708920"/>
            <a:chExt cx="1715078" cy="3744416"/>
          </a:xfrm>
        </p:grpSpPr>
        <p:sp>
          <p:nvSpPr>
            <p:cNvPr id="18" name="TextBox 17">
              <a:extLst>
                <a:ext uri="{FF2B5EF4-FFF2-40B4-BE49-F238E27FC236}">
                  <a16:creationId xmlns:a16="http://schemas.microsoft.com/office/drawing/2014/main" id="{A367C244-F025-3A15-FAA2-8B46D5E9A8A4}"/>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a:solidFill>
                    <a:schemeClr val="tx1"/>
                  </a:solidFill>
                  <a:effectLst/>
                  <a:latin typeface="+mj-lt"/>
                </a:rPr>
                <a:t>To insert a picture:</a:t>
              </a:r>
            </a:p>
            <a:p>
              <a:pPr marL="144000" indent="-144000">
                <a:lnSpc>
                  <a:spcPct val="120000"/>
                </a:lnSpc>
                <a:spcAft>
                  <a:spcPts val="600"/>
                </a:spcAft>
                <a:buFont typeface="+mj-lt"/>
                <a:buAutoNum type="arabicPeriod"/>
              </a:pPr>
              <a:r>
                <a:rPr lang="en-US" sz="90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a:solidFill>
                    <a:schemeClr val="tx1"/>
                  </a:solidFill>
                  <a:effectLst/>
                  <a:latin typeface="+mn-lt"/>
                </a:rPr>
                <a:t>Choose “Pictures” and then the corresponding source where the image is located</a:t>
              </a:r>
              <a:endParaRPr lang="en-US" sz="900">
                <a:solidFill>
                  <a:schemeClr val="tx1"/>
                </a:solidFill>
                <a:latin typeface="+mn-lt"/>
              </a:endParaRPr>
            </a:p>
          </p:txBody>
        </p:sp>
        <p:pic>
          <p:nvPicPr>
            <p:cNvPr id="19" name="Picture 18">
              <a:extLst>
                <a:ext uri="{FF2B5EF4-FFF2-40B4-BE49-F238E27FC236}">
                  <a16:creationId xmlns:a16="http://schemas.microsoft.com/office/drawing/2014/main" id="{B5B5593A-6E6C-DA64-6263-6DB67B6B34B4}"/>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20" name="TextBox 19">
              <a:extLst>
                <a:ext uri="{FF2B5EF4-FFF2-40B4-BE49-F238E27FC236}">
                  <a16:creationId xmlns:a16="http://schemas.microsoft.com/office/drawing/2014/main" id="{EC983BE9-6EB2-3207-54B9-1904F8E3EE1D}"/>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a:solidFill>
                  <a:schemeClr val="tx1"/>
                </a:solidFill>
                <a:latin typeface="+mn-lt"/>
              </a:endParaRPr>
            </a:p>
          </p:txBody>
        </p:sp>
      </p:grpSp>
    </p:spTree>
    <p:extLst>
      <p:ext uri="{BB962C8B-B14F-4D97-AF65-F5344CB8AC3E}">
        <p14:creationId xmlns:p14="http://schemas.microsoft.com/office/powerpoint/2010/main" val="3483416085"/>
      </p:ext>
    </p:extLst>
  </p:cSld>
  <p:clrMapOvr>
    <a:masterClrMapping/>
  </p:clrMapOvr>
  <p:extLst>
    <p:ext uri="{DCECCB84-F9BA-43D5-87BE-67443E8EF086}">
      <p15:sldGuideLst xmlns:p15="http://schemas.microsoft.com/office/powerpoint/2012/main">
        <p15:guide id="1" pos="1459">
          <p15:clr>
            <a:srgbClr val="FBAE40"/>
          </p15:clr>
        </p15:guide>
        <p15:guide id="2" pos="12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dark with image portrait (1)">
    <p:bg>
      <p:bgPr>
        <a:solidFill>
          <a:schemeClr val="bg2"/>
        </a:solidFill>
        <a:effectLst/>
      </p:bgPr>
    </p:bg>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79425" y="477000"/>
            <a:ext cx="5472114" cy="720000"/>
          </a:xfrm>
        </p:spPr>
        <p:txBody>
          <a:bodyPr/>
          <a:lstStyle>
            <a:lvl1pPr>
              <a:defRPr>
                <a:solidFill>
                  <a:schemeClr val="tx2"/>
                </a:solidFill>
              </a:defRPr>
            </a:lvl1pPr>
          </a:lstStyle>
          <a:p>
            <a:r>
              <a:rPr lang="en-US" err="1"/>
              <a:t>Folientitel</a:t>
            </a:r>
            <a:endParaRPr lang="en-US"/>
          </a:p>
        </p:txBody>
      </p:sp>
      <p:sp>
        <p:nvSpPr>
          <p:cNvPr id="3" name="Inhaltsplatzhalter 2"/>
          <p:cNvSpPr>
            <a:spLocks noGrp="1"/>
          </p:cNvSpPr>
          <p:nvPr>
            <p:ph idx="1" hasCustomPrompt="1"/>
          </p:nvPr>
        </p:nvSpPr>
        <p:spPr bwMode="gray">
          <a:xfrm>
            <a:off x="479424" y="1412876"/>
            <a:ext cx="5472113" cy="4392000"/>
          </a:xfrm>
        </p:spPr>
        <p:txBody>
          <a:bodyPr/>
          <a:lstStyle>
            <a:lvl1pPr>
              <a:buClr>
                <a:schemeClr val="tx2"/>
              </a:buClr>
              <a:defRPr>
                <a:solidFill>
                  <a:schemeClr val="bg1"/>
                </a:solidFill>
              </a:defRPr>
            </a:lvl1pPr>
            <a:lvl2pPr>
              <a:buClr>
                <a:schemeClr val="tx2"/>
              </a:buClr>
              <a:defRPr>
                <a:solidFill>
                  <a:schemeClr val="bg1"/>
                </a:solidFill>
              </a:defRPr>
            </a:lvl2pPr>
            <a:lvl3pPr>
              <a:buClr>
                <a:schemeClr val="tx2"/>
              </a:buClr>
              <a:defRPr>
                <a:solidFill>
                  <a:schemeClr val="bg1"/>
                </a:solidFill>
              </a:defRPr>
            </a:lvl3pPr>
            <a:lvl4pPr>
              <a:buClr>
                <a:schemeClr val="tx2"/>
              </a:buClr>
              <a:defRPr>
                <a:solidFill>
                  <a:schemeClr val="bg1"/>
                </a:solidFill>
              </a:defRPr>
            </a:lvl4pPr>
            <a:lvl5pPr>
              <a:buClr>
                <a:schemeClr val="tx2"/>
              </a:buClr>
              <a:defRPr>
                <a:solidFill>
                  <a:schemeClr val="bg1"/>
                </a:solidFill>
              </a:defRPr>
            </a:lvl5pPr>
            <a:lvl6pPr>
              <a:buClr>
                <a:schemeClr val="tx2"/>
              </a:buClr>
              <a:defRPr>
                <a:solidFill>
                  <a:schemeClr val="bg1"/>
                </a:solidFill>
              </a:defRPr>
            </a:lvl6pPr>
            <a:lvl7pPr>
              <a:buClr>
                <a:schemeClr val="tx2"/>
              </a:buClr>
              <a:defRPr>
                <a:solidFill>
                  <a:schemeClr val="bg1"/>
                </a:solidFill>
              </a:defRPr>
            </a:lvl7pPr>
            <a:lvl8pPr>
              <a:buClr>
                <a:schemeClr val="tx2"/>
              </a:buClr>
              <a:defRPr>
                <a:solidFill>
                  <a:schemeClr val="bg1"/>
                </a:solidFill>
              </a:defRPr>
            </a:lvl8pPr>
            <a:lvl9pPr>
              <a:buClr>
                <a:schemeClr val="tx2"/>
              </a:buClr>
              <a:defRPr>
                <a:solidFill>
                  <a:schemeClr val="bg1"/>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Textplatzhalter 7"/>
          <p:cNvSpPr>
            <a:spLocks noGrp="1"/>
          </p:cNvSpPr>
          <p:nvPr>
            <p:ph type="body" sz="quarter" idx="13" hasCustomPrompt="1"/>
          </p:nvPr>
        </p:nvSpPr>
        <p:spPr bwMode="gray">
          <a:xfrm>
            <a:off x="480000" y="5805280"/>
            <a:ext cx="5472000" cy="144000"/>
          </a:xfrm>
        </p:spPr>
        <p:txBody>
          <a:bodyPr anchor="b"/>
          <a:lstStyle>
            <a:lvl1pPr marL="0" indent="0">
              <a:lnSpc>
                <a:spcPct val="100000"/>
              </a:lnSpc>
              <a:spcBef>
                <a:spcPts val="0"/>
              </a:spcBef>
              <a:spcAft>
                <a:spcPts val="0"/>
              </a:spcAft>
              <a:buFont typeface="Arial" panose="020B0604020202020204" pitchFamily="34" charset="0"/>
              <a:buNone/>
              <a:defRPr sz="800" b="0">
                <a:solidFill>
                  <a:schemeClr val="bg1"/>
                </a:solidFill>
              </a:defRPr>
            </a:lvl1pPr>
            <a:lvl2pPr marL="0" indent="0">
              <a:lnSpc>
                <a:spcPct val="100000"/>
              </a:lnSpc>
              <a:spcBef>
                <a:spcPts val="0"/>
              </a:spcBef>
              <a:spcAft>
                <a:spcPts val="0"/>
              </a:spcAft>
              <a:buFont typeface="Arial" panose="020B0604020202020204" pitchFamily="34" charset="0"/>
              <a:buNone/>
              <a:defRPr sz="800" b="0">
                <a:solidFill>
                  <a:schemeClr val="bg1"/>
                </a:solidFill>
              </a:defRPr>
            </a:lvl2pPr>
            <a:lvl3pPr marL="0" indent="0">
              <a:lnSpc>
                <a:spcPct val="100000"/>
              </a:lnSpc>
              <a:spcBef>
                <a:spcPts val="0"/>
              </a:spcBef>
              <a:spcAft>
                <a:spcPts val="0"/>
              </a:spcAft>
              <a:buNone/>
              <a:defRPr sz="800" b="0">
                <a:solidFill>
                  <a:schemeClr val="bg1"/>
                </a:solidFill>
              </a:defRPr>
            </a:lvl3pPr>
            <a:lvl4pPr marL="0" indent="0">
              <a:lnSpc>
                <a:spcPct val="100000"/>
              </a:lnSpc>
              <a:spcBef>
                <a:spcPts val="0"/>
              </a:spcBef>
              <a:spcAft>
                <a:spcPts val="0"/>
              </a:spcAft>
              <a:buNone/>
              <a:defRPr sz="800" b="0">
                <a:solidFill>
                  <a:schemeClr val="bg1"/>
                </a:solidFill>
              </a:defRPr>
            </a:lvl4pPr>
            <a:lvl5pPr marL="0" indent="0">
              <a:lnSpc>
                <a:spcPct val="100000"/>
              </a:lnSpc>
              <a:spcBef>
                <a:spcPts val="0"/>
              </a:spcBef>
              <a:spcAft>
                <a:spcPts val="0"/>
              </a:spcAft>
              <a:buNone/>
              <a:defRPr sz="800" b="0">
                <a:solidFill>
                  <a:schemeClr val="bg1"/>
                </a:solidFill>
              </a:defRPr>
            </a:lvl5pPr>
            <a:lvl6pPr marL="0" indent="0">
              <a:lnSpc>
                <a:spcPct val="100000"/>
              </a:lnSpc>
              <a:spcBef>
                <a:spcPts val="0"/>
              </a:spcBef>
              <a:spcAft>
                <a:spcPts val="0"/>
              </a:spcAft>
              <a:buNone/>
              <a:defRPr sz="800" b="0">
                <a:solidFill>
                  <a:schemeClr val="bg1"/>
                </a:solidFill>
              </a:defRPr>
            </a:lvl6pPr>
            <a:lvl7pPr marL="0" indent="0">
              <a:lnSpc>
                <a:spcPct val="100000"/>
              </a:lnSpc>
              <a:spcBef>
                <a:spcPts val="0"/>
              </a:spcBef>
              <a:spcAft>
                <a:spcPts val="0"/>
              </a:spcAft>
              <a:buNone/>
              <a:defRPr sz="800" b="0">
                <a:solidFill>
                  <a:schemeClr val="bg1"/>
                </a:solidFill>
              </a:defRPr>
            </a:lvl7pPr>
            <a:lvl8pPr marL="0" indent="0">
              <a:lnSpc>
                <a:spcPct val="100000"/>
              </a:lnSpc>
              <a:spcBef>
                <a:spcPts val="0"/>
              </a:spcBef>
              <a:spcAft>
                <a:spcPts val="0"/>
              </a:spcAft>
              <a:buNone/>
              <a:defRPr sz="800" b="0">
                <a:solidFill>
                  <a:schemeClr val="bg1"/>
                </a:solidFill>
              </a:defRPr>
            </a:lvl8pPr>
            <a:lvl9pPr marL="0" indent="0">
              <a:lnSpc>
                <a:spcPct val="100000"/>
              </a:lnSpc>
              <a:spcBef>
                <a:spcPts val="0"/>
              </a:spcBef>
              <a:spcAft>
                <a:spcPts val="0"/>
              </a:spcAft>
              <a:buNone/>
              <a:defRPr sz="800" b="0">
                <a:solidFill>
                  <a:schemeClr val="bg1"/>
                </a:solidFill>
              </a:defRPr>
            </a:lvl9pPr>
          </a:lstStyle>
          <a:p>
            <a:pPr lvl="0"/>
            <a:r>
              <a:rPr lang="en-US"/>
              <a:t>Footnote/Source</a:t>
            </a:r>
          </a:p>
        </p:txBody>
      </p:sp>
      <p:sp>
        <p:nvSpPr>
          <p:cNvPr id="7" name="Bildplatzhalter 10">
            <a:extLst>
              <a:ext uri="{FF2B5EF4-FFF2-40B4-BE49-F238E27FC236}">
                <a16:creationId xmlns:a16="http://schemas.microsoft.com/office/drawing/2014/main" id="{BB620B58-DC4D-ABB4-B16A-92C43E6933B4}"/>
              </a:ext>
            </a:extLst>
          </p:cNvPr>
          <p:cNvSpPr>
            <a:spLocks noGrp="1"/>
          </p:cNvSpPr>
          <p:nvPr>
            <p:ph type="pic" sz="quarter" idx="10" hasCustomPrompt="1"/>
          </p:nvPr>
        </p:nvSpPr>
        <p:spPr bwMode="gray">
          <a:xfrm>
            <a:off x="6240463" y="0"/>
            <a:ext cx="5951536" cy="6858000"/>
          </a:xfrm>
          <a:solidFill>
            <a:srgbClr val="E5E3DE"/>
          </a:solidFill>
        </p:spPr>
        <p:txBody>
          <a:bodyPr tIns="720000" anchor="ctr" anchorCtr="0"/>
          <a:lstStyle>
            <a:lvl1pPr marL="0" indent="0" algn="ctr">
              <a:spcBef>
                <a:spcPts val="0"/>
              </a:spcBef>
              <a:spcAft>
                <a:spcPts val="0"/>
              </a:spcAft>
              <a:buFontTx/>
              <a:buNone/>
              <a:tabLst/>
              <a:defRPr sz="1200" b="0">
                <a:solidFill>
                  <a:schemeClr val="tx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a:t>Add picture</a:t>
            </a:r>
          </a:p>
        </p:txBody>
      </p:sp>
      <p:sp>
        <p:nvSpPr>
          <p:cNvPr id="9" name="Fußzeilenplatzhalter 8">
            <a:extLst>
              <a:ext uri="{FF2B5EF4-FFF2-40B4-BE49-F238E27FC236}">
                <a16:creationId xmlns:a16="http://schemas.microsoft.com/office/drawing/2014/main" id="{DD2A017B-395B-34E7-2458-B410A50C8516}"/>
              </a:ext>
            </a:extLst>
          </p:cNvPr>
          <p:cNvSpPr>
            <a:spLocks noGrp="1"/>
          </p:cNvSpPr>
          <p:nvPr>
            <p:ph type="ftr" sz="quarter" idx="14"/>
          </p:nvPr>
        </p:nvSpPr>
        <p:spPr bwMode="gray"/>
        <p:txBody>
          <a:bodyPr/>
          <a:lstStyle>
            <a:lvl1pPr>
              <a:defRPr>
                <a:solidFill>
                  <a:schemeClr val="bg1"/>
                </a:solidFill>
              </a:defRPr>
            </a:lvl1pPr>
          </a:lstStyle>
          <a:p>
            <a:endParaRPr lang="en-US"/>
          </a:p>
        </p:txBody>
      </p:sp>
      <p:sp>
        <p:nvSpPr>
          <p:cNvPr id="10" name="Foliennummernplatzhalter 9">
            <a:extLst>
              <a:ext uri="{FF2B5EF4-FFF2-40B4-BE49-F238E27FC236}">
                <a16:creationId xmlns:a16="http://schemas.microsoft.com/office/drawing/2014/main" id="{94D61AF6-E14A-F199-9F75-3E049334E961}"/>
              </a:ext>
            </a:extLst>
          </p:cNvPr>
          <p:cNvSpPr>
            <a:spLocks noGrp="1"/>
          </p:cNvSpPr>
          <p:nvPr>
            <p:ph type="sldNum" sz="quarter" idx="15"/>
          </p:nvPr>
        </p:nvSpPr>
        <p:spPr bwMode="gray"/>
        <p:txBody>
          <a:bodyPr/>
          <a:lstStyle>
            <a:lvl1pPr>
              <a:defRPr>
                <a:solidFill>
                  <a:schemeClr val="bg1"/>
                </a:solidFill>
              </a:defRPr>
            </a:lvl1pPr>
          </a:lstStyle>
          <a:p>
            <a:fld id="{383801AC-7ECE-4C3F-9971-AE27D86C21A3}" type="slidenum">
              <a:rPr lang="en-US" smtClean="0"/>
              <a:t>‹#›</a:t>
            </a:fld>
            <a:endParaRPr lang="en-US"/>
          </a:p>
        </p:txBody>
      </p:sp>
      <p:pic>
        <p:nvPicPr>
          <p:cNvPr id="6" name="Grafik 5">
            <a:extLst>
              <a:ext uri="{FF2B5EF4-FFF2-40B4-BE49-F238E27FC236}">
                <a16:creationId xmlns:a16="http://schemas.microsoft.com/office/drawing/2014/main" id="{8F1C8E5E-1DF3-5390-67F1-46733FD700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grpSp>
        <p:nvGrpSpPr>
          <p:cNvPr id="17" name="Group 16">
            <a:extLst>
              <a:ext uri="{FF2B5EF4-FFF2-40B4-BE49-F238E27FC236}">
                <a16:creationId xmlns:a16="http://schemas.microsoft.com/office/drawing/2014/main" id="{78C86180-AB79-4834-665E-69ECBDACDBFA}"/>
              </a:ext>
              <a:ext uri="{C183D7F6-B498-43B3-948B-1728B52AA6E4}">
                <adec:decorative xmlns:adec="http://schemas.microsoft.com/office/drawing/2017/decorative" val="1"/>
              </a:ext>
            </a:extLst>
          </p:cNvPr>
          <p:cNvGrpSpPr/>
          <p:nvPr/>
        </p:nvGrpSpPr>
        <p:grpSpPr bwMode="gray">
          <a:xfrm>
            <a:off x="-1896888" y="0"/>
            <a:ext cx="1715078" cy="3744416"/>
            <a:chOff x="-1824880" y="2708920"/>
            <a:chExt cx="1715078" cy="3744416"/>
          </a:xfrm>
        </p:grpSpPr>
        <p:sp>
          <p:nvSpPr>
            <p:cNvPr id="18" name="TextBox 17">
              <a:extLst>
                <a:ext uri="{FF2B5EF4-FFF2-40B4-BE49-F238E27FC236}">
                  <a16:creationId xmlns:a16="http://schemas.microsoft.com/office/drawing/2014/main" id="{6EE62970-DA69-216C-E19E-55BF4225BE20}"/>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a:solidFill>
                    <a:schemeClr val="tx1"/>
                  </a:solidFill>
                  <a:effectLst/>
                  <a:latin typeface="+mj-lt"/>
                </a:rPr>
                <a:t>To insert a picture:</a:t>
              </a:r>
            </a:p>
            <a:p>
              <a:pPr marL="144000" indent="-144000">
                <a:lnSpc>
                  <a:spcPct val="120000"/>
                </a:lnSpc>
                <a:spcAft>
                  <a:spcPts val="600"/>
                </a:spcAft>
                <a:buFont typeface="+mj-lt"/>
                <a:buAutoNum type="arabicPeriod"/>
              </a:pPr>
              <a:r>
                <a:rPr lang="en-US" sz="90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a:solidFill>
                    <a:schemeClr val="tx1"/>
                  </a:solidFill>
                  <a:effectLst/>
                  <a:latin typeface="+mn-lt"/>
                </a:rPr>
                <a:t>Choose “Pictures” and then the corresponding source where the image is located</a:t>
              </a:r>
              <a:endParaRPr lang="en-US" sz="900">
                <a:solidFill>
                  <a:schemeClr val="tx1"/>
                </a:solidFill>
                <a:latin typeface="+mn-lt"/>
              </a:endParaRPr>
            </a:p>
          </p:txBody>
        </p:sp>
        <p:pic>
          <p:nvPicPr>
            <p:cNvPr id="19" name="Picture 18">
              <a:extLst>
                <a:ext uri="{FF2B5EF4-FFF2-40B4-BE49-F238E27FC236}">
                  <a16:creationId xmlns:a16="http://schemas.microsoft.com/office/drawing/2014/main" id="{704E9497-F690-B6F9-BDBD-881382543791}"/>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20" name="TextBox 19">
              <a:extLst>
                <a:ext uri="{FF2B5EF4-FFF2-40B4-BE49-F238E27FC236}">
                  <a16:creationId xmlns:a16="http://schemas.microsoft.com/office/drawing/2014/main" id="{B010D4C6-8495-8FBA-8744-C69458EFC7C2}"/>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a:solidFill>
                  <a:schemeClr val="tx1"/>
                </a:solidFill>
                <a:latin typeface="+mn-lt"/>
              </a:endParaRPr>
            </a:p>
          </p:txBody>
        </p:sp>
      </p:grpSp>
    </p:spTree>
    <p:extLst>
      <p:ext uri="{BB962C8B-B14F-4D97-AF65-F5344CB8AC3E}">
        <p14:creationId xmlns:p14="http://schemas.microsoft.com/office/powerpoint/2010/main" val="2877134169"/>
      </p:ext>
    </p:extLst>
  </p:cSld>
  <p:clrMapOvr>
    <a:masterClrMapping/>
  </p:clrMapOvr>
  <p:extLst>
    <p:ext uri="{DCECCB84-F9BA-43D5-87BE-67443E8EF086}">
      <p15:sldGuideLst xmlns:p15="http://schemas.microsoft.com/office/powerpoint/2012/main">
        <p15:guide id="1" pos="3931">
          <p15:clr>
            <a:srgbClr val="FBAE40"/>
          </p15:clr>
        </p15:guide>
        <p15:guide id="2" pos="3749">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dark with image portrait (2)">
    <p:bg>
      <p:bgPr>
        <a:solidFill>
          <a:schemeClr val="bg2"/>
        </a:solidFill>
        <a:effectLst/>
      </p:bgPr>
    </p:bg>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79424" y="477000"/>
            <a:ext cx="7380289" cy="720000"/>
          </a:xfrm>
        </p:spPr>
        <p:txBody>
          <a:bodyPr/>
          <a:lstStyle>
            <a:lvl1pPr>
              <a:defRPr>
                <a:solidFill>
                  <a:schemeClr val="tx2"/>
                </a:solidFill>
              </a:defRPr>
            </a:lvl1pPr>
          </a:lstStyle>
          <a:p>
            <a:r>
              <a:rPr lang="en-US" err="1"/>
              <a:t>Folientitel</a:t>
            </a:r>
            <a:endParaRPr lang="en-US"/>
          </a:p>
        </p:txBody>
      </p:sp>
      <p:sp>
        <p:nvSpPr>
          <p:cNvPr id="3" name="Inhaltsplatzhalter 2"/>
          <p:cNvSpPr>
            <a:spLocks noGrp="1"/>
          </p:cNvSpPr>
          <p:nvPr>
            <p:ph idx="1" hasCustomPrompt="1"/>
          </p:nvPr>
        </p:nvSpPr>
        <p:spPr bwMode="gray">
          <a:xfrm>
            <a:off x="479424" y="1412876"/>
            <a:ext cx="7380289" cy="4392000"/>
          </a:xfrm>
        </p:spPr>
        <p:txBody>
          <a:bodyPr/>
          <a:lstStyle>
            <a:lvl1pPr>
              <a:buClr>
                <a:schemeClr val="tx2"/>
              </a:buClr>
              <a:defRPr>
                <a:solidFill>
                  <a:schemeClr val="bg1"/>
                </a:solidFill>
              </a:defRPr>
            </a:lvl1pPr>
            <a:lvl2pPr>
              <a:buClr>
                <a:schemeClr val="tx2"/>
              </a:buClr>
              <a:defRPr>
                <a:solidFill>
                  <a:schemeClr val="bg1"/>
                </a:solidFill>
              </a:defRPr>
            </a:lvl2pPr>
            <a:lvl3pPr>
              <a:buClr>
                <a:schemeClr val="tx2"/>
              </a:buClr>
              <a:defRPr>
                <a:solidFill>
                  <a:schemeClr val="bg1"/>
                </a:solidFill>
              </a:defRPr>
            </a:lvl3pPr>
            <a:lvl4pPr>
              <a:buClr>
                <a:schemeClr val="tx2"/>
              </a:buClr>
              <a:defRPr>
                <a:solidFill>
                  <a:schemeClr val="bg1"/>
                </a:solidFill>
              </a:defRPr>
            </a:lvl4pPr>
            <a:lvl5pPr>
              <a:buClr>
                <a:schemeClr val="tx2"/>
              </a:buClr>
              <a:defRPr>
                <a:solidFill>
                  <a:schemeClr val="bg1"/>
                </a:solidFill>
              </a:defRPr>
            </a:lvl5pPr>
            <a:lvl6pPr>
              <a:buClr>
                <a:schemeClr val="tx2"/>
              </a:buClr>
              <a:defRPr>
                <a:solidFill>
                  <a:schemeClr val="bg1"/>
                </a:solidFill>
              </a:defRPr>
            </a:lvl6pPr>
            <a:lvl7pPr>
              <a:buClr>
                <a:schemeClr val="tx2"/>
              </a:buClr>
              <a:defRPr>
                <a:solidFill>
                  <a:schemeClr val="bg1"/>
                </a:solidFill>
              </a:defRPr>
            </a:lvl7pPr>
            <a:lvl8pPr>
              <a:buClr>
                <a:schemeClr val="tx2"/>
              </a:buClr>
              <a:defRPr>
                <a:solidFill>
                  <a:schemeClr val="bg1"/>
                </a:solidFill>
              </a:defRPr>
            </a:lvl8pPr>
            <a:lvl9pPr>
              <a:buClr>
                <a:schemeClr val="tx2"/>
              </a:buClr>
              <a:defRPr>
                <a:solidFill>
                  <a:schemeClr val="bg1"/>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Textplatzhalter 7"/>
          <p:cNvSpPr>
            <a:spLocks noGrp="1"/>
          </p:cNvSpPr>
          <p:nvPr>
            <p:ph type="body" sz="quarter" idx="13" hasCustomPrompt="1"/>
          </p:nvPr>
        </p:nvSpPr>
        <p:spPr bwMode="gray">
          <a:xfrm>
            <a:off x="479999" y="5805264"/>
            <a:ext cx="7379713" cy="144000"/>
          </a:xfrm>
        </p:spPr>
        <p:txBody>
          <a:bodyPr anchor="b"/>
          <a:lstStyle>
            <a:lvl1pPr marL="0" indent="0">
              <a:lnSpc>
                <a:spcPct val="100000"/>
              </a:lnSpc>
              <a:spcBef>
                <a:spcPts val="0"/>
              </a:spcBef>
              <a:spcAft>
                <a:spcPts val="0"/>
              </a:spcAft>
              <a:buFont typeface="Arial" panose="020B0604020202020204" pitchFamily="34" charset="0"/>
              <a:buNone/>
              <a:defRPr sz="800" b="0">
                <a:solidFill>
                  <a:schemeClr val="bg1"/>
                </a:solidFill>
              </a:defRPr>
            </a:lvl1pPr>
            <a:lvl2pPr marL="0" indent="0">
              <a:lnSpc>
                <a:spcPct val="100000"/>
              </a:lnSpc>
              <a:spcBef>
                <a:spcPts val="0"/>
              </a:spcBef>
              <a:spcAft>
                <a:spcPts val="0"/>
              </a:spcAft>
              <a:buFont typeface="Arial" panose="020B0604020202020204" pitchFamily="34" charset="0"/>
              <a:buNone/>
              <a:defRPr sz="800" b="0">
                <a:solidFill>
                  <a:schemeClr val="bg1"/>
                </a:solidFill>
              </a:defRPr>
            </a:lvl2pPr>
            <a:lvl3pPr marL="0" indent="0">
              <a:lnSpc>
                <a:spcPct val="100000"/>
              </a:lnSpc>
              <a:spcBef>
                <a:spcPts val="0"/>
              </a:spcBef>
              <a:spcAft>
                <a:spcPts val="0"/>
              </a:spcAft>
              <a:buNone/>
              <a:defRPr sz="800" b="0">
                <a:solidFill>
                  <a:schemeClr val="bg1"/>
                </a:solidFill>
              </a:defRPr>
            </a:lvl3pPr>
            <a:lvl4pPr marL="0" indent="0">
              <a:lnSpc>
                <a:spcPct val="100000"/>
              </a:lnSpc>
              <a:spcBef>
                <a:spcPts val="0"/>
              </a:spcBef>
              <a:spcAft>
                <a:spcPts val="0"/>
              </a:spcAft>
              <a:buNone/>
              <a:defRPr sz="800" b="0">
                <a:solidFill>
                  <a:schemeClr val="bg1"/>
                </a:solidFill>
              </a:defRPr>
            </a:lvl4pPr>
            <a:lvl5pPr marL="0" indent="0">
              <a:lnSpc>
                <a:spcPct val="100000"/>
              </a:lnSpc>
              <a:spcBef>
                <a:spcPts val="0"/>
              </a:spcBef>
              <a:spcAft>
                <a:spcPts val="0"/>
              </a:spcAft>
              <a:buNone/>
              <a:defRPr sz="800" b="0">
                <a:solidFill>
                  <a:schemeClr val="bg1"/>
                </a:solidFill>
              </a:defRPr>
            </a:lvl5pPr>
            <a:lvl6pPr marL="0" indent="0">
              <a:lnSpc>
                <a:spcPct val="100000"/>
              </a:lnSpc>
              <a:spcBef>
                <a:spcPts val="0"/>
              </a:spcBef>
              <a:spcAft>
                <a:spcPts val="0"/>
              </a:spcAft>
              <a:buNone/>
              <a:defRPr sz="800" b="0">
                <a:solidFill>
                  <a:schemeClr val="bg1"/>
                </a:solidFill>
              </a:defRPr>
            </a:lvl6pPr>
            <a:lvl7pPr marL="0" indent="0">
              <a:lnSpc>
                <a:spcPct val="100000"/>
              </a:lnSpc>
              <a:spcBef>
                <a:spcPts val="0"/>
              </a:spcBef>
              <a:spcAft>
                <a:spcPts val="0"/>
              </a:spcAft>
              <a:buNone/>
              <a:defRPr sz="800" b="0">
                <a:solidFill>
                  <a:schemeClr val="bg1"/>
                </a:solidFill>
              </a:defRPr>
            </a:lvl7pPr>
            <a:lvl8pPr marL="0" indent="0">
              <a:lnSpc>
                <a:spcPct val="100000"/>
              </a:lnSpc>
              <a:spcBef>
                <a:spcPts val="0"/>
              </a:spcBef>
              <a:spcAft>
                <a:spcPts val="0"/>
              </a:spcAft>
              <a:buNone/>
              <a:defRPr sz="800" b="0">
                <a:solidFill>
                  <a:schemeClr val="bg1"/>
                </a:solidFill>
              </a:defRPr>
            </a:lvl8pPr>
            <a:lvl9pPr marL="0" indent="0">
              <a:lnSpc>
                <a:spcPct val="100000"/>
              </a:lnSpc>
              <a:spcBef>
                <a:spcPts val="0"/>
              </a:spcBef>
              <a:spcAft>
                <a:spcPts val="0"/>
              </a:spcAft>
              <a:buNone/>
              <a:defRPr sz="800" b="0">
                <a:solidFill>
                  <a:schemeClr val="bg1"/>
                </a:solidFill>
              </a:defRPr>
            </a:lvl9pPr>
          </a:lstStyle>
          <a:p>
            <a:pPr lvl="0"/>
            <a:r>
              <a:rPr lang="en-US"/>
              <a:t>Footnote/Source</a:t>
            </a:r>
          </a:p>
        </p:txBody>
      </p:sp>
      <p:sp>
        <p:nvSpPr>
          <p:cNvPr id="7" name="Bildplatzhalter 10">
            <a:extLst>
              <a:ext uri="{FF2B5EF4-FFF2-40B4-BE49-F238E27FC236}">
                <a16:creationId xmlns:a16="http://schemas.microsoft.com/office/drawing/2014/main" id="{CB86A524-EBBF-8AA1-B452-E3F520BD9009}"/>
              </a:ext>
            </a:extLst>
          </p:cNvPr>
          <p:cNvSpPr>
            <a:spLocks noGrp="1"/>
          </p:cNvSpPr>
          <p:nvPr>
            <p:ph type="pic" sz="quarter" idx="10" hasCustomPrompt="1"/>
          </p:nvPr>
        </p:nvSpPr>
        <p:spPr bwMode="gray">
          <a:xfrm>
            <a:off x="8148637" y="0"/>
            <a:ext cx="4043361" cy="6858000"/>
          </a:xfrm>
          <a:solidFill>
            <a:srgbClr val="E5E3DE"/>
          </a:solidFill>
        </p:spPr>
        <p:txBody>
          <a:bodyPr tIns="720000" anchor="ctr" anchorCtr="0"/>
          <a:lstStyle>
            <a:lvl1pPr marL="0" indent="0" algn="ctr">
              <a:spcBef>
                <a:spcPts val="0"/>
              </a:spcBef>
              <a:spcAft>
                <a:spcPts val="0"/>
              </a:spcAft>
              <a:buFontTx/>
              <a:buNone/>
              <a:tabLst/>
              <a:defRPr sz="1200" b="0">
                <a:solidFill>
                  <a:schemeClr val="tx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a:t>Add picture</a:t>
            </a:r>
          </a:p>
        </p:txBody>
      </p:sp>
      <p:sp>
        <p:nvSpPr>
          <p:cNvPr id="10" name="Foliennummernplatzhalter 9">
            <a:extLst>
              <a:ext uri="{FF2B5EF4-FFF2-40B4-BE49-F238E27FC236}">
                <a16:creationId xmlns:a16="http://schemas.microsoft.com/office/drawing/2014/main" id="{94D61AF6-E14A-F199-9F75-3E049334E961}"/>
              </a:ext>
            </a:extLst>
          </p:cNvPr>
          <p:cNvSpPr>
            <a:spLocks noGrp="1"/>
          </p:cNvSpPr>
          <p:nvPr>
            <p:ph type="sldNum" sz="quarter" idx="15"/>
          </p:nvPr>
        </p:nvSpPr>
        <p:spPr bwMode="gray"/>
        <p:txBody>
          <a:bodyPr/>
          <a:lstStyle>
            <a:lvl1pPr>
              <a:defRPr>
                <a:solidFill>
                  <a:schemeClr val="bg1"/>
                </a:solidFill>
              </a:defRPr>
            </a:lvl1pPr>
          </a:lstStyle>
          <a:p>
            <a:fld id="{383801AC-7ECE-4C3F-9971-AE27D86C21A3}" type="slidenum">
              <a:rPr lang="en-US" smtClean="0"/>
              <a:t>‹#›</a:t>
            </a:fld>
            <a:endParaRPr lang="en-US"/>
          </a:p>
        </p:txBody>
      </p:sp>
      <p:pic>
        <p:nvPicPr>
          <p:cNvPr id="6" name="Grafik 5">
            <a:extLst>
              <a:ext uri="{FF2B5EF4-FFF2-40B4-BE49-F238E27FC236}">
                <a16:creationId xmlns:a16="http://schemas.microsoft.com/office/drawing/2014/main" id="{C437CFD6-8782-8672-5598-F3A97DD175FC}"/>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sp>
        <p:nvSpPr>
          <p:cNvPr id="2" name="Fußzeilenplatzhalter 1">
            <a:extLst>
              <a:ext uri="{FF2B5EF4-FFF2-40B4-BE49-F238E27FC236}">
                <a16:creationId xmlns:a16="http://schemas.microsoft.com/office/drawing/2014/main" id="{10AA6098-3F2F-0A65-3542-51CB8D539E51}"/>
              </a:ext>
            </a:extLst>
          </p:cNvPr>
          <p:cNvSpPr>
            <a:spLocks noGrp="1"/>
          </p:cNvSpPr>
          <p:nvPr>
            <p:ph type="ftr" sz="quarter" idx="16"/>
          </p:nvPr>
        </p:nvSpPr>
        <p:spPr bwMode="gray"/>
        <p:txBody>
          <a:bodyPr/>
          <a:lstStyle>
            <a:lvl1pPr>
              <a:defRPr>
                <a:solidFill>
                  <a:schemeClr val="bg1"/>
                </a:solidFill>
              </a:defRPr>
            </a:lvl1pPr>
          </a:lstStyle>
          <a:p>
            <a:endParaRPr lang="en-US"/>
          </a:p>
        </p:txBody>
      </p:sp>
      <p:grpSp>
        <p:nvGrpSpPr>
          <p:cNvPr id="17" name="Group 16">
            <a:extLst>
              <a:ext uri="{FF2B5EF4-FFF2-40B4-BE49-F238E27FC236}">
                <a16:creationId xmlns:a16="http://schemas.microsoft.com/office/drawing/2014/main" id="{EB3D85D0-EE44-A930-049A-7DA939F6D0F4}"/>
              </a:ext>
              <a:ext uri="{C183D7F6-B498-43B3-948B-1728B52AA6E4}">
                <adec:decorative xmlns:adec="http://schemas.microsoft.com/office/drawing/2017/decorative" val="1"/>
              </a:ext>
            </a:extLst>
          </p:cNvPr>
          <p:cNvGrpSpPr/>
          <p:nvPr/>
        </p:nvGrpSpPr>
        <p:grpSpPr bwMode="gray">
          <a:xfrm>
            <a:off x="-1896888" y="0"/>
            <a:ext cx="1715078" cy="3744416"/>
            <a:chOff x="-1824880" y="2708920"/>
            <a:chExt cx="1715078" cy="3744416"/>
          </a:xfrm>
        </p:grpSpPr>
        <p:sp>
          <p:nvSpPr>
            <p:cNvPr id="18" name="TextBox 17">
              <a:extLst>
                <a:ext uri="{FF2B5EF4-FFF2-40B4-BE49-F238E27FC236}">
                  <a16:creationId xmlns:a16="http://schemas.microsoft.com/office/drawing/2014/main" id="{AC27EF27-1B97-A569-7351-28E06EE47B6C}"/>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a:solidFill>
                    <a:schemeClr val="tx1"/>
                  </a:solidFill>
                  <a:effectLst/>
                  <a:latin typeface="+mj-lt"/>
                </a:rPr>
                <a:t>To insert a picture:</a:t>
              </a:r>
            </a:p>
            <a:p>
              <a:pPr marL="144000" indent="-144000">
                <a:lnSpc>
                  <a:spcPct val="120000"/>
                </a:lnSpc>
                <a:spcAft>
                  <a:spcPts val="600"/>
                </a:spcAft>
                <a:buFont typeface="+mj-lt"/>
                <a:buAutoNum type="arabicPeriod"/>
              </a:pPr>
              <a:r>
                <a:rPr lang="en-US" sz="90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a:solidFill>
                    <a:schemeClr val="tx1"/>
                  </a:solidFill>
                  <a:effectLst/>
                  <a:latin typeface="+mn-lt"/>
                </a:rPr>
                <a:t>Choose “Pictures” and then the corresponding source where the image is located</a:t>
              </a:r>
              <a:endParaRPr lang="en-US" sz="900">
                <a:solidFill>
                  <a:schemeClr val="tx1"/>
                </a:solidFill>
                <a:latin typeface="+mn-lt"/>
              </a:endParaRPr>
            </a:p>
          </p:txBody>
        </p:sp>
        <p:pic>
          <p:nvPicPr>
            <p:cNvPr id="19" name="Picture 18">
              <a:extLst>
                <a:ext uri="{FF2B5EF4-FFF2-40B4-BE49-F238E27FC236}">
                  <a16:creationId xmlns:a16="http://schemas.microsoft.com/office/drawing/2014/main" id="{23580758-F3F5-AE7A-4F63-F70660D4FE0A}"/>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20" name="TextBox 19">
              <a:extLst>
                <a:ext uri="{FF2B5EF4-FFF2-40B4-BE49-F238E27FC236}">
                  <a16:creationId xmlns:a16="http://schemas.microsoft.com/office/drawing/2014/main" id="{CE778F22-457B-0501-F4D5-F037A2E66EB4}"/>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a:solidFill>
                  <a:schemeClr val="tx1"/>
                </a:solidFill>
                <a:latin typeface="+mn-lt"/>
              </a:endParaRPr>
            </a:p>
          </p:txBody>
        </p:sp>
      </p:grpSp>
    </p:spTree>
    <p:extLst>
      <p:ext uri="{BB962C8B-B14F-4D97-AF65-F5344CB8AC3E}">
        <p14:creationId xmlns:p14="http://schemas.microsoft.com/office/powerpoint/2010/main" val="2194714337"/>
      </p:ext>
    </p:extLst>
  </p:cSld>
  <p:clrMapOvr>
    <a:masterClrMapping/>
  </p:clrMapOvr>
  <p:extLst>
    <p:ext uri="{DCECCB84-F9BA-43D5-87BE-67443E8EF086}">
      <p15:sldGuideLst xmlns:p15="http://schemas.microsoft.com/office/powerpoint/2012/main">
        <p15:guide id="1" pos="5133">
          <p15:clr>
            <a:srgbClr val="FBAE40"/>
          </p15:clr>
        </p15:guide>
        <p15:guide id="2" pos="495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dark with image portrait (3)">
    <p:bg>
      <p:bgPr>
        <a:solidFill>
          <a:schemeClr val="bg2"/>
        </a:solidFill>
        <a:effectLst/>
      </p:bgPr>
    </p:bg>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2316210" y="477000"/>
            <a:ext cx="9396414" cy="720000"/>
          </a:xfrm>
        </p:spPr>
        <p:txBody>
          <a:bodyPr/>
          <a:lstStyle>
            <a:lvl1pPr>
              <a:defRPr>
                <a:solidFill>
                  <a:schemeClr val="tx2"/>
                </a:solidFill>
              </a:defRPr>
            </a:lvl1pPr>
          </a:lstStyle>
          <a:p>
            <a:r>
              <a:rPr lang="en-US" err="1"/>
              <a:t>Folientitel</a:t>
            </a:r>
            <a:endParaRPr lang="en-US"/>
          </a:p>
        </p:txBody>
      </p:sp>
      <p:sp>
        <p:nvSpPr>
          <p:cNvPr id="3" name="Inhaltsplatzhalter 2"/>
          <p:cNvSpPr>
            <a:spLocks noGrp="1"/>
          </p:cNvSpPr>
          <p:nvPr>
            <p:ph idx="1" hasCustomPrompt="1"/>
          </p:nvPr>
        </p:nvSpPr>
        <p:spPr bwMode="gray">
          <a:xfrm>
            <a:off x="2316209" y="1412876"/>
            <a:ext cx="9396414" cy="4392000"/>
          </a:xfrm>
        </p:spPr>
        <p:txBody>
          <a:bodyPr/>
          <a:lstStyle>
            <a:lvl1pPr>
              <a:buClr>
                <a:schemeClr val="tx2"/>
              </a:buClr>
              <a:defRPr>
                <a:solidFill>
                  <a:schemeClr val="bg1"/>
                </a:solidFill>
              </a:defRPr>
            </a:lvl1pPr>
            <a:lvl2pPr>
              <a:buClr>
                <a:schemeClr val="tx2"/>
              </a:buClr>
              <a:defRPr>
                <a:solidFill>
                  <a:schemeClr val="bg1"/>
                </a:solidFill>
              </a:defRPr>
            </a:lvl2pPr>
            <a:lvl3pPr>
              <a:buClr>
                <a:schemeClr val="tx2"/>
              </a:buClr>
              <a:defRPr>
                <a:solidFill>
                  <a:schemeClr val="bg1"/>
                </a:solidFill>
              </a:defRPr>
            </a:lvl3pPr>
            <a:lvl4pPr>
              <a:buClr>
                <a:schemeClr val="tx2"/>
              </a:buClr>
              <a:defRPr>
                <a:solidFill>
                  <a:schemeClr val="bg1"/>
                </a:solidFill>
              </a:defRPr>
            </a:lvl4pPr>
            <a:lvl5pPr>
              <a:buClr>
                <a:schemeClr val="tx2"/>
              </a:buClr>
              <a:defRPr>
                <a:solidFill>
                  <a:schemeClr val="bg1"/>
                </a:solidFill>
              </a:defRPr>
            </a:lvl5pPr>
            <a:lvl6pPr>
              <a:buClr>
                <a:schemeClr val="tx2"/>
              </a:buClr>
              <a:defRPr>
                <a:solidFill>
                  <a:schemeClr val="bg1"/>
                </a:solidFill>
              </a:defRPr>
            </a:lvl6pPr>
            <a:lvl7pPr>
              <a:buClr>
                <a:schemeClr val="tx2"/>
              </a:buClr>
              <a:defRPr>
                <a:solidFill>
                  <a:schemeClr val="bg1"/>
                </a:solidFill>
              </a:defRPr>
            </a:lvl7pPr>
            <a:lvl8pPr>
              <a:buClr>
                <a:schemeClr val="tx2"/>
              </a:buClr>
              <a:defRPr>
                <a:solidFill>
                  <a:schemeClr val="bg1"/>
                </a:solidFill>
              </a:defRPr>
            </a:lvl8pPr>
            <a:lvl9pPr>
              <a:buClr>
                <a:schemeClr val="tx2"/>
              </a:buClr>
              <a:defRPr>
                <a:solidFill>
                  <a:schemeClr val="bg1"/>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Textplatzhalter 7"/>
          <p:cNvSpPr>
            <a:spLocks noGrp="1"/>
          </p:cNvSpPr>
          <p:nvPr>
            <p:ph type="body" sz="quarter" idx="13" hasCustomPrompt="1"/>
          </p:nvPr>
        </p:nvSpPr>
        <p:spPr bwMode="gray">
          <a:xfrm>
            <a:off x="2316783" y="5805280"/>
            <a:ext cx="9396000" cy="144000"/>
          </a:xfrm>
        </p:spPr>
        <p:txBody>
          <a:bodyPr anchor="b"/>
          <a:lstStyle>
            <a:lvl1pPr marL="0" indent="0">
              <a:lnSpc>
                <a:spcPct val="100000"/>
              </a:lnSpc>
              <a:spcBef>
                <a:spcPts val="0"/>
              </a:spcBef>
              <a:spcAft>
                <a:spcPts val="0"/>
              </a:spcAft>
              <a:buFont typeface="Arial" panose="020B0604020202020204" pitchFamily="34" charset="0"/>
              <a:buNone/>
              <a:defRPr sz="800" b="0">
                <a:solidFill>
                  <a:schemeClr val="bg1"/>
                </a:solidFill>
              </a:defRPr>
            </a:lvl1pPr>
            <a:lvl2pPr marL="0" indent="0">
              <a:lnSpc>
                <a:spcPct val="100000"/>
              </a:lnSpc>
              <a:spcBef>
                <a:spcPts val="0"/>
              </a:spcBef>
              <a:spcAft>
                <a:spcPts val="0"/>
              </a:spcAft>
              <a:buFont typeface="Arial" panose="020B0604020202020204" pitchFamily="34" charset="0"/>
              <a:buNone/>
              <a:defRPr sz="800" b="0">
                <a:solidFill>
                  <a:schemeClr val="bg1"/>
                </a:solidFill>
              </a:defRPr>
            </a:lvl2pPr>
            <a:lvl3pPr marL="0" indent="0">
              <a:lnSpc>
                <a:spcPct val="100000"/>
              </a:lnSpc>
              <a:spcBef>
                <a:spcPts val="0"/>
              </a:spcBef>
              <a:spcAft>
                <a:spcPts val="0"/>
              </a:spcAft>
              <a:buNone/>
              <a:defRPr sz="800" b="0">
                <a:solidFill>
                  <a:schemeClr val="bg1"/>
                </a:solidFill>
              </a:defRPr>
            </a:lvl3pPr>
            <a:lvl4pPr marL="0" indent="0">
              <a:lnSpc>
                <a:spcPct val="100000"/>
              </a:lnSpc>
              <a:spcBef>
                <a:spcPts val="0"/>
              </a:spcBef>
              <a:spcAft>
                <a:spcPts val="0"/>
              </a:spcAft>
              <a:buNone/>
              <a:defRPr sz="800" b="0">
                <a:solidFill>
                  <a:schemeClr val="bg1"/>
                </a:solidFill>
              </a:defRPr>
            </a:lvl4pPr>
            <a:lvl5pPr marL="0" indent="0">
              <a:lnSpc>
                <a:spcPct val="100000"/>
              </a:lnSpc>
              <a:spcBef>
                <a:spcPts val="0"/>
              </a:spcBef>
              <a:spcAft>
                <a:spcPts val="0"/>
              </a:spcAft>
              <a:buNone/>
              <a:defRPr sz="800" b="0">
                <a:solidFill>
                  <a:schemeClr val="bg1"/>
                </a:solidFill>
              </a:defRPr>
            </a:lvl5pPr>
            <a:lvl6pPr marL="0" indent="0">
              <a:lnSpc>
                <a:spcPct val="100000"/>
              </a:lnSpc>
              <a:spcBef>
                <a:spcPts val="0"/>
              </a:spcBef>
              <a:spcAft>
                <a:spcPts val="0"/>
              </a:spcAft>
              <a:buNone/>
              <a:defRPr sz="800" b="0">
                <a:solidFill>
                  <a:schemeClr val="bg1"/>
                </a:solidFill>
              </a:defRPr>
            </a:lvl6pPr>
            <a:lvl7pPr marL="0" indent="0">
              <a:lnSpc>
                <a:spcPct val="100000"/>
              </a:lnSpc>
              <a:spcBef>
                <a:spcPts val="0"/>
              </a:spcBef>
              <a:spcAft>
                <a:spcPts val="0"/>
              </a:spcAft>
              <a:buNone/>
              <a:defRPr sz="800" b="0">
                <a:solidFill>
                  <a:schemeClr val="bg1"/>
                </a:solidFill>
              </a:defRPr>
            </a:lvl7pPr>
            <a:lvl8pPr marL="0" indent="0">
              <a:lnSpc>
                <a:spcPct val="100000"/>
              </a:lnSpc>
              <a:spcBef>
                <a:spcPts val="0"/>
              </a:spcBef>
              <a:spcAft>
                <a:spcPts val="0"/>
              </a:spcAft>
              <a:buNone/>
              <a:defRPr sz="800" b="0">
                <a:solidFill>
                  <a:schemeClr val="bg1"/>
                </a:solidFill>
              </a:defRPr>
            </a:lvl8pPr>
            <a:lvl9pPr marL="0" indent="0">
              <a:lnSpc>
                <a:spcPct val="100000"/>
              </a:lnSpc>
              <a:spcBef>
                <a:spcPts val="0"/>
              </a:spcBef>
              <a:spcAft>
                <a:spcPts val="0"/>
              </a:spcAft>
              <a:buClr>
                <a:schemeClr val="tx2"/>
              </a:buClr>
              <a:buNone/>
              <a:defRPr sz="800" b="0">
                <a:solidFill>
                  <a:schemeClr val="bg1"/>
                </a:solidFill>
              </a:defRPr>
            </a:lvl9pPr>
          </a:lstStyle>
          <a:p>
            <a:pPr lvl="0"/>
            <a:r>
              <a:rPr lang="en-US"/>
              <a:t>Footnote/Source</a:t>
            </a:r>
          </a:p>
        </p:txBody>
      </p:sp>
      <p:sp>
        <p:nvSpPr>
          <p:cNvPr id="9" name="Bildplatzhalter 10">
            <a:extLst>
              <a:ext uri="{FF2B5EF4-FFF2-40B4-BE49-F238E27FC236}">
                <a16:creationId xmlns:a16="http://schemas.microsoft.com/office/drawing/2014/main" id="{8AC3E855-6EF4-C6F2-D585-DB31C0712702}"/>
              </a:ext>
            </a:extLst>
          </p:cNvPr>
          <p:cNvSpPr>
            <a:spLocks noGrp="1"/>
          </p:cNvSpPr>
          <p:nvPr>
            <p:ph type="pic" sz="quarter" idx="10" hasCustomPrompt="1"/>
          </p:nvPr>
        </p:nvSpPr>
        <p:spPr bwMode="gray">
          <a:xfrm>
            <a:off x="0" y="0"/>
            <a:ext cx="2027238" cy="6858000"/>
          </a:xfrm>
          <a:solidFill>
            <a:srgbClr val="E5E3DE"/>
          </a:solidFill>
        </p:spPr>
        <p:txBody>
          <a:bodyPr tIns="720000" anchor="ctr" anchorCtr="0"/>
          <a:lstStyle>
            <a:lvl1pPr marL="0" indent="0" algn="ctr">
              <a:spcBef>
                <a:spcPts val="0"/>
              </a:spcBef>
              <a:spcAft>
                <a:spcPts val="0"/>
              </a:spcAft>
              <a:buFontTx/>
              <a:buNone/>
              <a:tabLst/>
              <a:defRPr sz="1200" b="0">
                <a:solidFill>
                  <a:schemeClr val="tx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a:t>Add picture</a:t>
            </a:r>
          </a:p>
        </p:txBody>
      </p:sp>
      <p:sp>
        <p:nvSpPr>
          <p:cNvPr id="13" name="Fußzeilenplatzhalter 12">
            <a:extLst>
              <a:ext uri="{FF2B5EF4-FFF2-40B4-BE49-F238E27FC236}">
                <a16:creationId xmlns:a16="http://schemas.microsoft.com/office/drawing/2014/main" id="{D88892A0-6C24-62CD-4CFC-704F04B95F1E}"/>
              </a:ext>
            </a:extLst>
          </p:cNvPr>
          <p:cNvSpPr>
            <a:spLocks noGrp="1"/>
          </p:cNvSpPr>
          <p:nvPr>
            <p:ph type="ftr" sz="quarter" idx="21"/>
          </p:nvPr>
        </p:nvSpPr>
        <p:spPr bwMode="gray"/>
        <p:txBody>
          <a:bodyPr/>
          <a:lstStyle>
            <a:lvl1pPr>
              <a:defRPr>
                <a:solidFill>
                  <a:schemeClr val="bg1"/>
                </a:solidFill>
              </a:defRPr>
            </a:lvl1pPr>
          </a:lstStyle>
          <a:p>
            <a:endParaRPr lang="en-US"/>
          </a:p>
        </p:txBody>
      </p:sp>
      <p:sp>
        <p:nvSpPr>
          <p:cNvPr id="14" name="Foliennummernplatzhalter 13">
            <a:extLst>
              <a:ext uri="{FF2B5EF4-FFF2-40B4-BE49-F238E27FC236}">
                <a16:creationId xmlns:a16="http://schemas.microsoft.com/office/drawing/2014/main" id="{6C936672-C494-FE8E-9599-B67DEB310856}"/>
              </a:ext>
            </a:extLst>
          </p:cNvPr>
          <p:cNvSpPr>
            <a:spLocks noGrp="1"/>
          </p:cNvSpPr>
          <p:nvPr>
            <p:ph type="sldNum" sz="quarter" idx="22"/>
          </p:nvPr>
        </p:nvSpPr>
        <p:spPr bwMode="gray"/>
        <p:txBody>
          <a:bodyPr/>
          <a:lstStyle>
            <a:lvl1pPr>
              <a:defRPr>
                <a:solidFill>
                  <a:schemeClr val="bg1"/>
                </a:solidFill>
              </a:defRPr>
            </a:lvl1pPr>
          </a:lstStyle>
          <a:p>
            <a:fld id="{383801AC-7ECE-4C3F-9971-AE27D86C21A3}" type="slidenum">
              <a:rPr lang="en-US" smtClean="0"/>
              <a:t>‹#›</a:t>
            </a:fld>
            <a:endParaRPr lang="en-US"/>
          </a:p>
        </p:txBody>
      </p:sp>
      <p:sp>
        <p:nvSpPr>
          <p:cNvPr id="2" name="Text Placeholder 8">
            <a:extLst>
              <a:ext uri="{FF2B5EF4-FFF2-40B4-BE49-F238E27FC236}">
                <a16:creationId xmlns:a16="http://schemas.microsoft.com/office/drawing/2014/main" id="{BBE11ABF-3402-C443-27C0-39F802CCA058}"/>
              </a:ext>
            </a:extLst>
          </p:cNvPr>
          <p:cNvSpPr>
            <a:spLocks noGrp="1"/>
          </p:cNvSpPr>
          <p:nvPr>
            <p:ph type="body" sz="quarter" idx="31"/>
          </p:nvPr>
        </p:nvSpPr>
        <p:spPr bwMode="gray">
          <a:xfrm>
            <a:off x="479424" y="6166800"/>
            <a:ext cx="1234800" cy="374400"/>
          </a:xfrm>
          <a:blipFill>
            <a:blip r:embed="rId2">
              <a:extLst>
                <a:ext uri="{96DAC541-7B7A-43D3-8B79-37D633B846F1}">
                  <asvg:svgBlip xmlns:asvg="http://schemas.microsoft.com/office/drawing/2016/SVG/main" r:embed="rId3"/>
                </a:ext>
              </a:extLst>
            </a:blip>
            <a:srcRect/>
            <a:stretch>
              <a:fillRect t="224" b="224"/>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grpSp>
        <p:nvGrpSpPr>
          <p:cNvPr id="17" name="Group 16">
            <a:extLst>
              <a:ext uri="{FF2B5EF4-FFF2-40B4-BE49-F238E27FC236}">
                <a16:creationId xmlns:a16="http://schemas.microsoft.com/office/drawing/2014/main" id="{10CE41C5-B831-0917-4EF0-7E77AD98CCC1}"/>
              </a:ext>
              <a:ext uri="{C183D7F6-B498-43B3-948B-1728B52AA6E4}">
                <adec:decorative xmlns:adec="http://schemas.microsoft.com/office/drawing/2017/decorative" val="1"/>
              </a:ext>
            </a:extLst>
          </p:cNvPr>
          <p:cNvGrpSpPr/>
          <p:nvPr/>
        </p:nvGrpSpPr>
        <p:grpSpPr bwMode="gray">
          <a:xfrm>
            <a:off x="-1896888" y="0"/>
            <a:ext cx="1715078" cy="3744416"/>
            <a:chOff x="-1824880" y="2708920"/>
            <a:chExt cx="1715078" cy="3744416"/>
          </a:xfrm>
        </p:grpSpPr>
        <p:sp>
          <p:nvSpPr>
            <p:cNvPr id="18" name="TextBox 17">
              <a:extLst>
                <a:ext uri="{FF2B5EF4-FFF2-40B4-BE49-F238E27FC236}">
                  <a16:creationId xmlns:a16="http://schemas.microsoft.com/office/drawing/2014/main" id="{E7A05A8A-B1C1-AF73-2631-553BBA814E3B}"/>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a:solidFill>
                    <a:schemeClr val="tx1"/>
                  </a:solidFill>
                  <a:effectLst/>
                  <a:latin typeface="+mj-lt"/>
                </a:rPr>
                <a:t>To insert a picture:</a:t>
              </a:r>
            </a:p>
            <a:p>
              <a:pPr marL="144000" indent="-144000">
                <a:lnSpc>
                  <a:spcPct val="120000"/>
                </a:lnSpc>
                <a:spcAft>
                  <a:spcPts val="600"/>
                </a:spcAft>
                <a:buFont typeface="+mj-lt"/>
                <a:buAutoNum type="arabicPeriod"/>
              </a:pPr>
              <a:r>
                <a:rPr lang="en-US" sz="90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a:solidFill>
                    <a:schemeClr val="tx1"/>
                  </a:solidFill>
                  <a:effectLst/>
                  <a:latin typeface="+mn-lt"/>
                </a:rPr>
                <a:t>Choose “Pictures” and then the corresponding source where the image is located</a:t>
              </a:r>
              <a:endParaRPr lang="en-US" sz="900">
                <a:solidFill>
                  <a:schemeClr val="tx1"/>
                </a:solidFill>
                <a:latin typeface="+mn-lt"/>
              </a:endParaRPr>
            </a:p>
          </p:txBody>
        </p:sp>
        <p:pic>
          <p:nvPicPr>
            <p:cNvPr id="19" name="Picture 18">
              <a:extLst>
                <a:ext uri="{FF2B5EF4-FFF2-40B4-BE49-F238E27FC236}">
                  <a16:creationId xmlns:a16="http://schemas.microsoft.com/office/drawing/2014/main" id="{365F2F23-FABD-0611-744F-39A4715C4376}"/>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20" name="TextBox 19">
              <a:extLst>
                <a:ext uri="{FF2B5EF4-FFF2-40B4-BE49-F238E27FC236}">
                  <a16:creationId xmlns:a16="http://schemas.microsoft.com/office/drawing/2014/main" id="{B37C428C-35F0-EFF6-E7EE-A9943D4C637E}"/>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a:solidFill>
                  <a:schemeClr val="tx1"/>
                </a:solidFill>
                <a:latin typeface="+mn-lt"/>
              </a:endParaRPr>
            </a:p>
          </p:txBody>
        </p:sp>
      </p:grpSp>
    </p:spTree>
    <p:extLst>
      <p:ext uri="{BB962C8B-B14F-4D97-AF65-F5344CB8AC3E}">
        <p14:creationId xmlns:p14="http://schemas.microsoft.com/office/powerpoint/2010/main" val="2909156537"/>
      </p:ext>
    </p:extLst>
  </p:cSld>
  <p:clrMapOvr>
    <a:masterClrMapping/>
  </p:clrMapOvr>
  <p:extLst>
    <p:ext uri="{DCECCB84-F9BA-43D5-87BE-67443E8EF086}">
      <p15:sldGuideLst xmlns:p15="http://schemas.microsoft.com/office/powerpoint/2012/main">
        <p15:guide id="1" pos="1459">
          <p15:clr>
            <a:srgbClr val="FBAE40"/>
          </p15:clr>
        </p15:guide>
        <p15:guide id="2" pos="12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Key message and image">
    <p:spTree>
      <p:nvGrpSpPr>
        <p:cNvPr id="1" name=""/>
        <p:cNvGrpSpPr/>
        <p:nvPr/>
      </p:nvGrpSpPr>
      <p:grpSpPr>
        <a:xfrm>
          <a:off x="0" y="0"/>
          <a:ext cx="0" cy="0"/>
          <a:chOff x="0" y="0"/>
          <a:chExt cx="0" cy="0"/>
        </a:xfrm>
      </p:grpSpPr>
      <p:sp>
        <p:nvSpPr>
          <p:cNvPr id="16" name="Bildplatzhalter 10">
            <a:extLst>
              <a:ext uri="{FF2B5EF4-FFF2-40B4-BE49-F238E27FC236}">
                <a16:creationId xmlns:a16="http://schemas.microsoft.com/office/drawing/2014/main" id="{CDCE6BA9-456A-2E17-7285-6D2E904642A7}"/>
              </a:ext>
            </a:extLst>
          </p:cNvPr>
          <p:cNvSpPr>
            <a:spLocks noGrp="1"/>
          </p:cNvSpPr>
          <p:nvPr>
            <p:ph type="pic" sz="quarter" idx="10" hasCustomPrompt="1"/>
          </p:nvPr>
        </p:nvSpPr>
        <p:spPr bwMode="ltGray">
          <a:xfrm>
            <a:off x="0" y="0"/>
            <a:ext cx="12192000" cy="6858000"/>
          </a:xfrm>
          <a:solidFill>
            <a:schemeClr val="bg2"/>
          </a:solidFill>
        </p:spPr>
        <p:txBody>
          <a:bodyPr tIns="720000" anchor="ctr" anchorCtr="0"/>
          <a:lstStyle>
            <a:lvl1pPr marL="0" indent="0" algn="ctr">
              <a:spcBef>
                <a:spcPts val="0"/>
              </a:spcBef>
              <a:spcAft>
                <a:spcPts val="0"/>
              </a:spcAft>
              <a:buFontTx/>
              <a:buNone/>
              <a:tabLst/>
              <a:defRPr sz="1200" b="0">
                <a:solidFill>
                  <a:schemeClr val="bg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a:t>Add picture</a:t>
            </a:r>
          </a:p>
        </p:txBody>
      </p:sp>
      <p:sp>
        <p:nvSpPr>
          <p:cNvPr id="7" name="Textplatzhalter 6">
            <a:extLst>
              <a:ext uri="{FF2B5EF4-FFF2-40B4-BE49-F238E27FC236}">
                <a16:creationId xmlns:a16="http://schemas.microsoft.com/office/drawing/2014/main" id="{BB5806D4-1E90-A7C2-8212-91BE93E8EF72}"/>
              </a:ext>
            </a:extLst>
          </p:cNvPr>
          <p:cNvSpPr>
            <a:spLocks noGrp="1"/>
          </p:cNvSpPr>
          <p:nvPr>
            <p:ph type="body" sz="quarter" idx="18" hasCustomPrompt="1"/>
          </p:nvPr>
        </p:nvSpPr>
        <p:spPr bwMode="gray">
          <a:xfrm>
            <a:off x="479376" y="1412874"/>
            <a:ext cx="11233149" cy="4392000"/>
          </a:xfrm>
        </p:spPr>
        <p:txBody>
          <a:bodyPr/>
          <a:lstStyle>
            <a:lvl1pPr marL="0" indent="0">
              <a:lnSpc>
                <a:spcPct val="120000"/>
              </a:lnSpc>
              <a:spcAft>
                <a:spcPts val="0"/>
              </a:spcAft>
              <a:buNone/>
              <a:defRPr sz="4000" b="1">
                <a:solidFill>
                  <a:schemeClr val="bg1"/>
                </a:solidFill>
                <a:latin typeface="+mj-lt"/>
              </a:defRPr>
            </a:lvl1pPr>
            <a:lvl2pPr marL="0" indent="0">
              <a:lnSpc>
                <a:spcPct val="120000"/>
              </a:lnSpc>
              <a:spcAft>
                <a:spcPts val="0"/>
              </a:spcAft>
              <a:buNone/>
              <a:defRPr sz="4000" b="1">
                <a:solidFill>
                  <a:schemeClr val="tx2"/>
                </a:solidFill>
                <a:latin typeface="+mj-lt"/>
              </a:defRPr>
            </a:lvl2pPr>
            <a:lvl3pPr marL="0" indent="0">
              <a:lnSpc>
                <a:spcPct val="120000"/>
              </a:lnSpc>
              <a:spcAft>
                <a:spcPts val="0"/>
              </a:spcAft>
              <a:buNone/>
              <a:defRPr sz="4000" b="1">
                <a:solidFill>
                  <a:schemeClr val="tx2"/>
                </a:solidFill>
                <a:latin typeface="+mj-lt"/>
              </a:defRPr>
            </a:lvl3pPr>
            <a:lvl4pPr marL="0" indent="0">
              <a:lnSpc>
                <a:spcPct val="120000"/>
              </a:lnSpc>
              <a:spcAft>
                <a:spcPts val="0"/>
              </a:spcAft>
              <a:buNone/>
              <a:defRPr sz="4000" b="1">
                <a:solidFill>
                  <a:schemeClr val="tx2"/>
                </a:solidFill>
                <a:latin typeface="+mj-lt"/>
              </a:defRPr>
            </a:lvl4pPr>
            <a:lvl5pPr marL="0" indent="0">
              <a:lnSpc>
                <a:spcPct val="120000"/>
              </a:lnSpc>
              <a:spcAft>
                <a:spcPts val="0"/>
              </a:spcAft>
              <a:buNone/>
              <a:defRPr sz="4000" b="1">
                <a:solidFill>
                  <a:schemeClr val="tx2"/>
                </a:solidFill>
                <a:latin typeface="+mj-lt"/>
              </a:defRPr>
            </a:lvl5pPr>
            <a:lvl6pPr marL="0" indent="0">
              <a:lnSpc>
                <a:spcPct val="120000"/>
              </a:lnSpc>
              <a:spcAft>
                <a:spcPts val="0"/>
              </a:spcAft>
              <a:buNone/>
              <a:defRPr sz="4000" b="1">
                <a:solidFill>
                  <a:schemeClr val="tx2"/>
                </a:solidFill>
                <a:latin typeface="+mj-lt"/>
              </a:defRPr>
            </a:lvl6pPr>
            <a:lvl7pPr marL="0" indent="0">
              <a:lnSpc>
                <a:spcPct val="120000"/>
              </a:lnSpc>
              <a:spcAft>
                <a:spcPts val="0"/>
              </a:spcAft>
              <a:buNone/>
              <a:defRPr sz="4000" b="1">
                <a:solidFill>
                  <a:schemeClr val="tx2"/>
                </a:solidFill>
                <a:latin typeface="+mj-lt"/>
              </a:defRPr>
            </a:lvl7pPr>
            <a:lvl8pPr marL="0" indent="0">
              <a:lnSpc>
                <a:spcPct val="120000"/>
              </a:lnSpc>
              <a:spcAft>
                <a:spcPts val="0"/>
              </a:spcAft>
              <a:buNone/>
              <a:defRPr sz="4000" b="1">
                <a:solidFill>
                  <a:schemeClr val="tx2"/>
                </a:solidFill>
                <a:latin typeface="+mj-lt"/>
              </a:defRPr>
            </a:lvl8pPr>
            <a:lvl9pPr marL="0" indent="0">
              <a:lnSpc>
                <a:spcPct val="120000"/>
              </a:lnSpc>
              <a:spcAft>
                <a:spcPts val="0"/>
              </a:spcAft>
              <a:buNone/>
              <a:defRPr sz="4000" b="1">
                <a:solidFill>
                  <a:schemeClr val="tx2"/>
                </a:solidFill>
                <a:latin typeface="+mj-lt"/>
              </a:defRPr>
            </a:lvl9pPr>
          </a:lstStyle>
          <a:p>
            <a:pPr lvl="0"/>
            <a:r>
              <a:rPr lang="en-US"/>
              <a:t>Edit text by clicking. Use the "Increase/decrease list level" buttons on the Start tab to switch between the set up text levels.</a:t>
            </a:r>
          </a:p>
          <a:p>
            <a:pPr lvl="1"/>
            <a:r>
              <a:rPr lang="en-US"/>
              <a:t>Second level</a:t>
            </a:r>
          </a:p>
        </p:txBody>
      </p:sp>
      <p:sp>
        <p:nvSpPr>
          <p:cNvPr id="19" name="Fußzeilenplatzhalter 18">
            <a:extLst>
              <a:ext uri="{FF2B5EF4-FFF2-40B4-BE49-F238E27FC236}">
                <a16:creationId xmlns:a16="http://schemas.microsoft.com/office/drawing/2014/main" id="{2706031C-1812-1C52-3140-EDDE3DB5703F}"/>
              </a:ext>
            </a:extLst>
          </p:cNvPr>
          <p:cNvSpPr>
            <a:spLocks noGrp="1"/>
          </p:cNvSpPr>
          <p:nvPr>
            <p:ph type="ftr" sz="quarter" idx="29"/>
          </p:nvPr>
        </p:nvSpPr>
        <p:spPr bwMode="gray"/>
        <p:txBody>
          <a:bodyPr/>
          <a:lstStyle>
            <a:lvl1pPr>
              <a:defRPr>
                <a:solidFill>
                  <a:schemeClr val="bg1"/>
                </a:solidFill>
              </a:defRPr>
            </a:lvl1pPr>
          </a:lstStyle>
          <a:p>
            <a:endParaRPr lang="en-US"/>
          </a:p>
        </p:txBody>
      </p:sp>
      <p:sp>
        <p:nvSpPr>
          <p:cNvPr id="20" name="Foliennummernplatzhalter 19">
            <a:extLst>
              <a:ext uri="{FF2B5EF4-FFF2-40B4-BE49-F238E27FC236}">
                <a16:creationId xmlns:a16="http://schemas.microsoft.com/office/drawing/2014/main" id="{55540A76-A2F8-66BE-84B7-CD50E20A56F1}"/>
              </a:ext>
            </a:extLst>
          </p:cNvPr>
          <p:cNvSpPr>
            <a:spLocks noGrp="1"/>
          </p:cNvSpPr>
          <p:nvPr>
            <p:ph type="sldNum" sz="quarter" idx="30"/>
          </p:nvPr>
        </p:nvSpPr>
        <p:spPr bwMode="gray"/>
        <p:txBody>
          <a:bodyPr/>
          <a:lstStyle>
            <a:lvl1pPr>
              <a:defRPr>
                <a:solidFill>
                  <a:schemeClr val="bg1"/>
                </a:solidFill>
              </a:defRPr>
            </a:lvl1pPr>
          </a:lstStyle>
          <a:p>
            <a:fld id="{383801AC-7ECE-4C3F-9971-AE27D86C21A3}" type="slidenum">
              <a:rPr lang="en-US" smtClean="0"/>
              <a:t>‹#›</a:t>
            </a:fld>
            <a:endParaRPr lang="en-US"/>
          </a:p>
        </p:txBody>
      </p:sp>
      <p:sp>
        <p:nvSpPr>
          <p:cNvPr id="8" name="Textplatzhalter 7"/>
          <p:cNvSpPr>
            <a:spLocks noGrp="1"/>
          </p:cNvSpPr>
          <p:nvPr>
            <p:ph type="body" sz="quarter" idx="13" hasCustomPrompt="1"/>
          </p:nvPr>
        </p:nvSpPr>
        <p:spPr bwMode="gray">
          <a:xfrm>
            <a:off x="480000" y="5805264"/>
            <a:ext cx="11232000" cy="144000"/>
          </a:xfrm>
        </p:spPr>
        <p:txBody>
          <a:bodyPr anchor="b"/>
          <a:lstStyle>
            <a:lvl1pPr marL="0" indent="0">
              <a:lnSpc>
                <a:spcPct val="100000"/>
              </a:lnSpc>
              <a:spcBef>
                <a:spcPts val="0"/>
              </a:spcBef>
              <a:spcAft>
                <a:spcPts val="0"/>
              </a:spcAft>
              <a:buFont typeface="Arial" panose="020B0604020202020204" pitchFamily="34" charset="0"/>
              <a:buNone/>
              <a:defRPr sz="800" b="0">
                <a:solidFill>
                  <a:schemeClr val="bg1"/>
                </a:solidFill>
              </a:defRPr>
            </a:lvl1pPr>
            <a:lvl2pPr marL="0" indent="0">
              <a:lnSpc>
                <a:spcPct val="100000"/>
              </a:lnSpc>
              <a:spcBef>
                <a:spcPts val="0"/>
              </a:spcBef>
              <a:spcAft>
                <a:spcPts val="0"/>
              </a:spcAft>
              <a:buFont typeface="Arial" panose="020B0604020202020204" pitchFamily="34" charset="0"/>
              <a:buNone/>
              <a:defRPr sz="800" b="0">
                <a:solidFill>
                  <a:schemeClr val="bg1"/>
                </a:solidFill>
              </a:defRPr>
            </a:lvl2pPr>
            <a:lvl3pPr marL="0" indent="0">
              <a:lnSpc>
                <a:spcPct val="100000"/>
              </a:lnSpc>
              <a:spcBef>
                <a:spcPts val="0"/>
              </a:spcBef>
              <a:spcAft>
                <a:spcPts val="0"/>
              </a:spcAft>
              <a:buNone/>
              <a:defRPr sz="800" b="0">
                <a:solidFill>
                  <a:schemeClr val="bg1"/>
                </a:solidFill>
              </a:defRPr>
            </a:lvl3pPr>
            <a:lvl4pPr marL="0" indent="0">
              <a:lnSpc>
                <a:spcPct val="100000"/>
              </a:lnSpc>
              <a:spcBef>
                <a:spcPts val="0"/>
              </a:spcBef>
              <a:spcAft>
                <a:spcPts val="0"/>
              </a:spcAft>
              <a:buNone/>
              <a:defRPr sz="800" b="0">
                <a:solidFill>
                  <a:schemeClr val="bg1"/>
                </a:solidFill>
              </a:defRPr>
            </a:lvl4pPr>
            <a:lvl5pPr marL="0" indent="0">
              <a:lnSpc>
                <a:spcPct val="100000"/>
              </a:lnSpc>
              <a:spcBef>
                <a:spcPts val="0"/>
              </a:spcBef>
              <a:spcAft>
                <a:spcPts val="0"/>
              </a:spcAft>
              <a:buNone/>
              <a:defRPr sz="800" b="0">
                <a:solidFill>
                  <a:schemeClr val="bg1"/>
                </a:solidFill>
              </a:defRPr>
            </a:lvl5pPr>
            <a:lvl6pPr marL="0" indent="0">
              <a:lnSpc>
                <a:spcPct val="100000"/>
              </a:lnSpc>
              <a:spcBef>
                <a:spcPts val="0"/>
              </a:spcBef>
              <a:spcAft>
                <a:spcPts val="0"/>
              </a:spcAft>
              <a:buNone/>
              <a:defRPr sz="800" b="0">
                <a:solidFill>
                  <a:schemeClr val="bg1"/>
                </a:solidFill>
              </a:defRPr>
            </a:lvl6pPr>
            <a:lvl7pPr marL="0" indent="0">
              <a:lnSpc>
                <a:spcPct val="100000"/>
              </a:lnSpc>
              <a:spcBef>
                <a:spcPts val="0"/>
              </a:spcBef>
              <a:spcAft>
                <a:spcPts val="0"/>
              </a:spcAft>
              <a:buNone/>
              <a:defRPr sz="800" b="0">
                <a:solidFill>
                  <a:schemeClr val="bg1"/>
                </a:solidFill>
              </a:defRPr>
            </a:lvl7pPr>
            <a:lvl8pPr marL="0" indent="0">
              <a:lnSpc>
                <a:spcPct val="100000"/>
              </a:lnSpc>
              <a:spcBef>
                <a:spcPts val="0"/>
              </a:spcBef>
              <a:spcAft>
                <a:spcPts val="0"/>
              </a:spcAft>
              <a:buNone/>
              <a:defRPr sz="800" b="0">
                <a:solidFill>
                  <a:schemeClr val="bg1"/>
                </a:solidFill>
              </a:defRPr>
            </a:lvl8pPr>
            <a:lvl9pPr marL="0" indent="0">
              <a:lnSpc>
                <a:spcPct val="100000"/>
              </a:lnSpc>
              <a:spcBef>
                <a:spcPts val="0"/>
              </a:spcBef>
              <a:spcAft>
                <a:spcPts val="0"/>
              </a:spcAft>
              <a:buNone/>
              <a:defRPr sz="800" b="0">
                <a:solidFill>
                  <a:schemeClr val="bg1"/>
                </a:solidFill>
              </a:defRPr>
            </a:lvl9pPr>
          </a:lstStyle>
          <a:p>
            <a:pPr lvl="0"/>
            <a:r>
              <a:rPr lang="en-US"/>
              <a:t>Footnote/Source</a:t>
            </a:r>
          </a:p>
        </p:txBody>
      </p:sp>
      <p:sp>
        <p:nvSpPr>
          <p:cNvPr id="2" name="Text Placeholder 8">
            <a:extLst>
              <a:ext uri="{FF2B5EF4-FFF2-40B4-BE49-F238E27FC236}">
                <a16:creationId xmlns:a16="http://schemas.microsoft.com/office/drawing/2014/main" id="{E48AB895-403D-2837-EFB7-B1EA2D95A83B}"/>
              </a:ext>
            </a:extLst>
          </p:cNvPr>
          <p:cNvSpPr>
            <a:spLocks noGrp="1"/>
          </p:cNvSpPr>
          <p:nvPr>
            <p:ph type="body" sz="quarter" idx="31"/>
          </p:nvPr>
        </p:nvSpPr>
        <p:spPr bwMode="gray">
          <a:xfrm>
            <a:off x="479424" y="6166800"/>
            <a:ext cx="1234800" cy="374400"/>
          </a:xfrm>
          <a:blipFill>
            <a:blip r:embed="rId2">
              <a:extLst>
                <a:ext uri="{96DAC541-7B7A-43D3-8B79-37D633B846F1}">
                  <asvg:svgBlip xmlns:asvg="http://schemas.microsoft.com/office/drawing/2016/SVG/main" r:embed="rId3"/>
                </a:ext>
              </a:extLst>
            </a:blip>
            <a:srcRect/>
            <a:stretch>
              <a:fillRect t="224" b="224"/>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grpSp>
        <p:nvGrpSpPr>
          <p:cNvPr id="13" name="Group 12">
            <a:extLst>
              <a:ext uri="{FF2B5EF4-FFF2-40B4-BE49-F238E27FC236}">
                <a16:creationId xmlns:a16="http://schemas.microsoft.com/office/drawing/2014/main" id="{CE4AEE63-02E0-6605-B2A1-120F8CA2B401}"/>
              </a:ext>
              <a:ext uri="{C183D7F6-B498-43B3-948B-1728B52AA6E4}">
                <adec:decorative xmlns:adec="http://schemas.microsoft.com/office/drawing/2017/decorative" val="1"/>
              </a:ext>
            </a:extLst>
          </p:cNvPr>
          <p:cNvGrpSpPr/>
          <p:nvPr/>
        </p:nvGrpSpPr>
        <p:grpSpPr bwMode="gray">
          <a:xfrm>
            <a:off x="-1896888" y="0"/>
            <a:ext cx="1715078" cy="3744416"/>
            <a:chOff x="-1824880" y="2708920"/>
            <a:chExt cx="1715078" cy="3744416"/>
          </a:xfrm>
        </p:grpSpPr>
        <p:sp>
          <p:nvSpPr>
            <p:cNvPr id="14" name="TextBox 13">
              <a:extLst>
                <a:ext uri="{FF2B5EF4-FFF2-40B4-BE49-F238E27FC236}">
                  <a16:creationId xmlns:a16="http://schemas.microsoft.com/office/drawing/2014/main" id="{7BFA4372-03FC-5464-BB8D-FDF16512BABE}"/>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a:solidFill>
                    <a:schemeClr val="tx1"/>
                  </a:solidFill>
                  <a:effectLst/>
                  <a:latin typeface="+mj-lt"/>
                </a:rPr>
                <a:t>To insert a picture:</a:t>
              </a:r>
            </a:p>
            <a:p>
              <a:pPr marL="144000" indent="-144000">
                <a:lnSpc>
                  <a:spcPct val="120000"/>
                </a:lnSpc>
                <a:spcAft>
                  <a:spcPts val="600"/>
                </a:spcAft>
                <a:buFont typeface="+mj-lt"/>
                <a:buAutoNum type="arabicPeriod"/>
              </a:pPr>
              <a:r>
                <a:rPr lang="en-US" sz="90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a:solidFill>
                    <a:schemeClr val="tx1"/>
                  </a:solidFill>
                  <a:effectLst/>
                  <a:latin typeface="+mn-lt"/>
                </a:rPr>
                <a:t>Choose “Pictures” and then the corresponding source where the image is located</a:t>
              </a:r>
              <a:endParaRPr lang="en-US" sz="900">
                <a:solidFill>
                  <a:schemeClr val="tx1"/>
                </a:solidFill>
                <a:latin typeface="+mn-lt"/>
              </a:endParaRPr>
            </a:p>
          </p:txBody>
        </p:sp>
        <p:pic>
          <p:nvPicPr>
            <p:cNvPr id="15" name="Picture 14">
              <a:extLst>
                <a:ext uri="{FF2B5EF4-FFF2-40B4-BE49-F238E27FC236}">
                  <a16:creationId xmlns:a16="http://schemas.microsoft.com/office/drawing/2014/main" id="{B6F7839F-DF51-6296-1393-3706F5CAFADA}"/>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17" name="TextBox 16">
              <a:extLst>
                <a:ext uri="{FF2B5EF4-FFF2-40B4-BE49-F238E27FC236}">
                  <a16:creationId xmlns:a16="http://schemas.microsoft.com/office/drawing/2014/main" id="{999A7330-3B4A-E3AB-E977-BD83267E8062}"/>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a:solidFill>
                  <a:schemeClr val="tx1"/>
                </a:solidFill>
                <a:latin typeface="+mn-lt"/>
              </a:endParaRPr>
            </a:p>
          </p:txBody>
        </p:sp>
      </p:grpSp>
      <p:sp>
        <p:nvSpPr>
          <p:cNvPr id="3" name="Arrow: Pentagon 6">
            <a:extLst>
              <a:ext uri="{FF2B5EF4-FFF2-40B4-BE49-F238E27FC236}">
                <a16:creationId xmlns:a16="http://schemas.microsoft.com/office/drawing/2014/main" id="{1F1671DA-AF66-65E8-3B46-9A2A1A7C1B92}"/>
              </a:ext>
            </a:extLst>
          </p:cNvPr>
          <p:cNvSpPr/>
          <p:nvPr/>
        </p:nvSpPr>
        <p:spPr bwMode="gray">
          <a:xfrm flipH="1">
            <a:off x="12216880" y="548680"/>
            <a:ext cx="1656000" cy="432000"/>
          </a:xfrm>
          <a:prstGeom prst="homePlat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l">
              <a:lnSpc>
                <a:spcPct val="140000"/>
              </a:lnSpc>
            </a:pPr>
            <a:r>
              <a:rPr lang="en-GB" sz="800" b="1">
                <a:solidFill>
                  <a:srgbClr val="076D7E"/>
                </a:solidFill>
                <a:latin typeface="+mj-lt"/>
              </a:rPr>
              <a:t>This layout requires a picture in the background</a:t>
            </a:r>
            <a:endParaRPr lang="en-US" sz="800" b="1">
              <a:solidFill>
                <a:srgbClr val="076D7E"/>
              </a:solidFill>
              <a:latin typeface="+mj-lt"/>
            </a:endParaRPr>
          </a:p>
        </p:txBody>
      </p:sp>
    </p:spTree>
    <p:extLst>
      <p:ext uri="{BB962C8B-B14F-4D97-AF65-F5344CB8AC3E}">
        <p14:creationId xmlns:p14="http://schemas.microsoft.com/office/powerpoint/2010/main" val="3098351448"/>
      </p:ext>
    </p:extLst>
  </p:cSld>
  <p:clrMapOvr>
    <a:masterClrMapping/>
  </p:clrMapOvr>
  <p:extLst>
    <p:ext uri="{DCECCB84-F9BA-43D5-87BE-67443E8EF086}">
      <p15:sldGuideLst xmlns:p15="http://schemas.microsoft.com/office/powerpoint/2012/main">
        <p15:guide id="1" pos="3931">
          <p15:clr>
            <a:srgbClr val="FBAE40"/>
          </p15:clr>
        </p15:guide>
        <p15:guide id="2" pos="3749">
          <p15:clr>
            <a:srgbClr val="FBAE40"/>
          </p15:clr>
        </p15:guide>
        <p15:guide id="3" orient="horz" pos="129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Key message and image division (1)">
    <p:spTree>
      <p:nvGrpSpPr>
        <p:cNvPr id="1" name=""/>
        <p:cNvGrpSpPr/>
        <p:nvPr/>
      </p:nvGrpSpPr>
      <p:grpSpPr>
        <a:xfrm>
          <a:off x="0" y="0"/>
          <a:ext cx="0" cy="0"/>
          <a:chOff x="0" y="0"/>
          <a:chExt cx="0" cy="0"/>
        </a:xfrm>
      </p:grpSpPr>
      <p:sp>
        <p:nvSpPr>
          <p:cNvPr id="4" name="Bildplatzhalter 10">
            <a:extLst>
              <a:ext uri="{FF2B5EF4-FFF2-40B4-BE49-F238E27FC236}">
                <a16:creationId xmlns:a16="http://schemas.microsoft.com/office/drawing/2014/main" id="{6F9AA895-08EE-571D-61F7-0086C0A8BE7C}"/>
              </a:ext>
            </a:extLst>
          </p:cNvPr>
          <p:cNvSpPr>
            <a:spLocks noGrp="1"/>
          </p:cNvSpPr>
          <p:nvPr>
            <p:ph type="pic" sz="quarter" idx="10" hasCustomPrompt="1"/>
          </p:nvPr>
        </p:nvSpPr>
        <p:spPr bwMode="ltGray">
          <a:xfrm>
            <a:off x="1" y="0"/>
            <a:ext cx="6095999" cy="6858000"/>
          </a:xfrm>
          <a:solidFill>
            <a:schemeClr val="bg2"/>
          </a:solidFill>
        </p:spPr>
        <p:txBody>
          <a:bodyPr tIns="1080000" anchor="ctr" anchorCtr="0"/>
          <a:lstStyle>
            <a:lvl1pPr marL="0" indent="0" algn="ctr">
              <a:spcBef>
                <a:spcPts val="0"/>
              </a:spcBef>
              <a:spcAft>
                <a:spcPts val="0"/>
              </a:spcAft>
              <a:buFontTx/>
              <a:buNone/>
              <a:tabLst/>
              <a:defRPr sz="1200" b="0">
                <a:solidFill>
                  <a:schemeClr val="bg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r>
              <a:rPr lang="en-US"/>
              <a:t>Bild hinzufügen per </a:t>
            </a:r>
            <a:br>
              <a:rPr lang="en-US"/>
            </a:br>
            <a:r>
              <a:rPr lang="en-US"/>
              <a:t>Klick auf das Symbol</a:t>
            </a:r>
          </a:p>
        </p:txBody>
      </p:sp>
      <p:sp>
        <p:nvSpPr>
          <p:cNvPr id="6" name="Bildplatzhalter 10">
            <a:extLst>
              <a:ext uri="{FF2B5EF4-FFF2-40B4-BE49-F238E27FC236}">
                <a16:creationId xmlns:a16="http://schemas.microsoft.com/office/drawing/2014/main" id="{1B5E6665-6076-758D-8F68-22FE102F4503}"/>
              </a:ext>
            </a:extLst>
          </p:cNvPr>
          <p:cNvSpPr>
            <a:spLocks noGrp="1"/>
          </p:cNvSpPr>
          <p:nvPr>
            <p:ph type="pic" sz="quarter" idx="21" hasCustomPrompt="1"/>
          </p:nvPr>
        </p:nvSpPr>
        <p:spPr bwMode="ltGray">
          <a:xfrm>
            <a:off x="6096000" y="0"/>
            <a:ext cx="6096000" cy="6858000"/>
          </a:xfrm>
          <a:solidFill>
            <a:schemeClr val="bg2"/>
          </a:solidFill>
        </p:spPr>
        <p:txBody>
          <a:bodyPr tIns="720000" anchor="ctr" anchorCtr="0"/>
          <a:lstStyle>
            <a:lvl1pPr marL="0" indent="0" algn="ctr">
              <a:spcBef>
                <a:spcPts val="0"/>
              </a:spcBef>
              <a:spcAft>
                <a:spcPts val="0"/>
              </a:spcAft>
              <a:buFontTx/>
              <a:buNone/>
              <a:tabLst/>
              <a:defRPr sz="1200" b="0">
                <a:solidFill>
                  <a:schemeClr val="bg1"/>
                </a:solidFill>
              </a:defRPr>
            </a:lvl1pPr>
            <a:lvl2pPr marL="0" indent="0" algn="ctr">
              <a:spcBef>
                <a:spcPts val="0"/>
              </a:spcBef>
              <a:spcAft>
                <a:spcPts val="0"/>
              </a:spcAft>
              <a:buFontTx/>
              <a:buNone/>
              <a:tabLst/>
              <a:defRPr sz="1200" b="0">
                <a:solidFill>
                  <a:schemeClr val="bg1"/>
                </a:solidFill>
              </a:defRPr>
            </a:lvl2pPr>
            <a:lvl3pPr marL="0" indent="0" algn="ctr">
              <a:spcBef>
                <a:spcPts val="0"/>
              </a:spcBef>
              <a:spcAft>
                <a:spcPts val="0"/>
              </a:spcAft>
              <a:buFontTx/>
              <a:buNone/>
              <a:tabLst/>
              <a:defRPr sz="1200" b="0">
                <a:solidFill>
                  <a:schemeClr val="bg1"/>
                </a:solidFill>
              </a:defRPr>
            </a:lvl3pPr>
            <a:lvl4pPr marL="0" indent="0" algn="ctr">
              <a:spcBef>
                <a:spcPts val="0"/>
              </a:spcBef>
              <a:spcAft>
                <a:spcPts val="0"/>
              </a:spcAft>
              <a:buFontTx/>
              <a:buNone/>
              <a:tabLst/>
              <a:defRPr sz="1200" b="0">
                <a:solidFill>
                  <a:schemeClr val="bg1"/>
                </a:solidFill>
              </a:defRPr>
            </a:lvl4pPr>
            <a:lvl5pPr marL="0" indent="0" algn="ctr">
              <a:spcBef>
                <a:spcPts val="0"/>
              </a:spcBef>
              <a:spcAft>
                <a:spcPts val="0"/>
              </a:spcAft>
              <a:buFontTx/>
              <a:buNone/>
              <a:tabLst/>
              <a:defRPr sz="1200" b="0">
                <a:solidFill>
                  <a:schemeClr val="bg1"/>
                </a:solidFill>
              </a:defRPr>
            </a:lvl5pPr>
            <a:lvl6pPr marL="0" indent="0" algn="ctr">
              <a:spcBef>
                <a:spcPts val="0"/>
              </a:spcBef>
              <a:spcAft>
                <a:spcPts val="0"/>
              </a:spcAft>
              <a:buFontTx/>
              <a:buNone/>
              <a:tabLst/>
              <a:defRPr sz="1200" b="0">
                <a:solidFill>
                  <a:schemeClr val="bg1"/>
                </a:solidFill>
              </a:defRPr>
            </a:lvl6pPr>
            <a:lvl7pPr marL="0" indent="0" algn="ctr">
              <a:spcBef>
                <a:spcPts val="0"/>
              </a:spcBef>
              <a:spcAft>
                <a:spcPts val="0"/>
              </a:spcAft>
              <a:buFontTx/>
              <a:buNone/>
              <a:tabLst/>
              <a:defRPr sz="1200" b="0">
                <a:solidFill>
                  <a:schemeClr val="bg1"/>
                </a:solidFill>
              </a:defRPr>
            </a:lvl7pPr>
            <a:lvl8pPr marL="0" indent="0" algn="ctr">
              <a:spcBef>
                <a:spcPts val="0"/>
              </a:spcBef>
              <a:spcAft>
                <a:spcPts val="0"/>
              </a:spcAft>
              <a:buFontTx/>
              <a:buNone/>
              <a:tabLst/>
              <a:defRPr sz="1200" b="0">
                <a:solidFill>
                  <a:schemeClr val="bg1"/>
                </a:solidFill>
              </a:defRPr>
            </a:lvl8pPr>
            <a:lvl9pPr marL="0" indent="0" algn="ctr">
              <a:spcBef>
                <a:spcPts val="0"/>
              </a:spcBef>
              <a:spcAft>
                <a:spcPts val="0"/>
              </a:spcAft>
              <a:buFontTx/>
              <a:buNone/>
              <a:tabLst/>
              <a:defRPr sz="1200" b="0">
                <a:solidFill>
                  <a:schemeClr val="bg1"/>
                </a:solidFill>
              </a:defRPr>
            </a:lvl9pPr>
          </a:lstStyle>
          <a:p>
            <a:pPr lvl="0"/>
            <a:r>
              <a:rPr lang="en-US"/>
              <a:t>Add picture</a:t>
            </a:r>
          </a:p>
        </p:txBody>
      </p:sp>
      <p:sp>
        <p:nvSpPr>
          <p:cNvPr id="7" name="Textplatzhalter 6">
            <a:extLst>
              <a:ext uri="{FF2B5EF4-FFF2-40B4-BE49-F238E27FC236}">
                <a16:creationId xmlns:a16="http://schemas.microsoft.com/office/drawing/2014/main" id="{BB5806D4-1E90-A7C2-8212-91BE93E8EF72}"/>
              </a:ext>
            </a:extLst>
          </p:cNvPr>
          <p:cNvSpPr>
            <a:spLocks noGrp="1"/>
          </p:cNvSpPr>
          <p:nvPr>
            <p:ph type="body" sz="quarter" idx="18" hasCustomPrompt="1"/>
          </p:nvPr>
        </p:nvSpPr>
        <p:spPr bwMode="gray">
          <a:xfrm>
            <a:off x="479425" y="1413280"/>
            <a:ext cx="5472113" cy="4392000"/>
          </a:xfrm>
        </p:spPr>
        <p:txBody>
          <a:bodyPr/>
          <a:lstStyle>
            <a:lvl1pPr marL="0" indent="0">
              <a:lnSpc>
                <a:spcPct val="120000"/>
              </a:lnSpc>
              <a:spcAft>
                <a:spcPts val="0"/>
              </a:spcAft>
              <a:buNone/>
              <a:defRPr sz="3200" b="1">
                <a:solidFill>
                  <a:schemeClr val="bg1"/>
                </a:solidFill>
                <a:latin typeface="+mj-lt"/>
              </a:defRPr>
            </a:lvl1pPr>
            <a:lvl2pPr marL="0" indent="0">
              <a:lnSpc>
                <a:spcPct val="120000"/>
              </a:lnSpc>
              <a:spcAft>
                <a:spcPts val="0"/>
              </a:spcAft>
              <a:buNone/>
              <a:defRPr sz="3200" b="1">
                <a:solidFill>
                  <a:schemeClr val="tx2"/>
                </a:solidFill>
                <a:latin typeface="+mj-lt"/>
              </a:defRPr>
            </a:lvl2pPr>
            <a:lvl3pPr marL="0" indent="0">
              <a:lnSpc>
                <a:spcPct val="120000"/>
              </a:lnSpc>
              <a:spcAft>
                <a:spcPts val="0"/>
              </a:spcAft>
              <a:buNone/>
              <a:defRPr sz="3200" b="1">
                <a:solidFill>
                  <a:schemeClr val="tx2"/>
                </a:solidFill>
                <a:latin typeface="+mj-lt"/>
              </a:defRPr>
            </a:lvl3pPr>
            <a:lvl4pPr marL="0" indent="0">
              <a:lnSpc>
                <a:spcPct val="120000"/>
              </a:lnSpc>
              <a:spcAft>
                <a:spcPts val="0"/>
              </a:spcAft>
              <a:buNone/>
              <a:defRPr sz="3200" b="1">
                <a:solidFill>
                  <a:schemeClr val="tx2"/>
                </a:solidFill>
                <a:latin typeface="+mj-lt"/>
              </a:defRPr>
            </a:lvl4pPr>
            <a:lvl5pPr marL="0" indent="0">
              <a:lnSpc>
                <a:spcPct val="120000"/>
              </a:lnSpc>
              <a:spcAft>
                <a:spcPts val="0"/>
              </a:spcAft>
              <a:buNone/>
              <a:defRPr sz="3200" b="1">
                <a:solidFill>
                  <a:schemeClr val="tx2"/>
                </a:solidFill>
                <a:latin typeface="+mj-lt"/>
              </a:defRPr>
            </a:lvl5pPr>
            <a:lvl6pPr marL="0" indent="0">
              <a:lnSpc>
                <a:spcPct val="120000"/>
              </a:lnSpc>
              <a:spcAft>
                <a:spcPts val="0"/>
              </a:spcAft>
              <a:buNone/>
              <a:defRPr sz="3200" b="1">
                <a:solidFill>
                  <a:schemeClr val="tx2"/>
                </a:solidFill>
                <a:latin typeface="+mj-lt"/>
              </a:defRPr>
            </a:lvl6pPr>
            <a:lvl7pPr marL="0" indent="0">
              <a:lnSpc>
                <a:spcPct val="120000"/>
              </a:lnSpc>
              <a:spcAft>
                <a:spcPts val="0"/>
              </a:spcAft>
              <a:buNone/>
              <a:defRPr sz="3200" b="1">
                <a:solidFill>
                  <a:schemeClr val="tx2"/>
                </a:solidFill>
                <a:latin typeface="+mj-lt"/>
              </a:defRPr>
            </a:lvl7pPr>
            <a:lvl8pPr marL="0" indent="0">
              <a:lnSpc>
                <a:spcPct val="120000"/>
              </a:lnSpc>
              <a:spcAft>
                <a:spcPts val="0"/>
              </a:spcAft>
              <a:buNone/>
              <a:defRPr sz="3200" b="1">
                <a:solidFill>
                  <a:schemeClr val="tx2"/>
                </a:solidFill>
                <a:latin typeface="+mj-lt"/>
              </a:defRPr>
            </a:lvl8pPr>
            <a:lvl9pPr marL="0" indent="0">
              <a:lnSpc>
                <a:spcPct val="120000"/>
              </a:lnSpc>
              <a:spcAft>
                <a:spcPts val="0"/>
              </a:spcAft>
              <a:buNone/>
              <a:defRPr sz="3200" b="1">
                <a:solidFill>
                  <a:schemeClr val="tx2"/>
                </a:solidFill>
                <a:latin typeface="+mj-lt"/>
              </a:defRPr>
            </a:lvl9pPr>
          </a:lstStyle>
          <a:p>
            <a:pPr lvl="0"/>
            <a:r>
              <a:rPr lang="en-US"/>
              <a:t>Edit text by clicking. Use the "Increase/decrease list level" buttons on the Start tab to switch between the set up text levels.</a:t>
            </a:r>
          </a:p>
          <a:p>
            <a:pPr lvl="1"/>
            <a:r>
              <a:rPr lang="en-US"/>
              <a:t>Second level</a:t>
            </a:r>
          </a:p>
        </p:txBody>
      </p:sp>
      <p:sp>
        <p:nvSpPr>
          <p:cNvPr id="8" name="Textplatzhalter 7"/>
          <p:cNvSpPr>
            <a:spLocks noGrp="1"/>
          </p:cNvSpPr>
          <p:nvPr>
            <p:ph type="body" sz="quarter" idx="13" hasCustomPrompt="1"/>
          </p:nvPr>
        </p:nvSpPr>
        <p:spPr bwMode="gray">
          <a:xfrm>
            <a:off x="480000" y="5805264"/>
            <a:ext cx="5472000" cy="144000"/>
          </a:xfrm>
        </p:spPr>
        <p:txBody>
          <a:bodyPr anchor="b"/>
          <a:lstStyle>
            <a:lvl1pPr marL="0" indent="0">
              <a:lnSpc>
                <a:spcPct val="100000"/>
              </a:lnSpc>
              <a:spcBef>
                <a:spcPts val="0"/>
              </a:spcBef>
              <a:spcAft>
                <a:spcPts val="0"/>
              </a:spcAft>
              <a:buFont typeface="Arial" panose="020B0604020202020204" pitchFamily="34" charset="0"/>
              <a:buNone/>
              <a:defRPr sz="800" b="0">
                <a:solidFill>
                  <a:schemeClr val="bg1"/>
                </a:solidFill>
              </a:defRPr>
            </a:lvl1pPr>
            <a:lvl2pPr marL="0" indent="0">
              <a:lnSpc>
                <a:spcPct val="100000"/>
              </a:lnSpc>
              <a:spcBef>
                <a:spcPts val="0"/>
              </a:spcBef>
              <a:spcAft>
                <a:spcPts val="0"/>
              </a:spcAft>
              <a:buFont typeface="Arial" panose="020B0604020202020204" pitchFamily="34" charset="0"/>
              <a:buNone/>
              <a:defRPr sz="800" b="0">
                <a:solidFill>
                  <a:schemeClr val="bg1"/>
                </a:solidFill>
              </a:defRPr>
            </a:lvl2pPr>
            <a:lvl3pPr marL="0" indent="0">
              <a:lnSpc>
                <a:spcPct val="100000"/>
              </a:lnSpc>
              <a:spcBef>
                <a:spcPts val="0"/>
              </a:spcBef>
              <a:spcAft>
                <a:spcPts val="0"/>
              </a:spcAft>
              <a:buNone/>
              <a:defRPr sz="800" b="0">
                <a:solidFill>
                  <a:schemeClr val="bg1"/>
                </a:solidFill>
              </a:defRPr>
            </a:lvl3pPr>
            <a:lvl4pPr marL="0" indent="0">
              <a:lnSpc>
                <a:spcPct val="100000"/>
              </a:lnSpc>
              <a:spcBef>
                <a:spcPts val="0"/>
              </a:spcBef>
              <a:spcAft>
                <a:spcPts val="0"/>
              </a:spcAft>
              <a:buNone/>
              <a:defRPr sz="800" b="0">
                <a:solidFill>
                  <a:schemeClr val="bg1"/>
                </a:solidFill>
              </a:defRPr>
            </a:lvl4pPr>
            <a:lvl5pPr marL="0" indent="0">
              <a:lnSpc>
                <a:spcPct val="100000"/>
              </a:lnSpc>
              <a:spcBef>
                <a:spcPts val="0"/>
              </a:spcBef>
              <a:spcAft>
                <a:spcPts val="0"/>
              </a:spcAft>
              <a:buNone/>
              <a:defRPr sz="800" b="0">
                <a:solidFill>
                  <a:schemeClr val="bg1"/>
                </a:solidFill>
              </a:defRPr>
            </a:lvl5pPr>
            <a:lvl6pPr marL="0" indent="0">
              <a:lnSpc>
                <a:spcPct val="100000"/>
              </a:lnSpc>
              <a:spcBef>
                <a:spcPts val="0"/>
              </a:spcBef>
              <a:spcAft>
                <a:spcPts val="0"/>
              </a:spcAft>
              <a:buNone/>
              <a:defRPr sz="800" b="0">
                <a:solidFill>
                  <a:schemeClr val="bg1"/>
                </a:solidFill>
              </a:defRPr>
            </a:lvl6pPr>
            <a:lvl7pPr marL="0" indent="0">
              <a:lnSpc>
                <a:spcPct val="100000"/>
              </a:lnSpc>
              <a:spcBef>
                <a:spcPts val="0"/>
              </a:spcBef>
              <a:spcAft>
                <a:spcPts val="0"/>
              </a:spcAft>
              <a:buNone/>
              <a:defRPr sz="800" b="0">
                <a:solidFill>
                  <a:schemeClr val="bg1"/>
                </a:solidFill>
              </a:defRPr>
            </a:lvl7pPr>
            <a:lvl8pPr marL="0" indent="0">
              <a:lnSpc>
                <a:spcPct val="100000"/>
              </a:lnSpc>
              <a:spcBef>
                <a:spcPts val="0"/>
              </a:spcBef>
              <a:spcAft>
                <a:spcPts val="0"/>
              </a:spcAft>
              <a:buNone/>
              <a:defRPr sz="800" b="0">
                <a:solidFill>
                  <a:schemeClr val="bg1"/>
                </a:solidFill>
              </a:defRPr>
            </a:lvl8pPr>
            <a:lvl9pPr marL="0" indent="0">
              <a:lnSpc>
                <a:spcPct val="100000"/>
              </a:lnSpc>
              <a:spcBef>
                <a:spcPts val="0"/>
              </a:spcBef>
              <a:spcAft>
                <a:spcPts val="0"/>
              </a:spcAft>
              <a:buNone/>
              <a:defRPr sz="800" b="0">
                <a:solidFill>
                  <a:schemeClr val="bg1"/>
                </a:solidFill>
              </a:defRPr>
            </a:lvl9pPr>
          </a:lstStyle>
          <a:p>
            <a:pPr lvl="0"/>
            <a:r>
              <a:rPr lang="en-US"/>
              <a:t>Footnote/Source</a:t>
            </a:r>
          </a:p>
        </p:txBody>
      </p:sp>
      <p:sp>
        <p:nvSpPr>
          <p:cNvPr id="13" name="Fußzeilenplatzhalter 12">
            <a:extLst>
              <a:ext uri="{FF2B5EF4-FFF2-40B4-BE49-F238E27FC236}">
                <a16:creationId xmlns:a16="http://schemas.microsoft.com/office/drawing/2014/main" id="{A667E39B-7540-9CEB-0374-944CA8579721}"/>
              </a:ext>
            </a:extLst>
          </p:cNvPr>
          <p:cNvSpPr>
            <a:spLocks noGrp="1"/>
          </p:cNvSpPr>
          <p:nvPr>
            <p:ph type="ftr" sz="quarter" idx="29"/>
          </p:nvPr>
        </p:nvSpPr>
        <p:spPr bwMode="gray"/>
        <p:txBody>
          <a:bodyPr/>
          <a:lstStyle>
            <a:lvl1pPr>
              <a:defRPr>
                <a:solidFill>
                  <a:schemeClr val="bg1"/>
                </a:solidFill>
              </a:defRPr>
            </a:lvl1pPr>
          </a:lstStyle>
          <a:p>
            <a:endParaRPr lang="en-US"/>
          </a:p>
        </p:txBody>
      </p:sp>
      <p:sp>
        <p:nvSpPr>
          <p:cNvPr id="14" name="Foliennummernplatzhalter 13">
            <a:extLst>
              <a:ext uri="{FF2B5EF4-FFF2-40B4-BE49-F238E27FC236}">
                <a16:creationId xmlns:a16="http://schemas.microsoft.com/office/drawing/2014/main" id="{8232BFC2-647B-B4B6-1EB1-6E9E32ED1994}"/>
              </a:ext>
            </a:extLst>
          </p:cNvPr>
          <p:cNvSpPr>
            <a:spLocks noGrp="1"/>
          </p:cNvSpPr>
          <p:nvPr>
            <p:ph type="sldNum" sz="quarter" idx="30"/>
          </p:nvPr>
        </p:nvSpPr>
        <p:spPr bwMode="gray"/>
        <p:txBody>
          <a:bodyPr/>
          <a:lstStyle>
            <a:lvl1pPr>
              <a:defRPr>
                <a:solidFill>
                  <a:schemeClr val="bg1"/>
                </a:solidFill>
              </a:defRPr>
            </a:lvl1pPr>
          </a:lstStyle>
          <a:p>
            <a:fld id="{383801AC-7ECE-4C3F-9971-AE27D86C21A3}" type="slidenum">
              <a:rPr lang="en-US" smtClean="0"/>
              <a:t>‹#›</a:t>
            </a:fld>
            <a:endParaRPr lang="en-US"/>
          </a:p>
        </p:txBody>
      </p:sp>
      <p:sp>
        <p:nvSpPr>
          <p:cNvPr id="2" name="Text Placeholder 8">
            <a:extLst>
              <a:ext uri="{FF2B5EF4-FFF2-40B4-BE49-F238E27FC236}">
                <a16:creationId xmlns:a16="http://schemas.microsoft.com/office/drawing/2014/main" id="{CB4A65EB-A398-8280-6840-772AD43C343C}"/>
              </a:ext>
            </a:extLst>
          </p:cNvPr>
          <p:cNvSpPr>
            <a:spLocks noGrp="1"/>
          </p:cNvSpPr>
          <p:nvPr>
            <p:ph type="body" sz="quarter" idx="31"/>
          </p:nvPr>
        </p:nvSpPr>
        <p:spPr bwMode="gray">
          <a:xfrm>
            <a:off x="479424" y="6166800"/>
            <a:ext cx="1234800" cy="374400"/>
          </a:xfrm>
          <a:blipFill>
            <a:blip r:embed="rId2">
              <a:extLst>
                <a:ext uri="{96DAC541-7B7A-43D3-8B79-37D633B846F1}">
                  <asvg:svgBlip xmlns:asvg="http://schemas.microsoft.com/office/drawing/2016/SVG/main" r:embed="rId3"/>
                </a:ext>
              </a:extLst>
            </a:blip>
            <a:srcRect/>
            <a:stretch>
              <a:fillRect t="224" b="224"/>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grpSp>
        <p:nvGrpSpPr>
          <p:cNvPr id="17" name="Group 16">
            <a:extLst>
              <a:ext uri="{FF2B5EF4-FFF2-40B4-BE49-F238E27FC236}">
                <a16:creationId xmlns:a16="http://schemas.microsoft.com/office/drawing/2014/main" id="{B486832A-3F59-AC80-2F13-A64607CB7775}"/>
              </a:ext>
              <a:ext uri="{C183D7F6-B498-43B3-948B-1728B52AA6E4}">
                <adec:decorative xmlns:adec="http://schemas.microsoft.com/office/drawing/2017/decorative" val="1"/>
              </a:ext>
            </a:extLst>
          </p:cNvPr>
          <p:cNvGrpSpPr/>
          <p:nvPr/>
        </p:nvGrpSpPr>
        <p:grpSpPr bwMode="gray">
          <a:xfrm>
            <a:off x="-1896888" y="0"/>
            <a:ext cx="1715078" cy="3744416"/>
            <a:chOff x="-1824880" y="2708920"/>
            <a:chExt cx="1715078" cy="3744416"/>
          </a:xfrm>
        </p:grpSpPr>
        <p:sp>
          <p:nvSpPr>
            <p:cNvPr id="18" name="TextBox 17">
              <a:extLst>
                <a:ext uri="{FF2B5EF4-FFF2-40B4-BE49-F238E27FC236}">
                  <a16:creationId xmlns:a16="http://schemas.microsoft.com/office/drawing/2014/main" id="{66E4FF04-A86E-0C54-7F24-DB0EE1782691}"/>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a:solidFill>
                    <a:schemeClr val="tx1"/>
                  </a:solidFill>
                  <a:effectLst/>
                  <a:latin typeface="+mj-lt"/>
                </a:rPr>
                <a:t>To insert a picture:</a:t>
              </a:r>
            </a:p>
            <a:p>
              <a:pPr marL="144000" indent="-144000">
                <a:lnSpc>
                  <a:spcPct val="120000"/>
                </a:lnSpc>
                <a:spcAft>
                  <a:spcPts val="600"/>
                </a:spcAft>
                <a:buFont typeface="+mj-lt"/>
                <a:buAutoNum type="arabicPeriod"/>
              </a:pPr>
              <a:r>
                <a:rPr lang="en-US" sz="90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a:solidFill>
                    <a:schemeClr val="tx1"/>
                  </a:solidFill>
                  <a:effectLst/>
                  <a:latin typeface="+mn-lt"/>
                </a:rPr>
                <a:t>Choose “Pictures” and then the corresponding source where the image is located</a:t>
              </a:r>
              <a:endParaRPr lang="en-US" sz="900">
                <a:solidFill>
                  <a:schemeClr val="tx1"/>
                </a:solidFill>
                <a:latin typeface="+mn-lt"/>
              </a:endParaRPr>
            </a:p>
          </p:txBody>
        </p:sp>
        <p:pic>
          <p:nvPicPr>
            <p:cNvPr id="19" name="Picture 18">
              <a:extLst>
                <a:ext uri="{FF2B5EF4-FFF2-40B4-BE49-F238E27FC236}">
                  <a16:creationId xmlns:a16="http://schemas.microsoft.com/office/drawing/2014/main" id="{7DFE41E4-ECEB-A2A1-A286-BCB29F691638}"/>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20" name="TextBox 19">
              <a:extLst>
                <a:ext uri="{FF2B5EF4-FFF2-40B4-BE49-F238E27FC236}">
                  <a16:creationId xmlns:a16="http://schemas.microsoft.com/office/drawing/2014/main" id="{60BB963A-B8DB-ADCF-209D-23D0816454B4}"/>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a:solidFill>
                  <a:schemeClr val="tx1"/>
                </a:solidFill>
                <a:latin typeface="+mn-lt"/>
              </a:endParaRPr>
            </a:p>
          </p:txBody>
        </p:sp>
      </p:grpSp>
      <p:sp>
        <p:nvSpPr>
          <p:cNvPr id="3" name="Arrow: Pentagon 6">
            <a:extLst>
              <a:ext uri="{FF2B5EF4-FFF2-40B4-BE49-F238E27FC236}">
                <a16:creationId xmlns:a16="http://schemas.microsoft.com/office/drawing/2014/main" id="{10626C63-9EC1-F170-9293-A76090726AF6}"/>
              </a:ext>
            </a:extLst>
          </p:cNvPr>
          <p:cNvSpPr/>
          <p:nvPr/>
        </p:nvSpPr>
        <p:spPr bwMode="gray">
          <a:xfrm flipH="1">
            <a:off x="12216880" y="548680"/>
            <a:ext cx="1656000" cy="432000"/>
          </a:xfrm>
          <a:prstGeom prst="homePlat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l">
              <a:lnSpc>
                <a:spcPct val="140000"/>
              </a:lnSpc>
            </a:pPr>
            <a:r>
              <a:rPr lang="en-GB" sz="800" b="1">
                <a:solidFill>
                  <a:srgbClr val="076D7E"/>
                </a:solidFill>
                <a:latin typeface="+mj-lt"/>
              </a:rPr>
              <a:t>This layout requires two pictures in the background</a:t>
            </a:r>
            <a:endParaRPr lang="en-US" sz="800" b="1">
              <a:solidFill>
                <a:srgbClr val="076D7E"/>
              </a:solidFill>
              <a:latin typeface="+mj-lt"/>
            </a:endParaRPr>
          </a:p>
        </p:txBody>
      </p:sp>
    </p:spTree>
    <p:extLst>
      <p:ext uri="{BB962C8B-B14F-4D97-AF65-F5344CB8AC3E}">
        <p14:creationId xmlns:p14="http://schemas.microsoft.com/office/powerpoint/2010/main" val="478070016"/>
      </p:ext>
    </p:extLst>
  </p:cSld>
  <p:clrMapOvr>
    <a:masterClrMapping/>
  </p:clrMapOvr>
  <p:extLst>
    <p:ext uri="{DCECCB84-F9BA-43D5-87BE-67443E8EF086}">
      <p15:sldGuideLst xmlns:p15="http://schemas.microsoft.com/office/powerpoint/2012/main">
        <p15:guide id="1" pos="3931">
          <p15:clr>
            <a:srgbClr val="FBAE40"/>
          </p15:clr>
        </p15:guide>
        <p15:guide id="2" pos="3749">
          <p15:clr>
            <a:srgbClr val="FBAE40"/>
          </p15:clr>
        </p15:guide>
        <p15:guide id="3" orient="horz" pos="1298">
          <p15:clr>
            <a:srgbClr val="FBAE40"/>
          </p15:clr>
        </p15:guide>
        <p15:guide id="4"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Key message and image division (2)">
    <p:spTree>
      <p:nvGrpSpPr>
        <p:cNvPr id="1" name=""/>
        <p:cNvGrpSpPr/>
        <p:nvPr/>
      </p:nvGrpSpPr>
      <p:grpSpPr>
        <a:xfrm>
          <a:off x="0" y="0"/>
          <a:ext cx="0" cy="0"/>
          <a:chOff x="0" y="0"/>
          <a:chExt cx="0" cy="0"/>
        </a:xfrm>
      </p:grpSpPr>
      <p:sp>
        <p:nvSpPr>
          <p:cNvPr id="4" name="Bildplatzhalter 10">
            <a:extLst>
              <a:ext uri="{FF2B5EF4-FFF2-40B4-BE49-F238E27FC236}">
                <a16:creationId xmlns:a16="http://schemas.microsoft.com/office/drawing/2014/main" id="{6F9AA895-08EE-571D-61F7-0086C0A8BE7C}"/>
              </a:ext>
            </a:extLst>
          </p:cNvPr>
          <p:cNvSpPr>
            <a:spLocks noGrp="1"/>
          </p:cNvSpPr>
          <p:nvPr>
            <p:ph type="pic" sz="quarter" idx="10" hasCustomPrompt="1"/>
          </p:nvPr>
        </p:nvSpPr>
        <p:spPr bwMode="ltGray">
          <a:xfrm>
            <a:off x="0" y="0"/>
            <a:ext cx="8148637" cy="6858000"/>
          </a:xfrm>
          <a:solidFill>
            <a:schemeClr val="bg2"/>
          </a:solidFill>
        </p:spPr>
        <p:txBody>
          <a:bodyPr tIns="1080000" anchor="ctr" anchorCtr="0"/>
          <a:lstStyle>
            <a:lvl1pPr marL="0" indent="0" algn="ctr">
              <a:spcBef>
                <a:spcPts val="0"/>
              </a:spcBef>
              <a:spcAft>
                <a:spcPts val="0"/>
              </a:spcAft>
              <a:buFontTx/>
              <a:buNone/>
              <a:tabLst/>
              <a:defRPr sz="1200" b="0">
                <a:solidFill>
                  <a:schemeClr val="bg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r>
              <a:rPr lang="en-US"/>
              <a:t>Bild hinzufügen per </a:t>
            </a:r>
            <a:br>
              <a:rPr lang="en-US"/>
            </a:br>
            <a:r>
              <a:rPr lang="en-US"/>
              <a:t>Klick auf das Symbol</a:t>
            </a:r>
          </a:p>
        </p:txBody>
      </p:sp>
      <p:sp>
        <p:nvSpPr>
          <p:cNvPr id="12" name="Bildplatzhalter 10">
            <a:extLst>
              <a:ext uri="{FF2B5EF4-FFF2-40B4-BE49-F238E27FC236}">
                <a16:creationId xmlns:a16="http://schemas.microsoft.com/office/drawing/2014/main" id="{4FBDAE19-EEFC-C0FF-2C91-7610E4715477}"/>
              </a:ext>
            </a:extLst>
          </p:cNvPr>
          <p:cNvSpPr>
            <a:spLocks noGrp="1"/>
          </p:cNvSpPr>
          <p:nvPr>
            <p:ph type="pic" sz="quarter" idx="21" hasCustomPrompt="1"/>
          </p:nvPr>
        </p:nvSpPr>
        <p:spPr bwMode="ltGray">
          <a:xfrm>
            <a:off x="8148638" y="0"/>
            <a:ext cx="4043362" cy="6858000"/>
          </a:xfrm>
          <a:solidFill>
            <a:schemeClr val="bg2"/>
          </a:solidFill>
        </p:spPr>
        <p:txBody>
          <a:bodyPr tIns="720000" anchor="ctr" anchorCtr="0"/>
          <a:lstStyle>
            <a:lvl1pPr marL="0" indent="0" algn="ctr">
              <a:spcBef>
                <a:spcPts val="0"/>
              </a:spcBef>
              <a:spcAft>
                <a:spcPts val="0"/>
              </a:spcAft>
              <a:buFontTx/>
              <a:buNone/>
              <a:tabLst/>
              <a:defRPr sz="1200" b="0">
                <a:solidFill>
                  <a:schemeClr val="bg1"/>
                </a:solidFill>
              </a:defRPr>
            </a:lvl1pPr>
            <a:lvl2pPr marL="0" indent="0" algn="ctr">
              <a:spcBef>
                <a:spcPts val="0"/>
              </a:spcBef>
              <a:spcAft>
                <a:spcPts val="0"/>
              </a:spcAft>
              <a:buFontTx/>
              <a:buNone/>
              <a:tabLst/>
              <a:defRPr sz="1200" b="0">
                <a:solidFill>
                  <a:schemeClr val="bg1"/>
                </a:solidFill>
              </a:defRPr>
            </a:lvl2pPr>
            <a:lvl3pPr marL="0" indent="0" algn="ctr">
              <a:spcBef>
                <a:spcPts val="0"/>
              </a:spcBef>
              <a:spcAft>
                <a:spcPts val="0"/>
              </a:spcAft>
              <a:buFontTx/>
              <a:buNone/>
              <a:tabLst/>
              <a:defRPr sz="1200" b="0">
                <a:solidFill>
                  <a:schemeClr val="bg1"/>
                </a:solidFill>
              </a:defRPr>
            </a:lvl3pPr>
            <a:lvl4pPr marL="0" indent="0" algn="ctr">
              <a:spcBef>
                <a:spcPts val="0"/>
              </a:spcBef>
              <a:spcAft>
                <a:spcPts val="0"/>
              </a:spcAft>
              <a:buFontTx/>
              <a:buNone/>
              <a:tabLst/>
              <a:defRPr sz="1200" b="0">
                <a:solidFill>
                  <a:schemeClr val="bg1"/>
                </a:solidFill>
              </a:defRPr>
            </a:lvl4pPr>
            <a:lvl5pPr marL="0" indent="0" algn="ctr">
              <a:spcBef>
                <a:spcPts val="0"/>
              </a:spcBef>
              <a:spcAft>
                <a:spcPts val="0"/>
              </a:spcAft>
              <a:buFontTx/>
              <a:buNone/>
              <a:tabLst/>
              <a:defRPr sz="1200" b="0">
                <a:solidFill>
                  <a:schemeClr val="bg1"/>
                </a:solidFill>
              </a:defRPr>
            </a:lvl5pPr>
            <a:lvl6pPr marL="0" indent="0" algn="ctr">
              <a:spcBef>
                <a:spcPts val="0"/>
              </a:spcBef>
              <a:spcAft>
                <a:spcPts val="0"/>
              </a:spcAft>
              <a:buFontTx/>
              <a:buNone/>
              <a:tabLst/>
              <a:defRPr sz="1200" b="0">
                <a:solidFill>
                  <a:schemeClr val="bg1"/>
                </a:solidFill>
              </a:defRPr>
            </a:lvl6pPr>
            <a:lvl7pPr marL="0" indent="0" algn="ctr">
              <a:spcBef>
                <a:spcPts val="0"/>
              </a:spcBef>
              <a:spcAft>
                <a:spcPts val="0"/>
              </a:spcAft>
              <a:buFontTx/>
              <a:buNone/>
              <a:tabLst/>
              <a:defRPr sz="1200" b="0">
                <a:solidFill>
                  <a:schemeClr val="bg1"/>
                </a:solidFill>
              </a:defRPr>
            </a:lvl7pPr>
            <a:lvl8pPr marL="0" indent="0" algn="ctr">
              <a:spcBef>
                <a:spcPts val="0"/>
              </a:spcBef>
              <a:spcAft>
                <a:spcPts val="0"/>
              </a:spcAft>
              <a:buFontTx/>
              <a:buNone/>
              <a:tabLst/>
              <a:defRPr sz="1200" b="0">
                <a:solidFill>
                  <a:schemeClr val="bg1"/>
                </a:solidFill>
              </a:defRPr>
            </a:lvl8pPr>
            <a:lvl9pPr marL="0" indent="0" algn="ctr">
              <a:spcBef>
                <a:spcPts val="0"/>
              </a:spcBef>
              <a:spcAft>
                <a:spcPts val="0"/>
              </a:spcAft>
              <a:buFontTx/>
              <a:buNone/>
              <a:tabLst/>
              <a:defRPr sz="1200" b="0">
                <a:solidFill>
                  <a:schemeClr val="bg1"/>
                </a:solidFill>
              </a:defRPr>
            </a:lvl9pPr>
          </a:lstStyle>
          <a:p>
            <a:pPr lvl="0"/>
            <a:r>
              <a:rPr lang="en-US"/>
              <a:t>Add picture</a:t>
            </a:r>
          </a:p>
        </p:txBody>
      </p:sp>
      <p:sp>
        <p:nvSpPr>
          <p:cNvPr id="7" name="Textplatzhalter 6">
            <a:extLst>
              <a:ext uri="{FF2B5EF4-FFF2-40B4-BE49-F238E27FC236}">
                <a16:creationId xmlns:a16="http://schemas.microsoft.com/office/drawing/2014/main" id="{BB5806D4-1E90-A7C2-8212-91BE93E8EF72}"/>
              </a:ext>
            </a:extLst>
          </p:cNvPr>
          <p:cNvSpPr>
            <a:spLocks noGrp="1"/>
          </p:cNvSpPr>
          <p:nvPr>
            <p:ph type="body" sz="quarter" idx="18" hasCustomPrompt="1"/>
          </p:nvPr>
        </p:nvSpPr>
        <p:spPr bwMode="gray">
          <a:xfrm>
            <a:off x="479425" y="1412874"/>
            <a:ext cx="7380288" cy="4392000"/>
          </a:xfrm>
        </p:spPr>
        <p:txBody>
          <a:bodyPr/>
          <a:lstStyle>
            <a:lvl1pPr marL="0" indent="0">
              <a:lnSpc>
                <a:spcPct val="120000"/>
              </a:lnSpc>
              <a:spcAft>
                <a:spcPts val="0"/>
              </a:spcAft>
              <a:buNone/>
              <a:defRPr sz="3200" b="1">
                <a:solidFill>
                  <a:schemeClr val="bg1"/>
                </a:solidFill>
                <a:latin typeface="+mj-lt"/>
              </a:defRPr>
            </a:lvl1pPr>
            <a:lvl2pPr marL="0" indent="0">
              <a:lnSpc>
                <a:spcPct val="120000"/>
              </a:lnSpc>
              <a:spcAft>
                <a:spcPts val="0"/>
              </a:spcAft>
              <a:buNone/>
              <a:defRPr sz="3200" b="1">
                <a:solidFill>
                  <a:schemeClr val="tx2"/>
                </a:solidFill>
                <a:latin typeface="+mj-lt"/>
              </a:defRPr>
            </a:lvl2pPr>
            <a:lvl3pPr marL="0" indent="0">
              <a:lnSpc>
                <a:spcPct val="120000"/>
              </a:lnSpc>
              <a:spcAft>
                <a:spcPts val="0"/>
              </a:spcAft>
              <a:buNone/>
              <a:defRPr sz="3200" b="1">
                <a:solidFill>
                  <a:schemeClr val="tx2"/>
                </a:solidFill>
                <a:latin typeface="+mj-lt"/>
              </a:defRPr>
            </a:lvl3pPr>
            <a:lvl4pPr marL="0" indent="0">
              <a:lnSpc>
                <a:spcPct val="120000"/>
              </a:lnSpc>
              <a:spcAft>
                <a:spcPts val="0"/>
              </a:spcAft>
              <a:buNone/>
              <a:defRPr sz="3200" b="1">
                <a:solidFill>
                  <a:schemeClr val="tx2"/>
                </a:solidFill>
                <a:latin typeface="+mj-lt"/>
              </a:defRPr>
            </a:lvl4pPr>
            <a:lvl5pPr marL="0" indent="0">
              <a:lnSpc>
                <a:spcPct val="120000"/>
              </a:lnSpc>
              <a:spcAft>
                <a:spcPts val="0"/>
              </a:spcAft>
              <a:buNone/>
              <a:defRPr sz="3200" b="1">
                <a:solidFill>
                  <a:schemeClr val="tx2"/>
                </a:solidFill>
                <a:latin typeface="+mj-lt"/>
              </a:defRPr>
            </a:lvl5pPr>
            <a:lvl6pPr marL="0" indent="0">
              <a:lnSpc>
                <a:spcPct val="120000"/>
              </a:lnSpc>
              <a:spcAft>
                <a:spcPts val="0"/>
              </a:spcAft>
              <a:buNone/>
              <a:defRPr sz="3200" b="1">
                <a:solidFill>
                  <a:schemeClr val="tx2"/>
                </a:solidFill>
                <a:latin typeface="+mj-lt"/>
              </a:defRPr>
            </a:lvl6pPr>
            <a:lvl7pPr marL="0" indent="0">
              <a:lnSpc>
                <a:spcPct val="120000"/>
              </a:lnSpc>
              <a:spcAft>
                <a:spcPts val="0"/>
              </a:spcAft>
              <a:buNone/>
              <a:defRPr sz="3200" b="1">
                <a:solidFill>
                  <a:schemeClr val="tx2"/>
                </a:solidFill>
                <a:latin typeface="+mj-lt"/>
              </a:defRPr>
            </a:lvl7pPr>
            <a:lvl8pPr marL="0" indent="0">
              <a:lnSpc>
                <a:spcPct val="120000"/>
              </a:lnSpc>
              <a:spcAft>
                <a:spcPts val="0"/>
              </a:spcAft>
              <a:buNone/>
              <a:defRPr sz="3200" b="1">
                <a:solidFill>
                  <a:schemeClr val="tx2"/>
                </a:solidFill>
                <a:latin typeface="+mj-lt"/>
              </a:defRPr>
            </a:lvl8pPr>
            <a:lvl9pPr marL="0" indent="0">
              <a:lnSpc>
                <a:spcPct val="120000"/>
              </a:lnSpc>
              <a:spcAft>
                <a:spcPts val="0"/>
              </a:spcAft>
              <a:buNone/>
              <a:defRPr sz="3200" b="1">
                <a:solidFill>
                  <a:schemeClr val="tx2"/>
                </a:solidFill>
                <a:latin typeface="+mj-lt"/>
              </a:defRPr>
            </a:lvl9pPr>
          </a:lstStyle>
          <a:p>
            <a:pPr lvl="0"/>
            <a:r>
              <a:rPr lang="en-US"/>
              <a:t>Edit text by clicking. Use the "Increase/decrease list level" buttons on the Start tab to switch between the set up text levels.</a:t>
            </a:r>
          </a:p>
          <a:p>
            <a:pPr lvl="1"/>
            <a:r>
              <a:rPr lang="en-US"/>
              <a:t>Second level</a:t>
            </a:r>
          </a:p>
        </p:txBody>
      </p:sp>
      <p:sp>
        <p:nvSpPr>
          <p:cNvPr id="8" name="Textplatzhalter 7"/>
          <p:cNvSpPr>
            <a:spLocks noGrp="1"/>
          </p:cNvSpPr>
          <p:nvPr>
            <p:ph type="body" sz="quarter" idx="13" hasCustomPrompt="1"/>
          </p:nvPr>
        </p:nvSpPr>
        <p:spPr bwMode="gray">
          <a:xfrm>
            <a:off x="480000" y="5805280"/>
            <a:ext cx="7380000" cy="144000"/>
          </a:xfrm>
        </p:spPr>
        <p:txBody>
          <a:bodyPr anchor="b"/>
          <a:lstStyle>
            <a:lvl1pPr marL="0" indent="0">
              <a:lnSpc>
                <a:spcPct val="100000"/>
              </a:lnSpc>
              <a:spcBef>
                <a:spcPts val="0"/>
              </a:spcBef>
              <a:spcAft>
                <a:spcPts val="0"/>
              </a:spcAft>
              <a:buFont typeface="Arial" panose="020B0604020202020204" pitchFamily="34" charset="0"/>
              <a:buNone/>
              <a:defRPr sz="800" b="0">
                <a:solidFill>
                  <a:schemeClr val="bg1"/>
                </a:solidFill>
              </a:defRPr>
            </a:lvl1pPr>
            <a:lvl2pPr marL="0" indent="0">
              <a:lnSpc>
                <a:spcPct val="100000"/>
              </a:lnSpc>
              <a:spcBef>
                <a:spcPts val="0"/>
              </a:spcBef>
              <a:spcAft>
                <a:spcPts val="0"/>
              </a:spcAft>
              <a:buFont typeface="Arial" panose="020B0604020202020204" pitchFamily="34" charset="0"/>
              <a:buNone/>
              <a:defRPr sz="800" b="0">
                <a:solidFill>
                  <a:schemeClr val="bg1"/>
                </a:solidFill>
              </a:defRPr>
            </a:lvl2pPr>
            <a:lvl3pPr marL="0" indent="0">
              <a:lnSpc>
                <a:spcPct val="100000"/>
              </a:lnSpc>
              <a:spcBef>
                <a:spcPts val="0"/>
              </a:spcBef>
              <a:spcAft>
                <a:spcPts val="0"/>
              </a:spcAft>
              <a:buNone/>
              <a:defRPr sz="800" b="0">
                <a:solidFill>
                  <a:schemeClr val="bg1"/>
                </a:solidFill>
              </a:defRPr>
            </a:lvl3pPr>
            <a:lvl4pPr marL="0" indent="0">
              <a:lnSpc>
                <a:spcPct val="100000"/>
              </a:lnSpc>
              <a:spcBef>
                <a:spcPts val="0"/>
              </a:spcBef>
              <a:spcAft>
                <a:spcPts val="0"/>
              </a:spcAft>
              <a:buNone/>
              <a:defRPr sz="800" b="0">
                <a:solidFill>
                  <a:schemeClr val="bg1"/>
                </a:solidFill>
              </a:defRPr>
            </a:lvl4pPr>
            <a:lvl5pPr marL="0" indent="0">
              <a:lnSpc>
                <a:spcPct val="100000"/>
              </a:lnSpc>
              <a:spcBef>
                <a:spcPts val="0"/>
              </a:spcBef>
              <a:spcAft>
                <a:spcPts val="0"/>
              </a:spcAft>
              <a:buNone/>
              <a:defRPr sz="800" b="0">
                <a:solidFill>
                  <a:schemeClr val="bg1"/>
                </a:solidFill>
              </a:defRPr>
            </a:lvl5pPr>
            <a:lvl6pPr marL="0" indent="0">
              <a:lnSpc>
                <a:spcPct val="100000"/>
              </a:lnSpc>
              <a:spcBef>
                <a:spcPts val="0"/>
              </a:spcBef>
              <a:spcAft>
                <a:spcPts val="0"/>
              </a:spcAft>
              <a:buNone/>
              <a:defRPr sz="800" b="0">
                <a:solidFill>
                  <a:schemeClr val="bg1"/>
                </a:solidFill>
              </a:defRPr>
            </a:lvl6pPr>
            <a:lvl7pPr marL="0" indent="0">
              <a:lnSpc>
                <a:spcPct val="100000"/>
              </a:lnSpc>
              <a:spcBef>
                <a:spcPts val="0"/>
              </a:spcBef>
              <a:spcAft>
                <a:spcPts val="0"/>
              </a:spcAft>
              <a:buNone/>
              <a:defRPr sz="800" b="0">
                <a:solidFill>
                  <a:schemeClr val="bg1"/>
                </a:solidFill>
              </a:defRPr>
            </a:lvl7pPr>
            <a:lvl8pPr marL="0" indent="0">
              <a:lnSpc>
                <a:spcPct val="100000"/>
              </a:lnSpc>
              <a:spcBef>
                <a:spcPts val="0"/>
              </a:spcBef>
              <a:spcAft>
                <a:spcPts val="0"/>
              </a:spcAft>
              <a:buNone/>
              <a:defRPr sz="800" b="0">
                <a:solidFill>
                  <a:schemeClr val="bg1"/>
                </a:solidFill>
              </a:defRPr>
            </a:lvl8pPr>
            <a:lvl9pPr marL="0" indent="0">
              <a:lnSpc>
                <a:spcPct val="100000"/>
              </a:lnSpc>
              <a:spcBef>
                <a:spcPts val="0"/>
              </a:spcBef>
              <a:spcAft>
                <a:spcPts val="0"/>
              </a:spcAft>
              <a:buNone/>
              <a:defRPr sz="800" b="0">
                <a:solidFill>
                  <a:schemeClr val="bg1"/>
                </a:solidFill>
              </a:defRPr>
            </a:lvl9pPr>
          </a:lstStyle>
          <a:p>
            <a:pPr lvl="0"/>
            <a:r>
              <a:rPr lang="en-US"/>
              <a:t>Footnote/Source</a:t>
            </a:r>
          </a:p>
        </p:txBody>
      </p:sp>
      <p:sp>
        <p:nvSpPr>
          <p:cNvPr id="14" name="Foliennummernplatzhalter 13">
            <a:extLst>
              <a:ext uri="{FF2B5EF4-FFF2-40B4-BE49-F238E27FC236}">
                <a16:creationId xmlns:a16="http://schemas.microsoft.com/office/drawing/2014/main" id="{2C16D604-692B-A946-0EC8-16D8E62D24EC}"/>
              </a:ext>
            </a:extLst>
          </p:cNvPr>
          <p:cNvSpPr>
            <a:spLocks noGrp="1"/>
          </p:cNvSpPr>
          <p:nvPr>
            <p:ph type="sldNum" sz="quarter" idx="30"/>
          </p:nvPr>
        </p:nvSpPr>
        <p:spPr bwMode="gray"/>
        <p:txBody>
          <a:bodyPr/>
          <a:lstStyle>
            <a:lvl1pPr>
              <a:defRPr>
                <a:solidFill>
                  <a:schemeClr val="bg1"/>
                </a:solidFill>
              </a:defRPr>
            </a:lvl1pPr>
          </a:lstStyle>
          <a:p>
            <a:fld id="{383801AC-7ECE-4C3F-9971-AE27D86C21A3}" type="slidenum">
              <a:rPr lang="en-US" smtClean="0"/>
              <a:t>‹#›</a:t>
            </a:fld>
            <a:endParaRPr lang="en-US"/>
          </a:p>
        </p:txBody>
      </p:sp>
      <p:sp>
        <p:nvSpPr>
          <p:cNvPr id="3" name="Fußzeilenplatzhalter 2">
            <a:extLst>
              <a:ext uri="{FF2B5EF4-FFF2-40B4-BE49-F238E27FC236}">
                <a16:creationId xmlns:a16="http://schemas.microsoft.com/office/drawing/2014/main" id="{29E334AD-D29B-7211-26D3-B8B8A73BFA0B}"/>
              </a:ext>
            </a:extLst>
          </p:cNvPr>
          <p:cNvSpPr>
            <a:spLocks noGrp="1"/>
          </p:cNvSpPr>
          <p:nvPr>
            <p:ph type="ftr" sz="quarter" idx="31"/>
          </p:nvPr>
        </p:nvSpPr>
        <p:spPr bwMode="gray"/>
        <p:txBody>
          <a:bodyPr/>
          <a:lstStyle>
            <a:lvl1pPr>
              <a:defRPr>
                <a:solidFill>
                  <a:schemeClr val="bg1"/>
                </a:solidFill>
              </a:defRPr>
            </a:lvl1pPr>
          </a:lstStyle>
          <a:p>
            <a:endParaRPr lang="en-US"/>
          </a:p>
        </p:txBody>
      </p:sp>
      <p:sp>
        <p:nvSpPr>
          <p:cNvPr id="2" name="Text Placeholder 8">
            <a:extLst>
              <a:ext uri="{FF2B5EF4-FFF2-40B4-BE49-F238E27FC236}">
                <a16:creationId xmlns:a16="http://schemas.microsoft.com/office/drawing/2014/main" id="{AA49972D-F9C7-9152-B19D-7D4EB031A5D2}"/>
              </a:ext>
            </a:extLst>
          </p:cNvPr>
          <p:cNvSpPr>
            <a:spLocks noGrp="1"/>
          </p:cNvSpPr>
          <p:nvPr>
            <p:ph type="body" sz="quarter" idx="32"/>
          </p:nvPr>
        </p:nvSpPr>
        <p:spPr bwMode="gray">
          <a:xfrm>
            <a:off x="479424" y="6166800"/>
            <a:ext cx="1234800" cy="374400"/>
          </a:xfrm>
          <a:blipFill>
            <a:blip r:embed="rId2">
              <a:extLst>
                <a:ext uri="{96DAC541-7B7A-43D3-8B79-37D633B846F1}">
                  <asvg:svgBlip xmlns:asvg="http://schemas.microsoft.com/office/drawing/2016/SVG/main" r:embed="rId3"/>
                </a:ext>
              </a:extLst>
            </a:blip>
            <a:srcRect/>
            <a:stretch>
              <a:fillRect t="224" b="224"/>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grpSp>
        <p:nvGrpSpPr>
          <p:cNvPr id="17" name="Group 16">
            <a:extLst>
              <a:ext uri="{FF2B5EF4-FFF2-40B4-BE49-F238E27FC236}">
                <a16:creationId xmlns:a16="http://schemas.microsoft.com/office/drawing/2014/main" id="{DCF59E70-0AA5-7D95-51CA-468698922E0C}"/>
              </a:ext>
              <a:ext uri="{C183D7F6-B498-43B3-948B-1728B52AA6E4}">
                <adec:decorative xmlns:adec="http://schemas.microsoft.com/office/drawing/2017/decorative" val="1"/>
              </a:ext>
            </a:extLst>
          </p:cNvPr>
          <p:cNvGrpSpPr/>
          <p:nvPr/>
        </p:nvGrpSpPr>
        <p:grpSpPr bwMode="gray">
          <a:xfrm>
            <a:off x="-1896888" y="0"/>
            <a:ext cx="1715078" cy="3744416"/>
            <a:chOff x="-1824880" y="2708920"/>
            <a:chExt cx="1715078" cy="3744416"/>
          </a:xfrm>
        </p:grpSpPr>
        <p:sp>
          <p:nvSpPr>
            <p:cNvPr id="18" name="TextBox 17">
              <a:extLst>
                <a:ext uri="{FF2B5EF4-FFF2-40B4-BE49-F238E27FC236}">
                  <a16:creationId xmlns:a16="http://schemas.microsoft.com/office/drawing/2014/main" id="{F2DB1682-7A9E-32ED-89E1-35FD5DD053E4}"/>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a:solidFill>
                    <a:schemeClr val="tx1"/>
                  </a:solidFill>
                  <a:effectLst/>
                  <a:latin typeface="+mj-lt"/>
                </a:rPr>
                <a:t>To insert a picture:</a:t>
              </a:r>
            </a:p>
            <a:p>
              <a:pPr marL="144000" indent="-144000">
                <a:lnSpc>
                  <a:spcPct val="120000"/>
                </a:lnSpc>
                <a:spcAft>
                  <a:spcPts val="600"/>
                </a:spcAft>
                <a:buFont typeface="+mj-lt"/>
                <a:buAutoNum type="arabicPeriod"/>
              </a:pPr>
              <a:r>
                <a:rPr lang="en-US" sz="90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a:solidFill>
                    <a:schemeClr val="tx1"/>
                  </a:solidFill>
                  <a:effectLst/>
                  <a:latin typeface="+mn-lt"/>
                </a:rPr>
                <a:t>Choose “Pictures” and then the corresponding source where the image is located</a:t>
              </a:r>
              <a:endParaRPr lang="en-US" sz="900">
                <a:solidFill>
                  <a:schemeClr val="tx1"/>
                </a:solidFill>
                <a:latin typeface="+mn-lt"/>
              </a:endParaRPr>
            </a:p>
          </p:txBody>
        </p:sp>
        <p:pic>
          <p:nvPicPr>
            <p:cNvPr id="19" name="Picture 18">
              <a:extLst>
                <a:ext uri="{FF2B5EF4-FFF2-40B4-BE49-F238E27FC236}">
                  <a16:creationId xmlns:a16="http://schemas.microsoft.com/office/drawing/2014/main" id="{F4CC5AE4-025E-4DA7-5C5D-88CB2C864849}"/>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20" name="TextBox 19">
              <a:extLst>
                <a:ext uri="{FF2B5EF4-FFF2-40B4-BE49-F238E27FC236}">
                  <a16:creationId xmlns:a16="http://schemas.microsoft.com/office/drawing/2014/main" id="{C42EB3FB-8F80-C780-C13A-9D6DFF4300EC}"/>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a:solidFill>
                  <a:schemeClr val="tx1"/>
                </a:solidFill>
                <a:latin typeface="+mn-lt"/>
              </a:endParaRPr>
            </a:p>
          </p:txBody>
        </p:sp>
      </p:grpSp>
      <p:sp>
        <p:nvSpPr>
          <p:cNvPr id="5" name="Arrow: Pentagon 6">
            <a:extLst>
              <a:ext uri="{FF2B5EF4-FFF2-40B4-BE49-F238E27FC236}">
                <a16:creationId xmlns:a16="http://schemas.microsoft.com/office/drawing/2014/main" id="{0DBDA80F-0715-C37D-E631-65B9559D2BA3}"/>
              </a:ext>
            </a:extLst>
          </p:cNvPr>
          <p:cNvSpPr/>
          <p:nvPr/>
        </p:nvSpPr>
        <p:spPr bwMode="gray">
          <a:xfrm flipH="1">
            <a:off x="12216880" y="548680"/>
            <a:ext cx="1656000" cy="432000"/>
          </a:xfrm>
          <a:prstGeom prst="homePlat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l">
              <a:lnSpc>
                <a:spcPct val="140000"/>
              </a:lnSpc>
            </a:pPr>
            <a:r>
              <a:rPr lang="en-GB" sz="800" b="1">
                <a:solidFill>
                  <a:srgbClr val="076D7E"/>
                </a:solidFill>
                <a:latin typeface="+mj-lt"/>
              </a:rPr>
              <a:t>This layout requires two pictures in the background</a:t>
            </a:r>
            <a:endParaRPr lang="en-US" sz="800" b="1">
              <a:solidFill>
                <a:srgbClr val="076D7E"/>
              </a:solidFill>
              <a:latin typeface="+mj-lt"/>
            </a:endParaRPr>
          </a:p>
        </p:txBody>
      </p:sp>
    </p:spTree>
    <p:extLst>
      <p:ext uri="{BB962C8B-B14F-4D97-AF65-F5344CB8AC3E}">
        <p14:creationId xmlns:p14="http://schemas.microsoft.com/office/powerpoint/2010/main" val="1446679725"/>
      </p:ext>
    </p:extLst>
  </p:cSld>
  <p:clrMapOvr>
    <a:masterClrMapping/>
  </p:clrMapOvr>
  <p:extLst>
    <p:ext uri="{DCECCB84-F9BA-43D5-87BE-67443E8EF086}">
      <p15:sldGuideLst xmlns:p15="http://schemas.microsoft.com/office/powerpoint/2012/main">
        <p15:guide id="1" pos="4951">
          <p15:clr>
            <a:srgbClr val="FBAE40"/>
          </p15:clr>
        </p15:guide>
        <p15:guide id="3" orient="horz" pos="1298">
          <p15:clr>
            <a:srgbClr val="FBAE40"/>
          </p15:clr>
        </p15:guide>
        <p15:guide id="4" pos="513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Key message and image division (3)">
    <p:spTree>
      <p:nvGrpSpPr>
        <p:cNvPr id="1" name=""/>
        <p:cNvGrpSpPr/>
        <p:nvPr/>
      </p:nvGrpSpPr>
      <p:grpSpPr>
        <a:xfrm>
          <a:off x="0" y="0"/>
          <a:ext cx="0" cy="0"/>
          <a:chOff x="0" y="0"/>
          <a:chExt cx="0" cy="0"/>
        </a:xfrm>
      </p:grpSpPr>
      <p:sp>
        <p:nvSpPr>
          <p:cNvPr id="4" name="Bildplatzhalter 10">
            <a:extLst>
              <a:ext uri="{FF2B5EF4-FFF2-40B4-BE49-F238E27FC236}">
                <a16:creationId xmlns:a16="http://schemas.microsoft.com/office/drawing/2014/main" id="{6F9AA895-08EE-571D-61F7-0086C0A8BE7C}"/>
              </a:ext>
            </a:extLst>
          </p:cNvPr>
          <p:cNvSpPr>
            <a:spLocks noGrp="1"/>
          </p:cNvSpPr>
          <p:nvPr>
            <p:ph type="pic" sz="quarter" idx="10" hasCustomPrompt="1"/>
          </p:nvPr>
        </p:nvSpPr>
        <p:spPr bwMode="ltGray">
          <a:xfrm>
            <a:off x="1" y="0"/>
            <a:ext cx="10164762" cy="6858000"/>
          </a:xfrm>
          <a:solidFill>
            <a:schemeClr val="bg2"/>
          </a:solidFill>
        </p:spPr>
        <p:txBody>
          <a:bodyPr tIns="1080000" anchor="ctr" anchorCtr="0"/>
          <a:lstStyle>
            <a:lvl1pPr marL="0" indent="0" algn="ctr">
              <a:spcBef>
                <a:spcPts val="0"/>
              </a:spcBef>
              <a:spcAft>
                <a:spcPts val="0"/>
              </a:spcAft>
              <a:buFontTx/>
              <a:buNone/>
              <a:tabLst/>
              <a:defRPr sz="1200" b="0">
                <a:solidFill>
                  <a:schemeClr val="bg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r>
              <a:rPr lang="en-US"/>
              <a:t>Bild hinzufügen per </a:t>
            </a:r>
            <a:br>
              <a:rPr lang="en-US"/>
            </a:br>
            <a:r>
              <a:rPr lang="en-US"/>
              <a:t>Klick auf das Symbol</a:t>
            </a:r>
          </a:p>
        </p:txBody>
      </p:sp>
      <p:sp>
        <p:nvSpPr>
          <p:cNvPr id="12" name="Bildplatzhalter 10">
            <a:extLst>
              <a:ext uri="{FF2B5EF4-FFF2-40B4-BE49-F238E27FC236}">
                <a16:creationId xmlns:a16="http://schemas.microsoft.com/office/drawing/2014/main" id="{7A533ABC-C52E-DA13-A669-D0BEA88A8E1A}"/>
              </a:ext>
            </a:extLst>
          </p:cNvPr>
          <p:cNvSpPr>
            <a:spLocks noGrp="1"/>
          </p:cNvSpPr>
          <p:nvPr>
            <p:ph type="pic" sz="quarter" idx="21" hasCustomPrompt="1"/>
          </p:nvPr>
        </p:nvSpPr>
        <p:spPr bwMode="ltGray">
          <a:xfrm>
            <a:off x="10164763" y="0"/>
            <a:ext cx="2027236" cy="6858000"/>
          </a:xfrm>
          <a:solidFill>
            <a:schemeClr val="bg2"/>
          </a:solidFill>
        </p:spPr>
        <p:txBody>
          <a:bodyPr tIns="720000" anchor="ctr" anchorCtr="0"/>
          <a:lstStyle>
            <a:lvl1pPr marL="0" indent="0" algn="ctr">
              <a:spcBef>
                <a:spcPts val="0"/>
              </a:spcBef>
              <a:spcAft>
                <a:spcPts val="0"/>
              </a:spcAft>
              <a:buFontTx/>
              <a:buNone/>
              <a:tabLst/>
              <a:defRPr sz="1200" b="0">
                <a:solidFill>
                  <a:schemeClr val="bg1"/>
                </a:solidFill>
              </a:defRPr>
            </a:lvl1pPr>
            <a:lvl2pPr marL="0" indent="0" algn="ctr">
              <a:spcBef>
                <a:spcPts val="0"/>
              </a:spcBef>
              <a:spcAft>
                <a:spcPts val="0"/>
              </a:spcAft>
              <a:buFontTx/>
              <a:buNone/>
              <a:tabLst/>
              <a:defRPr sz="1200" b="0">
                <a:solidFill>
                  <a:schemeClr val="bg1"/>
                </a:solidFill>
              </a:defRPr>
            </a:lvl2pPr>
            <a:lvl3pPr marL="0" indent="0" algn="ctr">
              <a:spcBef>
                <a:spcPts val="0"/>
              </a:spcBef>
              <a:spcAft>
                <a:spcPts val="0"/>
              </a:spcAft>
              <a:buFontTx/>
              <a:buNone/>
              <a:tabLst/>
              <a:defRPr sz="1200" b="0">
                <a:solidFill>
                  <a:schemeClr val="bg1"/>
                </a:solidFill>
              </a:defRPr>
            </a:lvl3pPr>
            <a:lvl4pPr marL="0" indent="0" algn="ctr">
              <a:spcBef>
                <a:spcPts val="0"/>
              </a:spcBef>
              <a:spcAft>
                <a:spcPts val="0"/>
              </a:spcAft>
              <a:buFontTx/>
              <a:buNone/>
              <a:tabLst/>
              <a:defRPr sz="1200" b="0">
                <a:solidFill>
                  <a:schemeClr val="bg1"/>
                </a:solidFill>
              </a:defRPr>
            </a:lvl4pPr>
            <a:lvl5pPr marL="0" indent="0" algn="ctr">
              <a:spcBef>
                <a:spcPts val="0"/>
              </a:spcBef>
              <a:spcAft>
                <a:spcPts val="0"/>
              </a:spcAft>
              <a:buFontTx/>
              <a:buNone/>
              <a:tabLst/>
              <a:defRPr sz="1200" b="0">
                <a:solidFill>
                  <a:schemeClr val="bg1"/>
                </a:solidFill>
              </a:defRPr>
            </a:lvl5pPr>
            <a:lvl6pPr marL="0" indent="0" algn="ctr">
              <a:spcBef>
                <a:spcPts val="0"/>
              </a:spcBef>
              <a:spcAft>
                <a:spcPts val="0"/>
              </a:spcAft>
              <a:buFontTx/>
              <a:buNone/>
              <a:tabLst/>
              <a:defRPr sz="1200" b="0">
                <a:solidFill>
                  <a:schemeClr val="bg1"/>
                </a:solidFill>
              </a:defRPr>
            </a:lvl6pPr>
            <a:lvl7pPr marL="0" indent="0" algn="ctr">
              <a:spcBef>
                <a:spcPts val="0"/>
              </a:spcBef>
              <a:spcAft>
                <a:spcPts val="0"/>
              </a:spcAft>
              <a:buFontTx/>
              <a:buNone/>
              <a:tabLst/>
              <a:defRPr sz="1200" b="0">
                <a:solidFill>
                  <a:schemeClr val="bg1"/>
                </a:solidFill>
              </a:defRPr>
            </a:lvl7pPr>
            <a:lvl8pPr marL="0" indent="0" algn="ctr">
              <a:spcBef>
                <a:spcPts val="0"/>
              </a:spcBef>
              <a:spcAft>
                <a:spcPts val="0"/>
              </a:spcAft>
              <a:buFontTx/>
              <a:buNone/>
              <a:tabLst/>
              <a:defRPr sz="1200" b="0">
                <a:solidFill>
                  <a:schemeClr val="bg1"/>
                </a:solidFill>
              </a:defRPr>
            </a:lvl8pPr>
            <a:lvl9pPr marL="0" indent="0" algn="ctr">
              <a:spcBef>
                <a:spcPts val="0"/>
              </a:spcBef>
              <a:spcAft>
                <a:spcPts val="0"/>
              </a:spcAft>
              <a:buFontTx/>
              <a:buNone/>
              <a:tabLst/>
              <a:defRPr sz="1200" b="0">
                <a:solidFill>
                  <a:schemeClr val="bg1"/>
                </a:solidFill>
              </a:defRPr>
            </a:lvl9pPr>
          </a:lstStyle>
          <a:p>
            <a:pPr lvl="0"/>
            <a:r>
              <a:rPr lang="en-US"/>
              <a:t>Add picture</a:t>
            </a:r>
          </a:p>
        </p:txBody>
      </p:sp>
      <p:sp>
        <p:nvSpPr>
          <p:cNvPr id="7" name="Textplatzhalter 6">
            <a:extLst>
              <a:ext uri="{FF2B5EF4-FFF2-40B4-BE49-F238E27FC236}">
                <a16:creationId xmlns:a16="http://schemas.microsoft.com/office/drawing/2014/main" id="{BB5806D4-1E90-A7C2-8212-91BE93E8EF72}"/>
              </a:ext>
            </a:extLst>
          </p:cNvPr>
          <p:cNvSpPr>
            <a:spLocks noGrp="1"/>
          </p:cNvSpPr>
          <p:nvPr>
            <p:ph type="body" sz="quarter" idx="18" hasCustomPrompt="1"/>
          </p:nvPr>
        </p:nvSpPr>
        <p:spPr bwMode="gray">
          <a:xfrm>
            <a:off x="479424" y="1412874"/>
            <a:ext cx="9396413" cy="4392000"/>
          </a:xfrm>
        </p:spPr>
        <p:txBody>
          <a:bodyPr/>
          <a:lstStyle>
            <a:lvl1pPr marL="0" indent="0">
              <a:lnSpc>
                <a:spcPct val="120000"/>
              </a:lnSpc>
              <a:spcAft>
                <a:spcPts val="0"/>
              </a:spcAft>
              <a:buNone/>
              <a:defRPr sz="3200" b="1">
                <a:solidFill>
                  <a:schemeClr val="bg1"/>
                </a:solidFill>
                <a:latin typeface="+mj-lt"/>
              </a:defRPr>
            </a:lvl1pPr>
            <a:lvl2pPr marL="0" indent="0">
              <a:lnSpc>
                <a:spcPct val="120000"/>
              </a:lnSpc>
              <a:spcAft>
                <a:spcPts val="0"/>
              </a:spcAft>
              <a:buNone/>
              <a:defRPr sz="3200" b="1">
                <a:solidFill>
                  <a:schemeClr val="tx2"/>
                </a:solidFill>
                <a:latin typeface="+mj-lt"/>
              </a:defRPr>
            </a:lvl2pPr>
            <a:lvl3pPr marL="0" indent="0">
              <a:lnSpc>
                <a:spcPct val="120000"/>
              </a:lnSpc>
              <a:spcAft>
                <a:spcPts val="0"/>
              </a:spcAft>
              <a:buNone/>
              <a:defRPr sz="3200" b="1">
                <a:solidFill>
                  <a:schemeClr val="tx2"/>
                </a:solidFill>
                <a:latin typeface="+mj-lt"/>
              </a:defRPr>
            </a:lvl3pPr>
            <a:lvl4pPr marL="0" indent="0">
              <a:lnSpc>
                <a:spcPct val="120000"/>
              </a:lnSpc>
              <a:spcAft>
                <a:spcPts val="0"/>
              </a:spcAft>
              <a:buNone/>
              <a:defRPr sz="3200" b="1">
                <a:solidFill>
                  <a:schemeClr val="tx2"/>
                </a:solidFill>
                <a:latin typeface="+mj-lt"/>
              </a:defRPr>
            </a:lvl4pPr>
            <a:lvl5pPr marL="0" indent="0">
              <a:lnSpc>
                <a:spcPct val="120000"/>
              </a:lnSpc>
              <a:spcAft>
                <a:spcPts val="0"/>
              </a:spcAft>
              <a:buNone/>
              <a:defRPr sz="3200" b="1">
                <a:solidFill>
                  <a:schemeClr val="tx2"/>
                </a:solidFill>
                <a:latin typeface="+mj-lt"/>
              </a:defRPr>
            </a:lvl5pPr>
            <a:lvl6pPr marL="0" indent="0">
              <a:lnSpc>
                <a:spcPct val="120000"/>
              </a:lnSpc>
              <a:spcAft>
                <a:spcPts val="0"/>
              </a:spcAft>
              <a:buNone/>
              <a:defRPr sz="3200" b="1">
                <a:solidFill>
                  <a:schemeClr val="tx2"/>
                </a:solidFill>
                <a:latin typeface="+mj-lt"/>
              </a:defRPr>
            </a:lvl6pPr>
            <a:lvl7pPr marL="0" indent="0">
              <a:lnSpc>
                <a:spcPct val="120000"/>
              </a:lnSpc>
              <a:spcAft>
                <a:spcPts val="0"/>
              </a:spcAft>
              <a:buNone/>
              <a:defRPr sz="3200" b="1">
                <a:solidFill>
                  <a:schemeClr val="tx2"/>
                </a:solidFill>
                <a:latin typeface="+mj-lt"/>
              </a:defRPr>
            </a:lvl7pPr>
            <a:lvl8pPr marL="0" indent="0">
              <a:lnSpc>
                <a:spcPct val="120000"/>
              </a:lnSpc>
              <a:spcAft>
                <a:spcPts val="0"/>
              </a:spcAft>
              <a:buNone/>
              <a:defRPr sz="3200" b="1">
                <a:solidFill>
                  <a:schemeClr val="tx2"/>
                </a:solidFill>
                <a:latin typeface="+mj-lt"/>
              </a:defRPr>
            </a:lvl8pPr>
            <a:lvl9pPr marL="0" indent="0">
              <a:lnSpc>
                <a:spcPct val="120000"/>
              </a:lnSpc>
              <a:spcAft>
                <a:spcPts val="0"/>
              </a:spcAft>
              <a:buNone/>
              <a:defRPr sz="3200" b="1">
                <a:solidFill>
                  <a:schemeClr val="tx2"/>
                </a:solidFill>
                <a:latin typeface="+mj-lt"/>
              </a:defRPr>
            </a:lvl9pPr>
          </a:lstStyle>
          <a:p>
            <a:pPr lvl="0"/>
            <a:r>
              <a:rPr lang="en-US"/>
              <a:t>Edit text by clicking. Use the "Increase/decrease list level" buttons on the Start tab to switch between the set up text levels.</a:t>
            </a:r>
          </a:p>
          <a:p>
            <a:pPr lvl="1"/>
            <a:r>
              <a:rPr lang="en-US"/>
              <a:t>Second level</a:t>
            </a:r>
          </a:p>
        </p:txBody>
      </p:sp>
      <p:sp>
        <p:nvSpPr>
          <p:cNvPr id="8" name="Textplatzhalter 7"/>
          <p:cNvSpPr>
            <a:spLocks noGrp="1"/>
          </p:cNvSpPr>
          <p:nvPr>
            <p:ph type="body" sz="quarter" idx="13" hasCustomPrompt="1"/>
          </p:nvPr>
        </p:nvSpPr>
        <p:spPr bwMode="gray">
          <a:xfrm>
            <a:off x="480000" y="5805280"/>
            <a:ext cx="9396000" cy="144000"/>
          </a:xfrm>
        </p:spPr>
        <p:txBody>
          <a:bodyPr anchor="b"/>
          <a:lstStyle>
            <a:lvl1pPr marL="0" indent="0">
              <a:lnSpc>
                <a:spcPct val="100000"/>
              </a:lnSpc>
              <a:spcBef>
                <a:spcPts val="0"/>
              </a:spcBef>
              <a:spcAft>
                <a:spcPts val="0"/>
              </a:spcAft>
              <a:buFont typeface="Arial" panose="020B0604020202020204" pitchFamily="34" charset="0"/>
              <a:buNone/>
              <a:defRPr sz="800" b="0">
                <a:solidFill>
                  <a:schemeClr val="bg1"/>
                </a:solidFill>
              </a:defRPr>
            </a:lvl1pPr>
            <a:lvl2pPr marL="0" indent="0">
              <a:lnSpc>
                <a:spcPct val="100000"/>
              </a:lnSpc>
              <a:spcBef>
                <a:spcPts val="0"/>
              </a:spcBef>
              <a:spcAft>
                <a:spcPts val="0"/>
              </a:spcAft>
              <a:buFont typeface="Arial" panose="020B0604020202020204" pitchFamily="34" charset="0"/>
              <a:buNone/>
              <a:defRPr sz="800" b="0">
                <a:solidFill>
                  <a:schemeClr val="bg1"/>
                </a:solidFill>
              </a:defRPr>
            </a:lvl2pPr>
            <a:lvl3pPr marL="0" indent="0">
              <a:lnSpc>
                <a:spcPct val="100000"/>
              </a:lnSpc>
              <a:spcBef>
                <a:spcPts val="0"/>
              </a:spcBef>
              <a:spcAft>
                <a:spcPts val="0"/>
              </a:spcAft>
              <a:buNone/>
              <a:defRPr sz="800" b="0">
                <a:solidFill>
                  <a:schemeClr val="bg1"/>
                </a:solidFill>
              </a:defRPr>
            </a:lvl3pPr>
            <a:lvl4pPr marL="0" indent="0">
              <a:lnSpc>
                <a:spcPct val="100000"/>
              </a:lnSpc>
              <a:spcBef>
                <a:spcPts val="0"/>
              </a:spcBef>
              <a:spcAft>
                <a:spcPts val="0"/>
              </a:spcAft>
              <a:buNone/>
              <a:defRPr sz="800" b="0">
                <a:solidFill>
                  <a:schemeClr val="bg1"/>
                </a:solidFill>
              </a:defRPr>
            </a:lvl4pPr>
            <a:lvl5pPr marL="0" indent="0">
              <a:lnSpc>
                <a:spcPct val="100000"/>
              </a:lnSpc>
              <a:spcBef>
                <a:spcPts val="0"/>
              </a:spcBef>
              <a:spcAft>
                <a:spcPts val="0"/>
              </a:spcAft>
              <a:buNone/>
              <a:defRPr sz="800" b="0">
                <a:solidFill>
                  <a:schemeClr val="bg1"/>
                </a:solidFill>
              </a:defRPr>
            </a:lvl5pPr>
            <a:lvl6pPr marL="0" indent="0">
              <a:lnSpc>
                <a:spcPct val="100000"/>
              </a:lnSpc>
              <a:spcBef>
                <a:spcPts val="0"/>
              </a:spcBef>
              <a:spcAft>
                <a:spcPts val="0"/>
              </a:spcAft>
              <a:buNone/>
              <a:defRPr sz="800" b="0">
                <a:solidFill>
                  <a:schemeClr val="bg1"/>
                </a:solidFill>
              </a:defRPr>
            </a:lvl6pPr>
            <a:lvl7pPr marL="0" indent="0">
              <a:lnSpc>
                <a:spcPct val="100000"/>
              </a:lnSpc>
              <a:spcBef>
                <a:spcPts val="0"/>
              </a:spcBef>
              <a:spcAft>
                <a:spcPts val="0"/>
              </a:spcAft>
              <a:buNone/>
              <a:defRPr sz="800" b="0">
                <a:solidFill>
                  <a:schemeClr val="bg1"/>
                </a:solidFill>
              </a:defRPr>
            </a:lvl7pPr>
            <a:lvl8pPr marL="0" indent="0">
              <a:lnSpc>
                <a:spcPct val="100000"/>
              </a:lnSpc>
              <a:spcBef>
                <a:spcPts val="0"/>
              </a:spcBef>
              <a:spcAft>
                <a:spcPts val="0"/>
              </a:spcAft>
              <a:buNone/>
              <a:defRPr sz="800" b="0">
                <a:solidFill>
                  <a:schemeClr val="bg1"/>
                </a:solidFill>
              </a:defRPr>
            </a:lvl8pPr>
            <a:lvl9pPr marL="0" indent="0">
              <a:lnSpc>
                <a:spcPct val="100000"/>
              </a:lnSpc>
              <a:spcBef>
                <a:spcPts val="0"/>
              </a:spcBef>
              <a:spcAft>
                <a:spcPts val="0"/>
              </a:spcAft>
              <a:buNone/>
              <a:defRPr sz="800" b="0">
                <a:solidFill>
                  <a:schemeClr val="bg1"/>
                </a:solidFill>
              </a:defRPr>
            </a:lvl9pPr>
          </a:lstStyle>
          <a:p>
            <a:pPr lvl="0"/>
            <a:r>
              <a:rPr lang="en-US"/>
              <a:t>Footnote/Source</a:t>
            </a:r>
          </a:p>
        </p:txBody>
      </p:sp>
      <p:sp>
        <p:nvSpPr>
          <p:cNvPr id="14" name="Foliennummernplatzhalter 13">
            <a:extLst>
              <a:ext uri="{FF2B5EF4-FFF2-40B4-BE49-F238E27FC236}">
                <a16:creationId xmlns:a16="http://schemas.microsoft.com/office/drawing/2014/main" id="{45F3464A-9797-B24C-824F-1ACC52EFDC22}"/>
              </a:ext>
            </a:extLst>
          </p:cNvPr>
          <p:cNvSpPr>
            <a:spLocks noGrp="1"/>
          </p:cNvSpPr>
          <p:nvPr>
            <p:ph type="sldNum" sz="quarter" idx="30"/>
          </p:nvPr>
        </p:nvSpPr>
        <p:spPr bwMode="gray"/>
        <p:txBody>
          <a:bodyPr/>
          <a:lstStyle>
            <a:lvl1pPr>
              <a:defRPr>
                <a:solidFill>
                  <a:schemeClr val="bg1"/>
                </a:solidFill>
              </a:defRPr>
            </a:lvl1pPr>
          </a:lstStyle>
          <a:p>
            <a:fld id="{383801AC-7ECE-4C3F-9971-AE27D86C21A3}" type="slidenum">
              <a:rPr lang="en-US" smtClean="0"/>
              <a:t>‹#›</a:t>
            </a:fld>
            <a:endParaRPr lang="en-US"/>
          </a:p>
        </p:txBody>
      </p:sp>
      <p:sp>
        <p:nvSpPr>
          <p:cNvPr id="3" name="Fußzeilenplatzhalter 2">
            <a:extLst>
              <a:ext uri="{FF2B5EF4-FFF2-40B4-BE49-F238E27FC236}">
                <a16:creationId xmlns:a16="http://schemas.microsoft.com/office/drawing/2014/main" id="{60A36999-AA89-78BB-997C-93DA7D5BAB15}"/>
              </a:ext>
            </a:extLst>
          </p:cNvPr>
          <p:cNvSpPr>
            <a:spLocks noGrp="1"/>
          </p:cNvSpPr>
          <p:nvPr>
            <p:ph type="ftr" sz="quarter" idx="31"/>
          </p:nvPr>
        </p:nvSpPr>
        <p:spPr bwMode="gray"/>
        <p:txBody>
          <a:bodyPr/>
          <a:lstStyle>
            <a:lvl1pPr>
              <a:defRPr>
                <a:solidFill>
                  <a:schemeClr val="bg1"/>
                </a:solidFill>
              </a:defRPr>
            </a:lvl1pPr>
          </a:lstStyle>
          <a:p>
            <a:endParaRPr lang="en-US"/>
          </a:p>
        </p:txBody>
      </p:sp>
      <p:sp>
        <p:nvSpPr>
          <p:cNvPr id="2" name="Text Placeholder 8">
            <a:extLst>
              <a:ext uri="{FF2B5EF4-FFF2-40B4-BE49-F238E27FC236}">
                <a16:creationId xmlns:a16="http://schemas.microsoft.com/office/drawing/2014/main" id="{65A201DE-2CBA-3A2F-BCAF-2D18E1438B20}"/>
              </a:ext>
            </a:extLst>
          </p:cNvPr>
          <p:cNvSpPr>
            <a:spLocks noGrp="1"/>
          </p:cNvSpPr>
          <p:nvPr>
            <p:ph type="body" sz="quarter" idx="32"/>
          </p:nvPr>
        </p:nvSpPr>
        <p:spPr bwMode="gray">
          <a:xfrm>
            <a:off x="479424" y="6166800"/>
            <a:ext cx="1234800" cy="374400"/>
          </a:xfrm>
          <a:blipFill>
            <a:blip r:embed="rId2">
              <a:extLst>
                <a:ext uri="{96DAC541-7B7A-43D3-8B79-37D633B846F1}">
                  <asvg:svgBlip xmlns:asvg="http://schemas.microsoft.com/office/drawing/2016/SVG/main" r:embed="rId3"/>
                </a:ext>
              </a:extLst>
            </a:blip>
            <a:srcRect/>
            <a:stretch>
              <a:fillRect t="224" b="224"/>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grpSp>
        <p:nvGrpSpPr>
          <p:cNvPr id="17" name="Group 16">
            <a:extLst>
              <a:ext uri="{FF2B5EF4-FFF2-40B4-BE49-F238E27FC236}">
                <a16:creationId xmlns:a16="http://schemas.microsoft.com/office/drawing/2014/main" id="{4BAE589A-359B-E6DB-622E-EAE04CAF348C}"/>
              </a:ext>
              <a:ext uri="{C183D7F6-B498-43B3-948B-1728B52AA6E4}">
                <adec:decorative xmlns:adec="http://schemas.microsoft.com/office/drawing/2017/decorative" val="1"/>
              </a:ext>
            </a:extLst>
          </p:cNvPr>
          <p:cNvGrpSpPr/>
          <p:nvPr/>
        </p:nvGrpSpPr>
        <p:grpSpPr bwMode="gray">
          <a:xfrm>
            <a:off x="-1896888" y="0"/>
            <a:ext cx="1715078" cy="3744416"/>
            <a:chOff x="-1824880" y="2708920"/>
            <a:chExt cx="1715078" cy="3744416"/>
          </a:xfrm>
        </p:grpSpPr>
        <p:sp>
          <p:nvSpPr>
            <p:cNvPr id="18" name="TextBox 17">
              <a:extLst>
                <a:ext uri="{FF2B5EF4-FFF2-40B4-BE49-F238E27FC236}">
                  <a16:creationId xmlns:a16="http://schemas.microsoft.com/office/drawing/2014/main" id="{29600E54-4002-6509-4582-0EDEEBDAB63D}"/>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a:solidFill>
                    <a:schemeClr val="tx1"/>
                  </a:solidFill>
                  <a:effectLst/>
                  <a:latin typeface="+mj-lt"/>
                </a:rPr>
                <a:t>To insert a picture:</a:t>
              </a:r>
            </a:p>
            <a:p>
              <a:pPr marL="144000" indent="-144000">
                <a:lnSpc>
                  <a:spcPct val="120000"/>
                </a:lnSpc>
                <a:spcAft>
                  <a:spcPts val="600"/>
                </a:spcAft>
                <a:buFont typeface="+mj-lt"/>
                <a:buAutoNum type="arabicPeriod"/>
              </a:pPr>
              <a:r>
                <a:rPr lang="en-US" sz="90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a:solidFill>
                    <a:schemeClr val="tx1"/>
                  </a:solidFill>
                  <a:effectLst/>
                  <a:latin typeface="+mn-lt"/>
                </a:rPr>
                <a:t>Choose “Pictures” and then the corresponding source where the image is located</a:t>
              </a:r>
              <a:endParaRPr lang="en-US" sz="900">
                <a:solidFill>
                  <a:schemeClr val="tx1"/>
                </a:solidFill>
                <a:latin typeface="+mn-lt"/>
              </a:endParaRPr>
            </a:p>
          </p:txBody>
        </p:sp>
        <p:pic>
          <p:nvPicPr>
            <p:cNvPr id="19" name="Picture 18">
              <a:extLst>
                <a:ext uri="{FF2B5EF4-FFF2-40B4-BE49-F238E27FC236}">
                  <a16:creationId xmlns:a16="http://schemas.microsoft.com/office/drawing/2014/main" id="{32624874-21BE-DEEA-091D-A0656CFC21F1}"/>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20" name="TextBox 19">
              <a:extLst>
                <a:ext uri="{FF2B5EF4-FFF2-40B4-BE49-F238E27FC236}">
                  <a16:creationId xmlns:a16="http://schemas.microsoft.com/office/drawing/2014/main" id="{AC724CB1-D70D-E3FD-69B6-E6671D0AC023}"/>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a:solidFill>
                  <a:schemeClr val="tx1"/>
                </a:solidFill>
                <a:latin typeface="+mn-lt"/>
              </a:endParaRPr>
            </a:p>
          </p:txBody>
        </p:sp>
      </p:grpSp>
      <p:sp>
        <p:nvSpPr>
          <p:cNvPr id="5" name="Arrow: Pentagon 6">
            <a:extLst>
              <a:ext uri="{FF2B5EF4-FFF2-40B4-BE49-F238E27FC236}">
                <a16:creationId xmlns:a16="http://schemas.microsoft.com/office/drawing/2014/main" id="{E400A93E-ECB0-FAFD-59FC-294C05F64D5E}"/>
              </a:ext>
            </a:extLst>
          </p:cNvPr>
          <p:cNvSpPr/>
          <p:nvPr/>
        </p:nvSpPr>
        <p:spPr bwMode="gray">
          <a:xfrm flipH="1">
            <a:off x="12216880" y="548680"/>
            <a:ext cx="1656000" cy="432000"/>
          </a:xfrm>
          <a:prstGeom prst="homePlat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l">
              <a:lnSpc>
                <a:spcPct val="140000"/>
              </a:lnSpc>
            </a:pPr>
            <a:r>
              <a:rPr lang="en-GB" sz="800" b="1">
                <a:solidFill>
                  <a:srgbClr val="076D7E"/>
                </a:solidFill>
                <a:latin typeface="+mj-lt"/>
              </a:rPr>
              <a:t>This layout requires two pictures in the background</a:t>
            </a:r>
            <a:endParaRPr lang="en-US" sz="800" b="1">
              <a:solidFill>
                <a:srgbClr val="076D7E"/>
              </a:solidFill>
              <a:latin typeface="+mj-lt"/>
            </a:endParaRPr>
          </a:p>
        </p:txBody>
      </p:sp>
    </p:spTree>
    <p:extLst>
      <p:ext uri="{BB962C8B-B14F-4D97-AF65-F5344CB8AC3E}">
        <p14:creationId xmlns:p14="http://schemas.microsoft.com/office/powerpoint/2010/main" val="3831003155"/>
      </p:ext>
    </p:extLst>
  </p:cSld>
  <p:clrMapOvr>
    <a:masterClrMapping/>
  </p:clrMapOvr>
  <p:extLst>
    <p:ext uri="{DCECCB84-F9BA-43D5-87BE-67443E8EF086}">
      <p15:sldGuideLst xmlns:p15="http://schemas.microsoft.com/office/powerpoint/2012/main">
        <p15:guide id="1" pos="6221">
          <p15:clr>
            <a:srgbClr val="FBAE40"/>
          </p15:clr>
        </p15:guide>
        <p15:guide id="2" pos="6403">
          <p15:clr>
            <a:srgbClr val="FBAE40"/>
          </p15:clr>
        </p15:guide>
        <p15:guide id="3" orient="horz" pos="129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image (dark)">
    <p:bg>
      <p:bgPr>
        <a:solidFill>
          <a:schemeClr val="bg2"/>
        </a:solidFill>
        <a:effectLst/>
      </p:bgPr>
    </p:bg>
    <p:spTree>
      <p:nvGrpSpPr>
        <p:cNvPr id="1" name=""/>
        <p:cNvGrpSpPr/>
        <p:nvPr/>
      </p:nvGrpSpPr>
      <p:grpSpPr>
        <a:xfrm>
          <a:off x="0" y="0"/>
          <a:ext cx="0" cy="0"/>
          <a:chOff x="0" y="0"/>
          <a:chExt cx="0" cy="0"/>
        </a:xfrm>
      </p:grpSpPr>
      <p:sp>
        <p:nvSpPr>
          <p:cNvPr id="11" name="Bildplatzhalter 10">
            <a:extLst>
              <a:ext uri="{FF2B5EF4-FFF2-40B4-BE49-F238E27FC236}">
                <a16:creationId xmlns:a16="http://schemas.microsoft.com/office/drawing/2014/main" id="{E497B016-C9FA-B4F6-C161-98540A473741}"/>
              </a:ext>
            </a:extLst>
          </p:cNvPr>
          <p:cNvSpPr>
            <a:spLocks noGrp="1"/>
          </p:cNvSpPr>
          <p:nvPr>
            <p:ph type="pic" sz="quarter" idx="10" hasCustomPrompt="1"/>
          </p:nvPr>
        </p:nvSpPr>
        <p:spPr bwMode="ltGray">
          <a:xfrm>
            <a:off x="0" y="0"/>
            <a:ext cx="12192000" cy="6858000"/>
          </a:xfrm>
          <a:solidFill>
            <a:srgbClr val="E5E3DE"/>
          </a:solidFill>
        </p:spPr>
        <p:txBody>
          <a:bodyPr tIns="720000" anchor="ctr" anchorCtr="0"/>
          <a:lstStyle>
            <a:lvl1pPr marL="0" indent="0" algn="ctr">
              <a:spcBef>
                <a:spcPts val="0"/>
              </a:spcBef>
              <a:spcAft>
                <a:spcPts val="0"/>
              </a:spcAft>
              <a:buFontTx/>
              <a:buNone/>
              <a:tabLst/>
              <a:defRPr sz="1200" b="0">
                <a:solidFill>
                  <a:schemeClr val="bg1"/>
                </a:solidFill>
              </a:defRPr>
            </a:lvl1pPr>
            <a:lvl2pPr marL="0" indent="0" algn="ctr">
              <a:spcBef>
                <a:spcPts val="0"/>
              </a:spcBef>
              <a:spcAft>
                <a:spcPts val="0"/>
              </a:spcAft>
              <a:buFontTx/>
              <a:buNone/>
              <a:tabLst/>
              <a:defRPr sz="1200" b="0">
                <a:solidFill>
                  <a:schemeClr val="bg1"/>
                </a:solidFill>
              </a:defRPr>
            </a:lvl2pPr>
            <a:lvl3pPr marL="0" indent="0" algn="ctr">
              <a:spcBef>
                <a:spcPts val="0"/>
              </a:spcBef>
              <a:spcAft>
                <a:spcPts val="0"/>
              </a:spcAft>
              <a:buFontTx/>
              <a:buNone/>
              <a:tabLst/>
              <a:defRPr sz="1200" b="0">
                <a:solidFill>
                  <a:schemeClr val="bg1"/>
                </a:solidFill>
              </a:defRPr>
            </a:lvl3pPr>
            <a:lvl4pPr marL="0" indent="0" algn="ctr">
              <a:spcBef>
                <a:spcPts val="0"/>
              </a:spcBef>
              <a:spcAft>
                <a:spcPts val="0"/>
              </a:spcAft>
              <a:buFontTx/>
              <a:buNone/>
              <a:tabLst/>
              <a:defRPr sz="1200" b="0">
                <a:solidFill>
                  <a:schemeClr val="bg1"/>
                </a:solidFill>
              </a:defRPr>
            </a:lvl4pPr>
            <a:lvl5pPr marL="0" indent="0" algn="ctr">
              <a:spcBef>
                <a:spcPts val="0"/>
              </a:spcBef>
              <a:spcAft>
                <a:spcPts val="0"/>
              </a:spcAft>
              <a:buFontTx/>
              <a:buNone/>
              <a:tabLst/>
              <a:defRPr sz="1200" b="0">
                <a:solidFill>
                  <a:schemeClr val="bg1"/>
                </a:solidFill>
              </a:defRPr>
            </a:lvl5pPr>
            <a:lvl6pPr marL="0" indent="0" algn="ctr">
              <a:spcBef>
                <a:spcPts val="0"/>
              </a:spcBef>
              <a:spcAft>
                <a:spcPts val="0"/>
              </a:spcAft>
              <a:buFontTx/>
              <a:buNone/>
              <a:tabLst/>
              <a:defRPr sz="1200" b="0">
                <a:solidFill>
                  <a:schemeClr val="bg1"/>
                </a:solidFill>
              </a:defRPr>
            </a:lvl6pPr>
            <a:lvl7pPr marL="0" indent="0" algn="ctr">
              <a:spcBef>
                <a:spcPts val="0"/>
              </a:spcBef>
              <a:spcAft>
                <a:spcPts val="0"/>
              </a:spcAft>
              <a:buFontTx/>
              <a:buNone/>
              <a:tabLst/>
              <a:defRPr sz="1200" b="0">
                <a:solidFill>
                  <a:schemeClr val="bg1"/>
                </a:solidFill>
              </a:defRPr>
            </a:lvl7pPr>
            <a:lvl8pPr marL="0" indent="0" algn="ctr">
              <a:spcBef>
                <a:spcPts val="0"/>
              </a:spcBef>
              <a:spcAft>
                <a:spcPts val="0"/>
              </a:spcAft>
              <a:buFontTx/>
              <a:buNone/>
              <a:tabLst/>
              <a:defRPr sz="1200" b="0">
                <a:solidFill>
                  <a:schemeClr val="bg1"/>
                </a:solidFill>
              </a:defRPr>
            </a:lvl8pPr>
            <a:lvl9pPr marL="0" indent="0" algn="ctr">
              <a:spcBef>
                <a:spcPts val="0"/>
              </a:spcBef>
              <a:spcAft>
                <a:spcPts val="0"/>
              </a:spcAft>
              <a:buFontTx/>
              <a:buNone/>
              <a:tabLst/>
              <a:defRPr sz="1200" b="0">
                <a:solidFill>
                  <a:schemeClr val="bg1"/>
                </a:solidFill>
              </a:defRPr>
            </a:lvl9pPr>
          </a:lstStyle>
          <a:p>
            <a:r>
              <a:rPr lang="en-US"/>
              <a:t>Add picture</a:t>
            </a:r>
          </a:p>
        </p:txBody>
      </p:sp>
      <p:sp>
        <p:nvSpPr>
          <p:cNvPr id="2" name="Titel 1"/>
          <p:cNvSpPr>
            <a:spLocks noGrp="1"/>
          </p:cNvSpPr>
          <p:nvPr>
            <p:ph type="ctrTitle" hasCustomPrompt="1"/>
          </p:nvPr>
        </p:nvSpPr>
        <p:spPr bwMode="gray">
          <a:xfrm>
            <a:off x="479426" y="2637000"/>
            <a:ext cx="7272338" cy="1584000"/>
          </a:xfrm>
        </p:spPr>
        <p:txBody>
          <a:bodyPr anchor="b"/>
          <a:lstStyle>
            <a:lvl1pPr algn="l">
              <a:defRPr sz="4800" b="1" i="0">
                <a:solidFill>
                  <a:schemeClr val="bg1"/>
                </a:solidFill>
                <a:latin typeface="+mj-lt"/>
              </a:defRPr>
            </a:lvl1pPr>
          </a:lstStyle>
          <a:p>
            <a:r>
              <a:rPr lang="en-US"/>
              <a:t>Presentation title</a:t>
            </a:r>
          </a:p>
        </p:txBody>
      </p:sp>
      <p:sp>
        <p:nvSpPr>
          <p:cNvPr id="3" name="Untertitel 2"/>
          <p:cNvSpPr>
            <a:spLocks noGrp="1"/>
          </p:cNvSpPr>
          <p:nvPr>
            <p:ph type="subTitle" idx="1" hasCustomPrompt="1"/>
          </p:nvPr>
        </p:nvSpPr>
        <p:spPr bwMode="gray">
          <a:xfrm>
            <a:off x="479426" y="4437120"/>
            <a:ext cx="7272928" cy="936000"/>
          </a:xfrm>
        </p:spPr>
        <p:txBody>
          <a:bodyPr/>
          <a:lstStyle>
            <a:lvl1pPr marL="0" indent="0" algn="l">
              <a:lnSpc>
                <a:spcPct val="100000"/>
              </a:lnSpc>
              <a:spcBef>
                <a:spcPts val="0"/>
              </a:spcBef>
              <a:spcAft>
                <a:spcPts val="2400"/>
              </a:spcAft>
              <a:buFont typeface="Arial" panose="020B0604020202020204" pitchFamily="34" charset="0"/>
              <a:buNone/>
              <a:defRPr sz="2400" b="0">
                <a:solidFill>
                  <a:schemeClr val="bg1"/>
                </a:solidFill>
                <a:latin typeface="+mj-lt"/>
              </a:defRPr>
            </a:lvl1pPr>
            <a:lvl2pPr marL="0" indent="0" algn="l">
              <a:lnSpc>
                <a:spcPct val="100000"/>
              </a:lnSpc>
              <a:spcBef>
                <a:spcPts val="0"/>
              </a:spcBef>
              <a:spcAft>
                <a:spcPts val="0"/>
              </a:spcAft>
              <a:buFont typeface="Arial" panose="020B0604020202020204" pitchFamily="34" charset="0"/>
              <a:buNone/>
              <a:defRPr sz="1600" b="0">
                <a:solidFill>
                  <a:schemeClr val="bg1"/>
                </a:solidFill>
              </a:defRPr>
            </a:lvl2pPr>
            <a:lvl3pPr marL="0" indent="0" algn="l">
              <a:lnSpc>
                <a:spcPct val="100000"/>
              </a:lnSpc>
              <a:spcBef>
                <a:spcPts val="0"/>
              </a:spcBef>
              <a:spcAft>
                <a:spcPts val="0"/>
              </a:spcAft>
              <a:buFont typeface="Arial" panose="020B0604020202020204" pitchFamily="34" charset="0"/>
              <a:buNone/>
              <a:defRPr sz="1600" b="0">
                <a:solidFill>
                  <a:schemeClr val="bg1"/>
                </a:solidFill>
              </a:defRPr>
            </a:lvl3pPr>
            <a:lvl4pPr marL="0" indent="0" algn="l">
              <a:lnSpc>
                <a:spcPct val="100000"/>
              </a:lnSpc>
              <a:spcBef>
                <a:spcPts val="0"/>
              </a:spcBef>
              <a:spcAft>
                <a:spcPts val="0"/>
              </a:spcAft>
              <a:buFont typeface="Arial" panose="020B0604020202020204" pitchFamily="34" charset="0"/>
              <a:buNone/>
              <a:defRPr sz="1600" b="0">
                <a:solidFill>
                  <a:schemeClr val="bg1"/>
                </a:solidFill>
              </a:defRPr>
            </a:lvl4pPr>
            <a:lvl5pPr marL="0" indent="0" algn="l">
              <a:lnSpc>
                <a:spcPct val="100000"/>
              </a:lnSpc>
              <a:spcBef>
                <a:spcPts val="0"/>
              </a:spcBef>
              <a:spcAft>
                <a:spcPts val="0"/>
              </a:spcAft>
              <a:buFont typeface="Arial" panose="020B0604020202020204" pitchFamily="34" charset="0"/>
              <a:buNone/>
              <a:defRPr sz="1600" b="0">
                <a:solidFill>
                  <a:schemeClr val="bg1"/>
                </a:solidFill>
              </a:defRPr>
            </a:lvl5pPr>
            <a:lvl6pPr marL="0" indent="0" algn="l">
              <a:lnSpc>
                <a:spcPct val="100000"/>
              </a:lnSpc>
              <a:spcBef>
                <a:spcPts val="0"/>
              </a:spcBef>
              <a:spcAft>
                <a:spcPts val="0"/>
              </a:spcAft>
              <a:buFont typeface="Arial" panose="020B0604020202020204" pitchFamily="34" charset="0"/>
              <a:buNone/>
              <a:defRPr sz="1600" b="0">
                <a:solidFill>
                  <a:schemeClr val="bg1"/>
                </a:solidFill>
              </a:defRPr>
            </a:lvl6pPr>
            <a:lvl7pPr marL="0" indent="0" algn="l">
              <a:lnSpc>
                <a:spcPct val="100000"/>
              </a:lnSpc>
              <a:spcBef>
                <a:spcPts val="0"/>
              </a:spcBef>
              <a:spcAft>
                <a:spcPts val="0"/>
              </a:spcAft>
              <a:buFont typeface="Arial" panose="020B0604020202020204" pitchFamily="34" charset="0"/>
              <a:buNone/>
              <a:defRPr sz="1600" b="0">
                <a:solidFill>
                  <a:schemeClr val="bg1"/>
                </a:solidFill>
              </a:defRPr>
            </a:lvl7pPr>
            <a:lvl8pPr marL="0" indent="0" algn="l">
              <a:lnSpc>
                <a:spcPct val="100000"/>
              </a:lnSpc>
              <a:spcBef>
                <a:spcPts val="0"/>
              </a:spcBef>
              <a:spcAft>
                <a:spcPts val="0"/>
              </a:spcAft>
              <a:buFont typeface="Arial" panose="020B0604020202020204" pitchFamily="34" charset="0"/>
              <a:buNone/>
              <a:defRPr sz="1600" b="0">
                <a:solidFill>
                  <a:schemeClr val="bg1"/>
                </a:solidFill>
              </a:defRPr>
            </a:lvl8pPr>
            <a:lvl9pPr marL="0" indent="0" algn="l">
              <a:lnSpc>
                <a:spcPct val="100000"/>
              </a:lnSpc>
              <a:spcBef>
                <a:spcPts val="0"/>
              </a:spcBef>
              <a:spcAft>
                <a:spcPts val="0"/>
              </a:spcAft>
              <a:buFont typeface="Arial" panose="020B0604020202020204" pitchFamily="34" charset="0"/>
              <a:buNone/>
              <a:defRPr sz="1600" b="0">
                <a:solidFill>
                  <a:schemeClr val="bg1"/>
                </a:solidFill>
              </a:defRPr>
            </a:lvl9pPr>
          </a:lstStyle>
          <a:p>
            <a:r>
              <a:rPr lang="en-US"/>
              <a:t>Subtitle of the presentation</a:t>
            </a:r>
          </a:p>
          <a:p>
            <a:pPr lvl="1"/>
            <a:r>
              <a:rPr lang="en-US"/>
              <a:t>Author | Date | Place</a:t>
            </a:r>
          </a:p>
        </p:txBody>
      </p:sp>
      <p:sp>
        <p:nvSpPr>
          <p:cNvPr id="4" name="Fußzeilenplatzhalter 3">
            <a:extLst>
              <a:ext uri="{FF2B5EF4-FFF2-40B4-BE49-F238E27FC236}">
                <a16:creationId xmlns:a16="http://schemas.microsoft.com/office/drawing/2014/main" id="{65B23BDB-375D-448C-7262-11E792AC8FAE}"/>
              </a:ext>
            </a:extLst>
          </p:cNvPr>
          <p:cNvSpPr>
            <a:spLocks noGrp="1"/>
          </p:cNvSpPr>
          <p:nvPr>
            <p:ph type="ftr" sz="quarter" idx="19"/>
          </p:nvPr>
        </p:nvSpPr>
        <p:spPr bwMode="gray">
          <a:xfrm>
            <a:off x="479936" y="6165328"/>
            <a:ext cx="5040000" cy="216000"/>
          </a:xfrm>
        </p:spPr>
        <p:txBody>
          <a:bodyPr/>
          <a:lstStyle>
            <a:lvl1pPr algn="l">
              <a:defRPr>
                <a:solidFill>
                  <a:schemeClr val="bg1"/>
                </a:solidFill>
              </a:defRPr>
            </a:lvl1pPr>
          </a:lstStyle>
          <a:p>
            <a:endParaRPr lang="en-US"/>
          </a:p>
        </p:txBody>
      </p:sp>
      <p:sp>
        <p:nvSpPr>
          <p:cNvPr id="5" name="Text Placeholder 8">
            <a:extLst>
              <a:ext uri="{FF2B5EF4-FFF2-40B4-BE49-F238E27FC236}">
                <a16:creationId xmlns:a16="http://schemas.microsoft.com/office/drawing/2014/main" id="{A9A75F8B-7A38-F1DD-491D-3E0B998BD203}"/>
              </a:ext>
            </a:extLst>
          </p:cNvPr>
          <p:cNvSpPr>
            <a:spLocks noGrp="1"/>
          </p:cNvSpPr>
          <p:nvPr>
            <p:ph type="body" sz="quarter" idx="30"/>
          </p:nvPr>
        </p:nvSpPr>
        <p:spPr bwMode="gray">
          <a:xfrm>
            <a:off x="478800" y="476672"/>
            <a:ext cx="1645200" cy="496800"/>
          </a:xfrm>
          <a:blipFill>
            <a:blip r:embed="rId2">
              <a:extLst>
                <a:ext uri="{96DAC541-7B7A-43D3-8B79-37D633B846F1}">
                  <asvg:svgBlip xmlns:asvg="http://schemas.microsoft.com/office/drawing/2016/SVG/main" r:embed="rId3"/>
                </a:ext>
              </a:extLst>
            </a:blip>
            <a:srcRect/>
            <a:stretch>
              <a:fillRect t="20" b="20"/>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sp>
        <p:nvSpPr>
          <p:cNvPr id="6" name="Text Placeholder 8">
            <a:extLst>
              <a:ext uri="{FF2B5EF4-FFF2-40B4-BE49-F238E27FC236}">
                <a16:creationId xmlns:a16="http://schemas.microsoft.com/office/drawing/2014/main" id="{0EDBEA77-ABD0-D5A8-255C-A067BF57DCC4}"/>
              </a:ext>
              <a:ext uri="{C183D7F6-B498-43B3-948B-1728B52AA6E4}">
                <adec:decorative xmlns:adec="http://schemas.microsoft.com/office/drawing/2017/decorative" val="1"/>
              </a:ext>
            </a:extLst>
          </p:cNvPr>
          <p:cNvSpPr>
            <a:spLocks noGrp="1"/>
          </p:cNvSpPr>
          <p:nvPr>
            <p:ph type="body" sz="quarter" idx="31"/>
          </p:nvPr>
        </p:nvSpPr>
        <p:spPr bwMode="gray">
          <a:xfrm>
            <a:off x="10092439" y="6166800"/>
            <a:ext cx="1620000" cy="216000"/>
          </a:xfrm>
          <a:blipFill>
            <a:blip r:embed="rId4">
              <a:extLst>
                <a:ext uri="{96DAC541-7B7A-43D3-8B79-37D633B846F1}">
                  <asvg:svgBlip xmlns:asvg="http://schemas.microsoft.com/office/drawing/2016/SVG/main" r:embed="rId5"/>
                </a:ext>
              </a:extLst>
            </a:blip>
            <a:srcRect/>
            <a:stretch>
              <a:fillRect t="-1800" b="-1800"/>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grpSp>
        <p:nvGrpSpPr>
          <p:cNvPr id="7" name="Group 6">
            <a:extLst>
              <a:ext uri="{FF2B5EF4-FFF2-40B4-BE49-F238E27FC236}">
                <a16:creationId xmlns:a16="http://schemas.microsoft.com/office/drawing/2014/main" id="{BA669BE9-DB05-2F9E-3096-174AF48C01E0}"/>
              </a:ext>
              <a:ext uri="{C183D7F6-B498-43B3-948B-1728B52AA6E4}">
                <adec:decorative xmlns:adec="http://schemas.microsoft.com/office/drawing/2017/decorative" val="1"/>
              </a:ext>
            </a:extLst>
          </p:cNvPr>
          <p:cNvGrpSpPr/>
          <p:nvPr/>
        </p:nvGrpSpPr>
        <p:grpSpPr bwMode="gray">
          <a:xfrm>
            <a:off x="-1896888" y="0"/>
            <a:ext cx="1715078" cy="3744416"/>
            <a:chOff x="-1824880" y="2708920"/>
            <a:chExt cx="1715078" cy="3744416"/>
          </a:xfrm>
        </p:grpSpPr>
        <p:sp>
          <p:nvSpPr>
            <p:cNvPr id="8" name="TextBox 7">
              <a:extLst>
                <a:ext uri="{FF2B5EF4-FFF2-40B4-BE49-F238E27FC236}">
                  <a16:creationId xmlns:a16="http://schemas.microsoft.com/office/drawing/2014/main" id="{F9C57377-EFE2-3B36-0F2F-944FECFDEFEC}"/>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a:solidFill>
                    <a:schemeClr val="tx1"/>
                  </a:solidFill>
                  <a:effectLst/>
                  <a:latin typeface="+mj-lt"/>
                </a:rPr>
                <a:t>To insert a picture:</a:t>
              </a:r>
            </a:p>
            <a:p>
              <a:pPr marL="144000" indent="-144000">
                <a:lnSpc>
                  <a:spcPct val="120000"/>
                </a:lnSpc>
                <a:spcAft>
                  <a:spcPts val="600"/>
                </a:spcAft>
                <a:buFont typeface="+mj-lt"/>
                <a:buAutoNum type="arabicPeriod"/>
              </a:pPr>
              <a:r>
                <a:rPr lang="en-US" sz="90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a:solidFill>
                    <a:schemeClr val="tx1"/>
                  </a:solidFill>
                  <a:effectLst/>
                  <a:latin typeface="+mn-lt"/>
                </a:rPr>
                <a:t>Choose “Pictures” and then the corresponding source where the image is located</a:t>
              </a:r>
              <a:endParaRPr lang="en-US" sz="900">
                <a:solidFill>
                  <a:schemeClr val="tx1"/>
                </a:solidFill>
                <a:latin typeface="+mn-lt"/>
              </a:endParaRPr>
            </a:p>
          </p:txBody>
        </p:sp>
        <p:pic>
          <p:nvPicPr>
            <p:cNvPr id="9" name="Picture 8">
              <a:extLst>
                <a:ext uri="{FF2B5EF4-FFF2-40B4-BE49-F238E27FC236}">
                  <a16:creationId xmlns:a16="http://schemas.microsoft.com/office/drawing/2014/main" id="{63372E67-EC64-72AB-4F31-68412C617ADF}"/>
                </a:ext>
              </a:extLst>
            </p:cNvPr>
            <p:cNvPicPr>
              <a:picLocks noChangeAspect="1"/>
            </p:cNvPicPr>
            <p:nvPr userDrawn="1"/>
          </p:nvPicPr>
          <p:blipFill rotWithShape="1">
            <a:blip r:embed="rId6"/>
            <a:srcRect l="8843" r="2395" b="2546"/>
            <a:stretch/>
          </p:blipFill>
          <p:spPr bwMode="gray">
            <a:xfrm>
              <a:off x="-1589806" y="4475212"/>
              <a:ext cx="745332" cy="1122804"/>
            </a:xfrm>
            <a:prstGeom prst="roundRect">
              <a:avLst>
                <a:gd name="adj" fmla="val 3514"/>
              </a:avLst>
            </a:prstGeom>
          </p:spPr>
        </p:pic>
        <p:sp>
          <p:nvSpPr>
            <p:cNvPr id="10" name="TextBox 9">
              <a:extLst>
                <a:ext uri="{FF2B5EF4-FFF2-40B4-BE49-F238E27FC236}">
                  <a16:creationId xmlns:a16="http://schemas.microsoft.com/office/drawing/2014/main" id="{C8EB2689-F775-778E-97D3-0EFCF23014E1}"/>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a:solidFill>
                  <a:schemeClr val="tx1"/>
                </a:solidFill>
                <a:latin typeface="+mn-lt"/>
              </a:endParaRPr>
            </a:p>
          </p:txBody>
        </p:sp>
      </p:grpSp>
    </p:spTree>
    <p:extLst>
      <p:ext uri="{BB962C8B-B14F-4D97-AF65-F5344CB8AC3E}">
        <p14:creationId xmlns:p14="http://schemas.microsoft.com/office/powerpoint/2010/main" val="173942274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lvl1pPr>
              <a:defRPr/>
            </a:lvl1pPr>
          </a:lstStyle>
          <a:p>
            <a:r>
              <a:rPr lang="en-US" err="1"/>
              <a:t>Folientitel</a:t>
            </a:r>
            <a:endParaRPr lang="en-US"/>
          </a:p>
        </p:txBody>
      </p:sp>
      <p:sp>
        <p:nvSpPr>
          <p:cNvPr id="11" name="Textplatzhalter 7">
            <a:extLst>
              <a:ext uri="{FF2B5EF4-FFF2-40B4-BE49-F238E27FC236}">
                <a16:creationId xmlns:a16="http://schemas.microsoft.com/office/drawing/2014/main" id="{87DC9DBC-428C-0141-1449-618275A50D20}"/>
              </a:ext>
            </a:extLst>
          </p:cNvPr>
          <p:cNvSpPr>
            <a:spLocks noGrp="1"/>
          </p:cNvSpPr>
          <p:nvPr>
            <p:ph type="body" sz="quarter" idx="13" hasCustomPrompt="1"/>
          </p:nvPr>
        </p:nvSpPr>
        <p:spPr bwMode="gray">
          <a:xfrm>
            <a:off x="479998" y="5805280"/>
            <a:ext cx="11232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a:t>Footnote/Source</a:t>
            </a:r>
          </a:p>
        </p:txBody>
      </p:sp>
      <p:sp>
        <p:nvSpPr>
          <p:cNvPr id="7" name="Fußzeilenplatzhalter 6">
            <a:extLst>
              <a:ext uri="{FF2B5EF4-FFF2-40B4-BE49-F238E27FC236}">
                <a16:creationId xmlns:a16="http://schemas.microsoft.com/office/drawing/2014/main" id="{AC322F83-D582-6CFE-50EE-9B963E9DAFF2}"/>
              </a:ext>
            </a:extLst>
          </p:cNvPr>
          <p:cNvSpPr>
            <a:spLocks noGrp="1"/>
          </p:cNvSpPr>
          <p:nvPr>
            <p:ph type="ftr" sz="quarter" idx="10"/>
          </p:nvPr>
        </p:nvSpPr>
        <p:spPr bwMode="gray"/>
        <p:txBody>
          <a:bodyPr/>
          <a:lstStyle/>
          <a:p>
            <a:endParaRPr lang="en-US"/>
          </a:p>
        </p:txBody>
      </p:sp>
      <p:sp>
        <p:nvSpPr>
          <p:cNvPr id="10" name="Foliennummernplatzhalter 9">
            <a:extLst>
              <a:ext uri="{FF2B5EF4-FFF2-40B4-BE49-F238E27FC236}">
                <a16:creationId xmlns:a16="http://schemas.microsoft.com/office/drawing/2014/main" id="{381724B2-BBE4-E79B-167B-326D36AACC52}"/>
              </a:ext>
            </a:extLst>
          </p:cNvPr>
          <p:cNvSpPr>
            <a:spLocks noGrp="1"/>
          </p:cNvSpPr>
          <p:nvPr>
            <p:ph type="sldNum" sz="quarter" idx="11"/>
          </p:nvPr>
        </p:nvSpPr>
        <p:spPr bwMode="gray"/>
        <p:txBody>
          <a:bodyPr/>
          <a:lstStyle/>
          <a:p>
            <a:fld id="{383801AC-7ECE-4C3F-9971-AE27D86C21A3}" type="slidenum">
              <a:rPr lang="en-US" smtClean="0"/>
              <a:t>‹#›</a:t>
            </a:fld>
            <a:endParaRPr lang="en-US"/>
          </a:p>
        </p:txBody>
      </p:sp>
    </p:spTree>
    <p:extLst>
      <p:ext uri="{BB962C8B-B14F-4D97-AF65-F5344CB8AC3E}">
        <p14:creationId xmlns:p14="http://schemas.microsoft.com/office/powerpoint/2010/main" val="26172815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9" name="Textplatzhalter 7">
            <a:extLst>
              <a:ext uri="{FF2B5EF4-FFF2-40B4-BE49-F238E27FC236}">
                <a16:creationId xmlns:a16="http://schemas.microsoft.com/office/drawing/2014/main" id="{5B4F68A4-760E-D8DD-FB9B-EEEE9A86D218}"/>
              </a:ext>
            </a:extLst>
          </p:cNvPr>
          <p:cNvSpPr>
            <a:spLocks noGrp="1"/>
          </p:cNvSpPr>
          <p:nvPr>
            <p:ph type="body" sz="quarter" idx="13" hasCustomPrompt="1"/>
          </p:nvPr>
        </p:nvSpPr>
        <p:spPr bwMode="gray">
          <a:xfrm>
            <a:off x="479998" y="5805280"/>
            <a:ext cx="11232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a:t>Footnote/Source</a:t>
            </a:r>
          </a:p>
        </p:txBody>
      </p:sp>
      <p:sp>
        <p:nvSpPr>
          <p:cNvPr id="7" name="Fußzeilenplatzhalter 6">
            <a:extLst>
              <a:ext uri="{FF2B5EF4-FFF2-40B4-BE49-F238E27FC236}">
                <a16:creationId xmlns:a16="http://schemas.microsoft.com/office/drawing/2014/main" id="{65A0CC2C-1A22-ACCD-F954-31305506A0DB}"/>
              </a:ext>
            </a:extLst>
          </p:cNvPr>
          <p:cNvSpPr>
            <a:spLocks noGrp="1"/>
          </p:cNvSpPr>
          <p:nvPr>
            <p:ph type="ftr" sz="quarter" idx="10"/>
          </p:nvPr>
        </p:nvSpPr>
        <p:spPr bwMode="gray"/>
        <p:txBody>
          <a:bodyPr/>
          <a:lstStyle/>
          <a:p>
            <a:endParaRPr lang="en-US"/>
          </a:p>
        </p:txBody>
      </p:sp>
      <p:sp>
        <p:nvSpPr>
          <p:cNvPr id="8" name="Foliennummernplatzhalter 7">
            <a:extLst>
              <a:ext uri="{FF2B5EF4-FFF2-40B4-BE49-F238E27FC236}">
                <a16:creationId xmlns:a16="http://schemas.microsoft.com/office/drawing/2014/main" id="{E7CA049A-FBC2-2652-22F7-C91C418B0F2E}"/>
              </a:ext>
            </a:extLst>
          </p:cNvPr>
          <p:cNvSpPr>
            <a:spLocks noGrp="1"/>
          </p:cNvSpPr>
          <p:nvPr>
            <p:ph type="sldNum" sz="quarter" idx="11"/>
          </p:nvPr>
        </p:nvSpPr>
        <p:spPr bwMode="gray"/>
        <p:txBody>
          <a:bodyPr/>
          <a:lstStyle/>
          <a:p>
            <a:fld id="{383801AC-7ECE-4C3F-9971-AE27D86C21A3}" type="slidenum">
              <a:rPr lang="en-US" smtClean="0"/>
              <a:t>‹#›</a:t>
            </a:fld>
            <a:endParaRPr lang="en-US"/>
          </a:p>
        </p:txBody>
      </p:sp>
    </p:spTree>
    <p:extLst>
      <p:ext uri="{BB962C8B-B14F-4D97-AF65-F5344CB8AC3E}">
        <p14:creationId xmlns:p14="http://schemas.microsoft.com/office/powerpoint/2010/main" val="21652073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act">
    <p:bg>
      <p:bgPr>
        <a:solidFill>
          <a:schemeClr val="bg2"/>
        </a:solidFill>
        <a:effectLst/>
      </p:bgPr>
    </p:bg>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DB5A7F3B-7D8D-EFD1-99CB-9BB681ACBDEE}"/>
              </a:ext>
            </a:extLst>
          </p:cNvPr>
          <p:cNvSpPr>
            <a:spLocks noGrp="1"/>
          </p:cNvSpPr>
          <p:nvPr>
            <p:ph type="title" hasCustomPrompt="1"/>
          </p:nvPr>
        </p:nvSpPr>
        <p:spPr bwMode="gray"/>
        <p:txBody>
          <a:bodyPr/>
          <a:lstStyle>
            <a:lvl1pPr>
              <a:defRPr>
                <a:solidFill>
                  <a:schemeClr val="bg1"/>
                </a:solidFill>
              </a:defRPr>
            </a:lvl1pPr>
          </a:lstStyle>
          <a:p>
            <a:r>
              <a:rPr lang="en-US"/>
              <a:t>Add End Message</a:t>
            </a:r>
          </a:p>
        </p:txBody>
      </p:sp>
      <p:sp>
        <p:nvSpPr>
          <p:cNvPr id="5" name="Bildplatzhalter 10">
            <a:extLst>
              <a:ext uri="{FF2B5EF4-FFF2-40B4-BE49-F238E27FC236}">
                <a16:creationId xmlns:a16="http://schemas.microsoft.com/office/drawing/2014/main" id="{ED8B2C2E-F2A3-10EF-4F1B-48E4651D76B7}"/>
              </a:ext>
            </a:extLst>
          </p:cNvPr>
          <p:cNvSpPr>
            <a:spLocks noGrp="1"/>
          </p:cNvSpPr>
          <p:nvPr>
            <p:ph type="pic" sz="quarter" idx="19" hasCustomPrompt="1"/>
          </p:nvPr>
        </p:nvSpPr>
        <p:spPr bwMode="ltGray">
          <a:xfrm>
            <a:off x="1" y="0"/>
            <a:ext cx="12191998" cy="3392488"/>
          </a:xfrm>
          <a:solidFill>
            <a:schemeClr val="bg2"/>
          </a:solidFill>
        </p:spPr>
        <p:txBody>
          <a:bodyPr tIns="720000" anchor="ctr" anchorCtr="0"/>
          <a:lstStyle>
            <a:lvl1pPr marL="0" indent="0" algn="ctr">
              <a:spcBef>
                <a:spcPts val="0"/>
              </a:spcBef>
              <a:spcAft>
                <a:spcPts val="0"/>
              </a:spcAft>
              <a:buFontTx/>
              <a:buNone/>
              <a:tabLst/>
              <a:defRPr sz="1200" b="0">
                <a:solidFill>
                  <a:schemeClr val="bg1"/>
                </a:solidFill>
              </a:defRPr>
            </a:lvl1pPr>
            <a:lvl2pPr marL="0" indent="0" algn="ctr">
              <a:spcBef>
                <a:spcPts val="0"/>
              </a:spcBef>
              <a:spcAft>
                <a:spcPts val="0"/>
              </a:spcAft>
              <a:buFontTx/>
              <a:buNone/>
              <a:tabLst/>
              <a:defRPr sz="1200" b="0">
                <a:solidFill>
                  <a:schemeClr val="bg1"/>
                </a:solidFill>
              </a:defRPr>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solidFill>
                  <a:schemeClr val="bg1"/>
                </a:solidFill>
              </a:defRPr>
            </a:lvl5pPr>
            <a:lvl6pPr marL="0" indent="0" algn="ctr">
              <a:spcBef>
                <a:spcPts val="0"/>
              </a:spcBef>
              <a:spcAft>
                <a:spcPts val="0"/>
              </a:spcAft>
              <a:buFontTx/>
              <a:buNone/>
              <a:tabLst/>
              <a:defRPr sz="1200" b="0">
                <a:solidFill>
                  <a:schemeClr val="bg1"/>
                </a:solidFill>
              </a:defRPr>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a:t>Add picture</a:t>
            </a:r>
          </a:p>
        </p:txBody>
      </p:sp>
      <p:sp>
        <p:nvSpPr>
          <p:cNvPr id="8" name="Textplatzhalter 7"/>
          <p:cNvSpPr>
            <a:spLocks noGrp="1"/>
          </p:cNvSpPr>
          <p:nvPr>
            <p:ph type="body" sz="quarter" idx="10" hasCustomPrompt="1"/>
          </p:nvPr>
        </p:nvSpPr>
        <p:spPr bwMode="gray">
          <a:xfrm>
            <a:off x="479424" y="3573016"/>
            <a:ext cx="5472113" cy="2376000"/>
          </a:xfrm>
        </p:spPr>
        <p:txBody>
          <a:bodyPr anchor="t" anchorCtr="0"/>
          <a:lstStyle>
            <a:lvl1pPr marL="0" indent="0" algn="l">
              <a:spcBef>
                <a:spcPts val="0"/>
              </a:spcBef>
              <a:spcAft>
                <a:spcPts val="600"/>
              </a:spcAft>
              <a:buNone/>
              <a:defRPr sz="2000">
                <a:solidFill>
                  <a:schemeClr val="tx2"/>
                </a:solidFill>
              </a:defRPr>
            </a:lvl1pPr>
            <a:lvl2pPr marL="0" indent="0" algn="l">
              <a:spcBef>
                <a:spcPts val="0"/>
              </a:spcBef>
              <a:spcAft>
                <a:spcPts val="0"/>
              </a:spcAft>
              <a:buFont typeface="Arial" panose="020B0604020202020204" pitchFamily="34" charset="0"/>
              <a:buNone/>
              <a:tabLst>
                <a:tab pos="723900" algn="l"/>
              </a:tabLst>
              <a:defRPr b="1">
                <a:solidFill>
                  <a:schemeClr val="bg1"/>
                </a:solidFill>
              </a:defRPr>
            </a:lvl2pPr>
            <a:lvl3pPr marL="0" indent="0" algn="l">
              <a:spcBef>
                <a:spcPts val="0"/>
              </a:spcBef>
              <a:spcAft>
                <a:spcPts val="1200"/>
              </a:spcAft>
              <a:buNone/>
              <a:tabLst>
                <a:tab pos="266700" algn="l"/>
              </a:tabLst>
              <a:defRPr sz="1400">
                <a:solidFill>
                  <a:schemeClr val="bg1"/>
                </a:solidFill>
              </a:defRPr>
            </a:lvl3pPr>
            <a:lvl4pPr marL="0" indent="0" algn="l">
              <a:spcBef>
                <a:spcPts val="0"/>
              </a:spcBef>
              <a:spcAft>
                <a:spcPts val="1200"/>
              </a:spcAft>
              <a:buNone/>
              <a:tabLst>
                <a:tab pos="723900" algn="l"/>
              </a:tabLst>
              <a:defRPr sz="1400">
                <a:solidFill>
                  <a:schemeClr val="bg1"/>
                </a:solidFill>
              </a:defRPr>
            </a:lvl4pPr>
            <a:lvl5pPr marL="0" indent="0" algn="l">
              <a:spcBef>
                <a:spcPts val="0"/>
              </a:spcBef>
              <a:spcAft>
                <a:spcPts val="1200"/>
              </a:spcAft>
              <a:buNone/>
              <a:tabLst>
                <a:tab pos="723900" algn="l"/>
              </a:tabLst>
              <a:defRPr sz="1400">
                <a:solidFill>
                  <a:schemeClr val="bg1"/>
                </a:solidFill>
              </a:defRPr>
            </a:lvl5pPr>
            <a:lvl6pPr marL="0" indent="0">
              <a:spcBef>
                <a:spcPts val="0"/>
              </a:spcBef>
              <a:spcAft>
                <a:spcPts val="1200"/>
              </a:spcAft>
              <a:buNone/>
              <a:tabLst>
                <a:tab pos="723900" algn="l"/>
              </a:tabLst>
              <a:defRPr sz="1400">
                <a:solidFill>
                  <a:schemeClr val="bg1"/>
                </a:solidFill>
              </a:defRPr>
            </a:lvl6pPr>
            <a:lvl7pPr marL="0" indent="0">
              <a:spcBef>
                <a:spcPts val="0"/>
              </a:spcBef>
              <a:spcAft>
                <a:spcPts val="1200"/>
              </a:spcAft>
              <a:buNone/>
              <a:tabLst>
                <a:tab pos="723900" algn="l"/>
              </a:tabLst>
              <a:defRPr sz="1400">
                <a:solidFill>
                  <a:schemeClr val="bg1"/>
                </a:solidFill>
              </a:defRPr>
            </a:lvl7pPr>
            <a:lvl8pPr marL="0" indent="0">
              <a:spcBef>
                <a:spcPts val="0"/>
              </a:spcBef>
              <a:spcAft>
                <a:spcPts val="1200"/>
              </a:spcAft>
              <a:buNone/>
              <a:tabLst>
                <a:tab pos="723900" algn="l"/>
              </a:tabLst>
              <a:defRPr sz="1400">
                <a:solidFill>
                  <a:schemeClr val="bg1"/>
                </a:solidFill>
              </a:defRPr>
            </a:lvl8pPr>
            <a:lvl9pPr marL="0" indent="0">
              <a:spcBef>
                <a:spcPts val="0"/>
              </a:spcBef>
              <a:spcAft>
                <a:spcPts val="1200"/>
              </a:spcAft>
              <a:buNone/>
              <a:tabLst>
                <a:tab pos="723900" algn="l"/>
              </a:tabLst>
              <a:defRPr sz="1400">
                <a:solidFill>
                  <a:schemeClr val="bg1"/>
                </a:solidFill>
              </a:defRPr>
            </a:lvl9pPr>
          </a:lstStyle>
          <a:p>
            <a:pPr lvl="0"/>
            <a:r>
              <a:rPr lang="en-US"/>
              <a:t>Add Name in the first text level, in the second text level function and in the third address. Use the "Increase/ decrease list level" buttons to switch between the set up text levels</a:t>
            </a:r>
          </a:p>
          <a:p>
            <a:pPr lvl="1"/>
            <a:r>
              <a:rPr lang="en-US"/>
              <a:t>Second level</a:t>
            </a:r>
          </a:p>
          <a:p>
            <a:pPr lvl="2"/>
            <a:r>
              <a:rPr lang="en-US"/>
              <a:t>Third level</a:t>
            </a:r>
          </a:p>
        </p:txBody>
      </p:sp>
      <p:sp>
        <p:nvSpPr>
          <p:cNvPr id="11" name="Textplatzhalter 7">
            <a:extLst>
              <a:ext uri="{FF2B5EF4-FFF2-40B4-BE49-F238E27FC236}">
                <a16:creationId xmlns:a16="http://schemas.microsoft.com/office/drawing/2014/main" id="{63EFF41A-2249-B1BB-008D-C93DA85C3703}"/>
              </a:ext>
            </a:extLst>
          </p:cNvPr>
          <p:cNvSpPr>
            <a:spLocks noGrp="1"/>
          </p:cNvSpPr>
          <p:nvPr>
            <p:ph type="body" sz="quarter" idx="15" hasCustomPrompt="1"/>
          </p:nvPr>
        </p:nvSpPr>
        <p:spPr bwMode="gray">
          <a:xfrm>
            <a:off x="6235526" y="3573016"/>
            <a:ext cx="5472113" cy="2376000"/>
          </a:xfrm>
        </p:spPr>
        <p:txBody>
          <a:bodyPr anchor="t" anchorCtr="0"/>
          <a:lstStyle>
            <a:lvl1pPr marL="0" indent="0" algn="l">
              <a:spcBef>
                <a:spcPts val="0"/>
              </a:spcBef>
              <a:spcAft>
                <a:spcPts val="600"/>
              </a:spcAft>
              <a:buNone/>
              <a:defRPr sz="2000">
                <a:solidFill>
                  <a:schemeClr val="tx2"/>
                </a:solidFill>
              </a:defRPr>
            </a:lvl1pPr>
            <a:lvl2pPr marL="0" indent="0" algn="l">
              <a:spcBef>
                <a:spcPts val="0"/>
              </a:spcBef>
              <a:spcAft>
                <a:spcPts val="0"/>
              </a:spcAft>
              <a:buFont typeface="Arial" panose="020B0604020202020204" pitchFamily="34" charset="0"/>
              <a:buNone/>
              <a:tabLst>
                <a:tab pos="723900" algn="l"/>
              </a:tabLst>
              <a:defRPr b="1">
                <a:solidFill>
                  <a:schemeClr val="bg1"/>
                </a:solidFill>
              </a:defRPr>
            </a:lvl2pPr>
            <a:lvl3pPr marL="0" indent="0" algn="l">
              <a:spcBef>
                <a:spcPts val="0"/>
              </a:spcBef>
              <a:spcAft>
                <a:spcPts val="1200"/>
              </a:spcAft>
              <a:buNone/>
              <a:tabLst>
                <a:tab pos="266700" algn="l"/>
              </a:tabLst>
              <a:defRPr sz="1400">
                <a:solidFill>
                  <a:schemeClr val="bg1"/>
                </a:solidFill>
              </a:defRPr>
            </a:lvl3pPr>
            <a:lvl4pPr marL="0" indent="0" algn="l">
              <a:spcBef>
                <a:spcPts val="0"/>
              </a:spcBef>
              <a:spcAft>
                <a:spcPts val="1200"/>
              </a:spcAft>
              <a:buNone/>
              <a:tabLst>
                <a:tab pos="723900" algn="l"/>
              </a:tabLst>
              <a:defRPr sz="1400">
                <a:solidFill>
                  <a:schemeClr val="bg1"/>
                </a:solidFill>
              </a:defRPr>
            </a:lvl4pPr>
            <a:lvl5pPr marL="0" indent="0" algn="l">
              <a:spcBef>
                <a:spcPts val="0"/>
              </a:spcBef>
              <a:spcAft>
                <a:spcPts val="1200"/>
              </a:spcAft>
              <a:buNone/>
              <a:tabLst>
                <a:tab pos="723900" algn="l"/>
              </a:tabLst>
              <a:defRPr sz="1400">
                <a:solidFill>
                  <a:schemeClr val="bg1"/>
                </a:solidFill>
              </a:defRPr>
            </a:lvl5pPr>
            <a:lvl6pPr marL="0" indent="0">
              <a:spcBef>
                <a:spcPts val="0"/>
              </a:spcBef>
              <a:spcAft>
                <a:spcPts val="1200"/>
              </a:spcAft>
              <a:buNone/>
              <a:tabLst>
                <a:tab pos="723900" algn="l"/>
              </a:tabLst>
              <a:defRPr sz="1400">
                <a:solidFill>
                  <a:schemeClr val="bg1"/>
                </a:solidFill>
              </a:defRPr>
            </a:lvl6pPr>
            <a:lvl7pPr marL="0" indent="0">
              <a:spcBef>
                <a:spcPts val="0"/>
              </a:spcBef>
              <a:spcAft>
                <a:spcPts val="1200"/>
              </a:spcAft>
              <a:buNone/>
              <a:tabLst>
                <a:tab pos="723900" algn="l"/>
              </a:tabLst>
              <a:defRPr sz="1400">
                <a:solidFill>
                  <a:schemeClr val="bg1"/>
                </a:solidFill>
              </a:defRPr>
            </a:lvl7pPr>
            <a:lvl8pPr marL="0" indent="0">
              <a:spcBef>
                <a:spcPts val="0"/>
              </a:spcBef>
              <a:spcAft>
                <a:spcPts val="1200"/>
              </a:spcAft>
              <a:buNone/>
              <a:tabLst>
                <a:tab pos="723900" algn="l"/>
              </a:tabLst>
              <a:defRPr sz="1400">
                <a:solidFill>
                  <a:schemeClr val="bg1"/>
                </a:solidFill>
              </a:defRPr>
            </a:lvl8pPr>
            <a:lvl9pPr marL="0" indent="0">
              <a:spcBef>
                <a:spcPts val="0"/>
              </a:spcBef>
              <a:spcAft>
                <a:spcPts val="1200"/>
              </a:spcAft>
              <a:buNone/>
              <a:tabLst>
                <a:tab pos="723900" algn="l"/>
              </a:tabLst>
              <a:defRPr sz="1400">
                <a:solidFill>
                  <a:schemeClr val="bg1"/>
                </a:solidFill>
              </a:defRPr>
            </a:lvl9pPr>
          </a:lstStyle>
          <a:p>
            <a:pPr lvl="0"/>
            <a:r>
              <a:rPr lang="en-US"/>
              <a:t>Add Name in the first text level, in the second text level function and in the third address. Use the "Increase/ decrease list level" buttons to switch between the set up text levels</a:t>
            </a:r>
          </a:p>
          <a:p>
            <a:pPr lvl="1"/>
            <a:r>
              <a:rPr lang="en-US"/>
              <a:t>Second level</a:t>
            </a:r>
          </a:p>
          <a:p>
            <a:pPr lvl="2"/>
            <a:r>
              <a:rPr lang="en-US"/>
              <a:t>Third level</a:t>
            </a:r>
          </a:p>
        </p:txBody>
      </p:sp>
      <p:sp>
        <p:nvSpPr>
          <p:cNvPr id="7" name="Fußzeilenplatzhalter 6">
            <a:extLst>
              <a:ext uri="{FF2B5EF4-FFF2-40B4-BE49-F238E27FC236}">
                <a16:creationId xmlns:a16="http://schemas.microsoft.com/office/drawing/2014/main" id="{9D23F8D4-2091-3342-FC66-194C19083D99}"/>
              </a:ext>
            </a:extLst>
          </p:cNvPr>
          <p:cNvSpPr>
            <a:spLocks noGrp="1"/>
          </p:cNvSpPr>
          <p:nvPr>
            <p:ph type="ftr" sz="quarter" idx="21"/>
          </p:nvPr>
        </p:nvSpPr>
        <p:spPr bwMode="gray"/>
        <p:txBody>
          <a:bodyPr/>
          <a:lstStyle>
            <a:lvl1pPr>
              <a:defRPr>
                <a:solidFill>
                  <a:schemeClr val="bg1"/>
                </a:solidFill>
              </a:defRPr>
            </a:lvl1pPr>
          </a:lstStyle>
          <a:p>
            <a:endParaRPr lang="en-US"/>
          </a:p>
        </p:txBody>
      </p:sp>
      <p:sp>
        <p:nvSpPr>
          <p:cNvPr id="9" name="Foliennummernplatzhalter 8">
            <a:extLst>
              <a:ext uri="{FF2B5EF4-FFF2-40B4-BE49-F238E27FC236}">
                <a16:creationId xmlns:a16="http://schemas.microsoft.com/office/drawing/2014/main" id="{41B27782-384F-041B-A991-2E9D5FCFE582}"/>
              </a:ext>
            </a:extLst>
          </p:cNvPr>
          <p:cNvSpPr>
            <a:spLocks noGrp="1"/>
          </p:cNvSpPr>
          <p:nvPr>
            <p:ph type="sldNum" sz="quarter" idx="22"/>
          </p:nvPr>
        </p:nvSpPr>
        <p:spPr bwMode="gray"/>
        <p:txBody>
          <a:bodyPr/>
          <a:lstStyle>
            <a:lvl1pPr>
              <a:defRPr>
                <a:solidFill>
                  <a:schemeClr val="bg1"/>
                </a:solidFill>
              </a:defRPr>
            </a:lvl1pPr>
          </a:lstStyle>
          <a:p>
            <a:fld id="{383801AC-7ECE-4C3F-9971-AE27D86C21A3}" type="slidenum">
              <a:rPr lang="en-US" smtClean="0"/>
              <a:t>‹#›</a:t>
            </a:fld>
            <a:endParaRPr lang="en-US"/>
          </a:p>
        </p:txBody>
      </p:sp>
      <p:pic>
        <p:nvPicPr>
          <p:cNvPr id="12" name="Grafik 11">
            <a:extLst>
              <a:ext uri="{FF2B5EF4-FFF2-40B4-BE49-F238E27FC236}">
                <a16:creationId xmlns:a16="http://schemas.microsoft.com/office/drawing/2014/main" id="{F2874AFC-74CB-0BE3-BE94-780E6A5A13B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grpSp>
        <p:nvGrpSpPr>
          <p:cNvPr id="10" name="Group 9">
            <a:extLst>
              <a:ext uri="{FF2B5EF4-FFF2-40B4-BE49-F238E27FC236}">
                <a16:creationId xmlns:a16="http://schemas.microsoft.com/office/drawing/2014/main" id="{7F716648-72D7-19EE-F0D1-88CEC08CBD0B}"/>
              </a:ext>
              <a:ext uri="{C183D7F6-B498-43B3-948B-1728B52AA6E4}">
                <adec:decorative xmlns:adec="http://schemas.microsoft.com/office/drawing/2017/decorative" val="1"/>
              </a:ext>
            </a:extLst>
          </p:cNvPr>
          <p:cNvGrpSpPr/>
          <p:nvPr/>
        </p:nvGrpSpPr>
        <p:grpSpPr bwMode="gray">
          <a:xfrm>
            <a:off x="-1896888" y="0"/>
            <a:ext cx="1715078" cy="3744416"/>
            <a:chOff x="-1824880" y="2708920"/>
            <a:chExt cx="1715078" cy="3744416"/>
          </a:xfrm>
        </p:grpSpPr>
        <p:sp>
          <p:nvSpPr>
            <p:cNvPr id="14" name="TextBox 13">
              <a:extLst>
                <a:ext uri="{FF2B5EF4-FFF2-40B4-BE49-F238E27FC236}">
                  <a16:creationId xmlns:a16="http://schemas.microsoft.com/office/drawing/2014/main" id="{39292310-B8F7-FC12-65D8-0063132D7C5F}"/>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a:solidFill>
                    <a:schemeClr val="tx1"/>
                  </a:solidFill>
                  <a:effectLst/>
                  <a:latin typeface="+mj-lt"/>
                </a:rPr>
                <a:t>To insert a picture:</a:t>
              </a:r>
            </a:p>
            <a:p>
              <a:pPr marL="144000" indent="-144000">
                <a:lnSpc>
                  <a:spcPct val="120000"/>
                </a:lnSpc>
                <a:spcAft>
                  <a:spcPts val="600"/>
                </a:spcAft>
                <a:buFont typeface="+mj-lt"/>
                <a:buAutoNum type="arabicPeriod"/>
              </a:pPr>
              <a:r>
                <a:rPr lang="en-US" sz="90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a:solidFill>
                    <a:schemeClr val="tx1"/>
                  </a:solidFill>
                  <a:effectLst/>
                  <a:latin typeface="+mn-lt"/>
                </a:rPr>
                <a:t>Choose “Pictures” and then the corresponding source where the image is located</a:t>
              </a:r>
              <a:endParaRPr lang="en-US" sz="900">
                <a:solidFill>
                  <a:schemeClr val="tx1"/>
                </a:solidFill>
                <a:latin typeface="+mn-lt"/>
              </a:endParaRPr>
            </a:p>
          </p:txBody>
        </p:sp>
        <p:pic>
          <p:nvPicPr>
            <p:cNvPr id="15" name="Picture 14">
              <a:extLst>
                <a:ext uri="{FF2B5EF4-FFF2-40B4-BE49-F238E27FC236}">
                  <a16:creationId xmlns:a16="http://schemas.microsoft.com/office/drawing/2014/main" id="{35B9F273-16B6-E1DC-FCB9-01E9449EED9E}"/>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16" name="TextBox 15">
              <a:extLst>
                <a:ext uri="{FF2B5EF4-FFF2-40B4-BE49-F238E27FC236}">
                  <a16:creationId xmlns:a16="http://schemas.microsoft.com/office/drawing/2014/main" id="{3CC7B68A-834C-1601-B673-ABE093226632}"/>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a:solidFill>
                  <a:schemeClr val="tx1"/>
                </a:solidFill>
                <a:latin typeface="+mn-lt"/>
              </a:endParaRPr>
            </a:p>
          </p:txBody>
        </p:sp>
      </p:grpSp>
    </p:spTree>
    <p:extLst>
      <p:ext uri="{BB962C8B-B14F-4D97-AF65-F5344CB8AC3E}">
        <p14:creationId xmlns:p14="http://schemas.microsoft.com/office/powerpoint/2010/main" val="1165284341"/>
      </p:ext>
    </p:extLst>
  </p:cSld>
  <p:clrMapOvr>
    <a:masterClrMapping/>
  </p:clrMapOvr>
  <p:extLst>
    <p:ext uri="{DCECCB84-F9BA-43D5-87BE-67443E8EF086}">
      <p15:sldGuideLst xmlns:p15="http://schemas.microsoft.com/office/powerpoint/2012/main">
        <p15:guide id="1" pos="3931">
          <p15:clr>
            <a:srgbClr val="FBAE40"/>
          </p15:clr>
        </p15:guide>
        <p15:guide id="2" orient="horz" pos="2137">
          <p15:clr>
            <a:srgbClr val="FBAE40"/>
          </p15:clr>
        </p15:guide>
        <p15:guide id="3" orient="horz" pos="1434">
          <p15:clr>
            <a:srgbClr val="FBAE40"/>
          </p15:clr>
        </p15:guide>
        <p15:guide id="4" pos="374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isclaimer">
    <p:spTree>
      <p:nvGrpSpPr>
        <p:cNvPr id="1" name=""/>
        <p:cNvGrpSpPr/>
        <p:nvPr/>
      </p:nvGrpSpPr>
      <p:grpSpPr>
        <a:xfrm>
          <a:off x="0" y="0"/>
          <a:ext cx="0" cy="0"/>
          <a:chOff x="0" y="0"/>
          <a:chExt cx="0" cy="0"/>
        </a:xfrm>
      </p:grpSpPr>
      <p:sp>
        <p:nvSpPr>
          <p:cNvPr id="7" name="Fußzeilenplatzhalter 6">
            <a:extLst>
              <a:ext uri="{FF2B5EF4-FFF2-40B4-BE49-F238E27FC236}">
                <a16:creationId xmlns:a16="http://schemas.microsoft.com/office/drawing/2014/main" id="{65A0CC2C-1A22-ACCD-F954-31305506A0DB}"/>
              </a:ext>
            </a:extLst>
          </p:cNvPr>
          <p:cNvSpPr>
            <a:spLocks noGrp="1"/>
          </p:cNvSpPr>
          <p:nvPr>
            <p:ph type="ftr" sz="quarter" idx="10"/>
          </p:nvPr>
        </p:nvSpPr>
        <p:spPr bwMode="gray"/>
        <p:txBody>
          <a:bodyPr/>
          <a:lstStyle/>
          <a:p>
            <a:endParaRPr lang="en-US"/>
          </a:p>
        </p:txBody>
      </p:sp>
      <p:sp>
        <p:nvSpPr>
          <p:cNvPr id="8" name="Foliennummernplatzhalter 7">
            <a:extLst>
              <a:ext uri="{FF2B5EF4-FFF2-40B4-BE49-F238E27FC236}">
                <a16:creationId xmlns:a16="http://schemas.microsoft.com/office/drawing/2014/main" id="{E7CA049A-FBC2-2652-22F7-C91C418B0F2E}"/>
              </a:ext>
            </a:extLst>
          </p:cNvPr>
          <p:cNvSpPr>
            <a:spLocks noGrp="1"/>
          </p:cNvSpPr>
          <p:nvPr>
            <p:ph type="sldNum" sz="quarter" idx="11"/>
          </p:nvPr>
        </p:nvSpPr>
        <p:spPr bwMode="gray"/>
        <p:txBody>
          <a:bodyPr/>
          <a:lstStyle/>
          <a:p>
            <a:fld id="{383801AC-7ECE-4C3F-9971-AE27D86C21A3}" type="slidenum">
              <a:rPr lang="en-US" smtClean="0"/>
              <a:t>‹#›</a:t>
            </a:fld>
            <a:endParaRPr lang="en-US"/>
          </a:p>
        </p:txBody>
      </p:sp>
      <p:sp>
        <p:nvSpPr>
          <p:cNvPr id="2" name="Rechteck 1">
            <a:extLst>
              <a:ext uri="{FF2B5EF4-FFF2-40B4-BE49-F238E27FC236}">
                <a16:creationId xmlns:a16="http://schemas.microsoft.com/office/drawing/2014/main" id="{3341D3C2-8E8C-C888-7E53-E3465CB0DDEB}"/>
              </a:ext>
            </a:extLst>
          </p:cNvPr>
          <p:cNvSpPr/>
          <p:nvPr/>
        </p:nvSpPr>
        <p:spPr bwMode="gray">
          <a:xfrm>
            <a:off x="479425" y="476250"/>
            <a:ext cx="11233150" cy="7200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2500" b="1">
                <a:solidFill>
                  <a:schemeClr val="bg2"/>
                </a:solidFill>
                <a:latin typeface="+mj-lt"/>
              </a:rPr>
              <a:t>Disclaimer</a:t>
            </a:r>
          </a:p>
        </p:txBody>
      </p:sp>
      <p:sp>
        <p:nvSpPr>
          <p:cNvPr id="6" name="Inhaltsplatzhalter 18">
            <a:extLst>
              <a:ext uri="{FF2B5EF4-FFF2-40B4-BE49-F238E27FC236}">
                <a16:creationId xmlns:a16="http://schemas.microsoft.com/office/drawing/2014/main" id="{DDE0E452-5F2C-BB59-8DE7-874CECE76ABE}"/>
              </a:ext>
            </a:extLst>
          </p:cNvPr>
          <p:cNvSpPr txBox="1">
            <a:spLocks/>
          </p:cNvSpPr>
          <p:nvPr/>
        </p:nvSpPr>
        <p:spPr bwMode="gray">
          <a:xfrm>
            <a:off x="479425" y="1916832"/>
            <a:ext cx="6120631" cy="3456384"/>
          </a:xfrm>
          <a:prstGeom prst="rect">
            <a:avLst/>
          </a:prstGeom>
        </p:spPr>
        <p:txBody>
          <a:bodyPr vert="horz" lIns="0" tIns="0" rIns="0" bIns="0" numCol="1" spcCol="288000" rtlCol="0">
            <a:noAutofit/>
          </a:bodyPr>
          <a:lstStyle>
            <a:lvl1pPr marL="216000" indent="-216000" algn="l" defTabSz="914400" rtl="0" eaLnBrk="1" latinLnBrk="0" hangingPunct="1">
              <a:lnSpc>
                <a:spcPct val="110000"/>
              </a:lnSpc>
              <a:spcBef>
                <a:spcPts val="0"/>
              </a:spcBef>
              <a:spcAft>
                <a:spcPts val="600"/>
              </a:spcAft>
              <a:buFont typeface="Arial" panose="020B0604020202020204" pitchFamily="34" charset="0"/>
              <a:buChar char="•"/>
              <a:defRPr sz="1600" b="0" kern="120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576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792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144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88000" indent="-1428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432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576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576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pPr marL="0" indent="0" algn="l">
              <a:spcAft>
                <a:spcPts val="1200"/>
              </a:spcAft>
              <a:buFont typeface="Arial" panose="020B0604020202020204" pitchFamily="34" charset="0"/>
              <a:buNone/>
            </a:pPr>
            <a:r>
              <a:rPr lang="en-US" sz="1400"/>
              <a:t>This presentation and its contents are property of Boehringer Ingelheim and are, inter alia, protected by copyright law. Complete or partial passing on to third parties as well as copying, reproduction, publication or any other use by third parties is not permitted.</a:t>
            </a:r>
          </a:p>
        </p:txBody>
      </p:sp>
      <p:sp>
        <p:nvSpPr>
          <p:cNvPr id="10" name="Inhaltsplatzhalter 18">
            <a:extLst>
              <a:ext uri="{FF2B5EF4-FFF2-40B4-BE49-F238E27FC236}">
                <a16:creationId xmlns:a16="http://schemas.microsoft.com/office/drawing/2014/main" id="{7FF0A3E9-BBDF-2079-1E3B-71A2C0AF8B14}"/>
              </a:ext>
            </a:extLst>
          </p:cNvPr>
          <p:cNvSpPr txBox="1">
            <a:spLocks/>
          </p:cNvSpPr>
          <p:nvPr/>
        </p:nvSpPr>
        <p:spPr bwMode="gray">
          <a:xfrm>
            <a:off x="475503" y="5697252"/>
            <a:ext cx="8892000" cy="252698"/>
          </a:xfrm>
          <a:prstGeom prst="rect">
            <a:avLst/>
          </a:prstGeom>
        </p:spPr>
        <p:txBody>
          <a:bodyPr vert="horz" lIns="0" tIns="0" rIns="0" bIns="0" rtlCol="0">
            <a:noAutofit/>
          </a:bodyPr>
          <a:lstStyle>
            <a:lvl1pPr marL="216000" indent="-216000" algn="l" defTabSz="914400" rtl="0" eaLnBrk="1" latinLnBrk="0" hangingPunct="1">
              <a:lnSpc>
                <a:spcPct val="110000"/>
              </a:lnSpc>
              <a:spcBef>
                <a:spcPts val="0"/>
              </a:spcBef>
              <a:spcAft>
                <a:spcPts val="600"/>
              </a:spcAft>
              <a:buFont typeface="Arial" panose="020B0604020202020204" pitchFamily="34" charset="0"/>
              <a:buChar char="•"/>
              <a:defRPr sz="1600" b="0" kern="120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576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792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144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88000" indent="-1428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432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576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576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r>
              <a:rPr lang="en-US" sz="1400"/>
              <a:t> </a:t>
            </a:r>
          </a:p>
        </p:txBody>
      </p:sp>
      <p:sp>
        <p:nvSpPr>
          <p:cNvPr id="11" name="Inhaltsplatzhalter 18">
            <a:extLst>
              <a:ext uri="{FF2B5EF4-FFF2-40B4-BE49-F238E27FC236}">
                <a16:creationId xmlns:a16="http://schemas.microsoft.com/office/drawing/2014/main" id="{74AA0B8D-5EC8-118E-FABE-831281106603}"/>
              </a:ext>
            </a:extLst>
          </p:cNvPr>
          <p:cNvSpPr txBox="1">
            <a:spLocks/>
          </p:cNvSpPr>
          <p:nvPr/>
        </p:nvSpPr>
        <p:spPr bwMode="gray">
          <a:xfrm>
            <a:off x="475503" y="1412875"/>
            <a:ext cx="5436555" cy="180020"/>
          </a:xfrm>
          <a:prstGeom prst="rect">
            <a:avLst/>
          </a:prstGeom>
        </p:spPr>
        <p:txBody>
          <a:bodyPr vert="horz" lIns="0" tIns="0" rIns="0" bIns="0" rtlCol="0" anchor="b" anchorCtr="0">
            <a:noAutofit/>
          </a:bodyPr>
          <a:lstStyle>
            <a:lvl1pPr marL="216000" indent="-216000" algn="l" defTabSz="914400" rtl="0" eaLnBrk="1" latinLnBrk="0" hangingPunct="1">
              <a:lnSpc>
                <a:spcPct val="110000"/>
              </a:lnSpc>
              <a:spcBef>
                <a:spcPts val="0"/>
              </a:spcBef>
              <a:spcAft>
                <a:spcPts val="600"/>
              </a:spcAft>
              <a:buFont typeface="Arial" panose="020B0604020202020204" pitchFamily="34" charset="0"/>
              <a:buChar char="•"/>
              <a:defRPr sz="1600" b="0" kern="120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576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792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144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88000" indent="-1428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432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576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576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pPr marL="0" indent="0" algn="l">
              <a:buFont typeface="Arial" panose="020B0604020202020204" pitchFamily="34" charset="0"/>
              <a:buNone/>
            </a:pPr>
            <a:r>
              <a:rPr lang="en-US" sz="900"/>
              <a:t>© </a:t>
            </a:r>
            <a:fld id="{2F99CDBD-C73A-474F-91D2-EC8081FF32A1}" type="datetimeyyyy">
              <a:rPr lang="en-US" sz="900" smtClean="0"/>
              <a:t>2025</a:t>
            </a:fld>
            <a:r>
              <a:rPr lang="en-US" sz="900"/>
              <a:t> Boehringer Ingelheim International GmbH. All rights reserved.</a:t>
            </a:r>
          </a:p>
        </p:txBody>
      </p:sp>
    </p:spTree>
    <p:extLst>
      <p:ext uri="{BB962C8B-B14F-4D97-AF65-F5344CB8AC3E}">
        <p14:creationId xmlns:p14="http://schemas.microsoft.com/office/powerpoint/2010/main" val="1243489037"/>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B0C7-FBDE-4B53-F7D9-83E576071B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4ECDEB-83D8-45EF-09B2-703634CCA4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5A5CB3-A9B9-2AD0-5108-CF220B8A925F}"/>
              </a:ext>
            </a:extLst>
          </p:cNvPr>
          <p:cNvSpPr>
            <a:spLocks noGrp="1"/>
          </p:cNvSpPr>
          <p:nvPr>
            <p:ph type="dt" sz="half" idx="10"/>
          </p:nvPr>
        </p:nvSpPr>
        <p:spPr/>
        <p:txBody>
          <a:bodyPr/>
          <a:lstStyle/>
          <a:p>
            <a:fld id="{B31200F4-496E-48E2-A4FD-521784ED8ADB}" type="datetimeFigureOut">
              <a:rPr lang="en-US" smtClean="0"/>
              <a:t>7/10/2025</a:t>
            </a:fld>
            <a:endParaRPr lang="en-US"/>
          </a:p>
        </p:txBody>
      </p:sp>
      <p:sp>
        <p:nvSpPr>
          <p:cNvPr id="5" name="Footer Placeholder 4">
            <a:extLst>
              <a:ext uri="{FF2B5EF4-FFF2-40B4-BE49-F238E27FC236}">
                <a16:creationId xmlns:a16="http://schemas.microsoft.com/office/drawing/2014/main" id="{AAB3CEA2-F599-DE40-FCB0-17A73BBEF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8F3D4-9FE2-1E85-1178-15A097F4A4A4}"/>
              </a:ext>
            </a:extLst>
          </p:cNvPr>
          <p:cNvSpPr>
            <a:spLocks noGrp="1"/>
          </p:cNvSpPr>
          <p:nvPr>
            <p:ph type="sldNum" sz="quarter" idx="12"/>
          </p:nvPr>
        </p:nvSpPr>
        <p:spPr/>
        <p:txBody>
          <a:bodyPr/>
          <a:lstStyle/>
          <a:p>
            <a:fld id="{383801AC-7ECE-4C3F-9971-AE27D86C21A3}" type="slidenum">
              <a:rPr lang="en-US" smtClean="0"/>
              <a:t>‹#›</a:t>
            </a:fld>
            <a:endParaRPr lang="en-US"/>
          </a:p>
        </p:txBody>
      </p:sp>
    </p:spTree>
    <p:extLst>
      <p:ext uri="{BB962C8B-B14F-4D97-AF65-F5344CB8AC3E}">
        <p14:creationId xmlns:p14="http://schemas.microsoft.com/office/powerpoint/2010/main" val="3719915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B18FA-6CE0-F82F-6473-E31437D392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B9362F-62EB-8409-04C8-B21818094B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AE24E0-C717-A936-854E-5F433B873AB5}"/>
              </a:ext>
            </a:extLst>
          </p:cNvPr>
          <p:cNvSpPr>
            <a:spLocks noGrp="1"/>
          </p:cNvSpPr>
          <p:nvPr>
            <p:ph type="dt" sz="half" idx="10"/>
          </p:nvPr>
        </p:nvSpPr>
        <p:spPr/>
        <p:txBody>
          <a:bodyPr/>
          <a:lstStyle/>
          <a:p>
            <a:fld id="{B31200F4-496E-48E2-A4FD-521784ED8ADB}" type="datetimeFigureOut">
              <a:rPr lang="en-US" smtClean="0"/>
              <a:t>7/10/2025</a:t>
            </a:fld>
            <a:endParaRPr lang="en-US"/>
          </a:p>
        </p:txBody>
      </p:sp>
      <p:sp>
        <p:nvSpPr>
          <p:cNvPr id="5" name="Footer Placeholder 4">
            <a:extLst>
              <a:ext uri="{FF2B5EF4-FFF2-40B4-BE49-F238E27FC236}">
                <a16:creationId xmlns:a16="http://schemas.microsoft.com/office/drawing/2014/main" id="{F21DD4CB-9BFA-418C-B573-9241BCE27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4F689-C2E8-DC65-4ED1-87F97DCEB218}"/>
              </a:ext>
            </a:extLst>
          </p:cNvPr>
          <p:cNvSpPr>
            <a:spLocks noGrp="1"/>
          </p:cNvSpPr>
          <p:nvPr>
            <p:ph type="sldNum" sz="quarter" idx="12"/>
          </p:nvPr>
        </p:nvSpPr>
        <p:spPr/>
        <p:txBody>
          <a:bodyPr/>
          <a:lstStyle/>
          <a:p>
            <a:fld id="{383801AC-7ECE-4C3F-9971-AE27D86C21A3}" type="slidenum">
              <a:rPr lang="en-US" smtClean="0"/>
              <a:t>‹#›</a:t>
            </a:fld>
            <a:endParaRPr lang="en-US"/>
          </a:p>
        </p:txBody>
      </p:sp>
    </p:spTree>
    <p:extLst>
      <p:ext uri="{BB962C8B-B14F-4D97-AF65-F5344CB8AC3E}">
        <p14:creationId xmlns:p14="http://schemas.microsoft.com/office/powerpoint/2010/main" val="14584332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A107-FCB6-4307-39A7-DB766D3C56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B04549-0C3C-82AC-7F25-920468DAC8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3C15F3-9A2C-6267-755F-8CD043ED42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AF3A70-4707-514C-D686-01B5E512C10F}"/>
              </a:ext>
            </a:extLst>
          </p:cNvPr>
          <p:cNvSpPr>
            <a:spLocks noGrp="1"/>
          </p:cNvSpPr>
          <p:nvPr>
            <p:ph type="dt" sz="half" idx="10"/>
          </p:nvPr>
        </p:nvSpPr>
        <p:spPr/>
        <p:txBody>
          <a:bodyPr/>
          <a:lstStyle/>
          <a:p>
            <a:fld id="{B31200F4-496E-48E2-A4FD-521784ED8ADB}" type="datetimeFigureOut">
              <a:rPr lang="en-US" smtClean="0"/>
              <a:t>7/10/2025</a:t>
            </a:fld>
            <a:endParaRPr lang="en-US"/>
          </a:p>
        </p:txBody>
      </p:sp>
      <p:sp>
        <p:nvSpPr>
          <p:cNvPr id="6" name="Footer Placeholder 5">
            <a:extLst>
              <a:ext uri="{FF2B5EF4-FFF2-40B4-BE49-F238E27FC236}">
                <a16:creationId xmlns:a16="http://schemas.microsoft.com/office/drawing/2014/main" id="{90A7378D-04E9-956F-E0D2-9CD073EEEC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F93019-9C3F-E19B-9EA4-8089B01FA780}"/>
              </a:ext>
            </a:extLst>
          </p:cNvPr>
          <p:cNvSpPr>
            <a:spLocks noGrp="1"/>
          </p:cNvSpPr>
          <p:nvPr>
            <p:ph type="sldNum" sz="quarter" idx="12"/>
          </p:nvPr>
        </p:nvSpPr>
        <p:spPr/>
        <p:txBody>
          <a:bodyPr/>
          <a:lstStyle/>
          <a:p>
            <a:fld id="{383801AC-7ECE-4C3F-9971-AE27D86C21A3}" type="slidenum">
              <a:rPr lang="en-US" smtClean="0"/>
              <a:t>‹#›</a:t>
            </a:fld>
            <a:endParaRPr lang="en-US"/>
          </a:p>
        </p:txBody>
      </p:sp>
    </p:spTree>
    <p:extLst>
      <p:ext uri="{BB962C8B-B14F-4D97-AF65-F5344CB8AC3E}">
        <p14:creationId xmlns:p14="http://schemas.microsoft.com/office/powerpoint/2010/main" val="14511928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395D9-4596-27A1-1F60-7D26FE8E2960}"/>
              </a:ext>
            </a:extLst>
          </p:cNvPr>
          <p:cNvSpPr>
            <a:spLocks noGrp="1"/>
          </p:cNvSpPr>
          <p:nvPr>
            <p:ph type="dt" sz="half" idx="10"/>
          </p:nvPr>
        </p:nvSpPr>
        <p:spPr/>
        <p:txBody>
          <a:bodyPr/>
          <a:lstStyle/>
          <a:p>
            <a:fld id="{B31200F4-496E-48E2-A4FD-521784ED8ADB}" type="datetimeFigureOut">
              <a:rPr lang="en-US" smtClean="0"/>
              <a:t>7/10/2025</a:t>
            </a:fld>
            <a:endParaRPr lang="en-US"/>
          </a:p>
        </p:txBody>
      </p:sp>
      <p:sp>
        <p:nvSpPr>
          <p:cNvPr id="3" name="Footer Placeholder 2">
            <a:extLst>
              <a:ext uri="{FF2B5EF4-FFF2-40B4-BE49-F238E27FC236}">
                <a16:creationId xmlns:a16="http://schemas.microsoft.com/office/drawing/2014/main" id="{35153315-FD69-3FCE-9BB6-511D2EBC19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AB0BE9-0026-C053-CB85-FDE910C77555}"/>
              </a:ext>
            </a:extLst>
          </p:cNvPr>
          <p:cNvSpPr>
            <a:spLocks noGrp="1"/>
          </p:cNvSpPr>
          <p:nvPr>
            <p:ph type="sldNum" sz="quarter" idx="12"/>
          </p:nvPr>
        </p:nvSpPr>
        <p:spPr/>
        <p:txBody>
          <a:bodyPr/>
          <a:lstStyle/>
          <a:p>
            <a:fld id="{383801AC-7ECE-4C3F-9971-AE27D86C21A3}" type="slidenum">
              <a:rPr lang="en-US" smtClean="0"/>
              <a:t>‹#›</a:t>
            </a:fld>
            <a:endParaRPr lang="en-US"/>
          </a:p>
        </p:txBody>
      </p:sp>
    </p:spTree>
    <p:extLst>
      <p:ext uri="{BB962C8B-B14F-4D97-AF65-F5344CB8AC3E}">
        <p14:creationId xmlns:p14="http://schemas.microsoft.com/office/powerpoint/2010/main" val="125651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image (bright)">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2DAC9A8-F395-3F0C-869E-1EF7B1AD07A5}"/>
              </a:ext>
              <a:ext uri="{C183D7F6-B498-43B3-948B-1728B52AA6E4}">
                <adec:decorative xmlns:adec="http://schemas.microsoft.com/office/drawing/2017/decorative" val="1"/>
              </a:ext>
            </a:extLst>
          </p:cNvPr>
          <p:cNvSpPr/>
          <p:nvPr/>
        </p:nvSpPr>
        <p:spPr bwMode="gray">
          <a:xfrm>
            <a:off x="0" y="0"/>
            <a:ext cx="12196800" cy="68580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1" name="Bildplatzhalter 10">
            <a:extLst>
              <a:ext uri="{FF2B5EF4-FFF2-40B4-BE49-F238E27FC236}">
                <a16:creationId xmlns:a16="http://schemas.microsoft.com/office/drawing/2014/main" id="{E497B016-C9FA-B4F6-C161-98540A473741}"/>
              </a:ext>
            </a:extLst>
          </p:cNvPr>
          <p:cNvSpPr>
            <a:spLocks noGrp="1"/>
          </p:cNvSpPr>
          <p:nvPr>
            <p:ph type="pic" sz="quarter" idx="10" hasCustomPrompt="1"/>
          </p:nvPr>
        </p:nvSpPr>
        <p:spPr bwMode="gray">
          <a:xfrm>
            <a:off x="0" y="0"/>
            <a:ext cx="12192000" cy="6858000"/>
          </a:xfrm>
          <a:solidFill>
            <a:srgbClr val="E5E3DE"/>
          </a:solidFill>
        </p:spPr>
        <p:txBody>
          <a:bodyPr tIns="720000" anchor="ctr" anchorCtr="0"/>
          <a:lstStyle>
            <a:lvl1pPr marL="0" indent="0" algn="ctr">
              <a:spcBef>
                <a:spcPts val="0"/>
              </a:spcBef>
              <a:spcAft>
                <a:spcPts val="0"/>
              </a:spcAft>
              <a:buFontTx/>
              <a:buNone/>
              <a:tabLst/>
              <a:defRPr sz="1200" b="0">
                <a:solidFill>
                  <a:schemeClr val="tx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a:t>Add picture</a:t>
            </a:r>
          </a:p>
        </p:txBody>
      </p:sp>
      <p:sp>
        <p:nvSpPr>
          <p:cNvPr id="2" name="Titel 1"/>
          <p:cNvSpPr>
            <a:spLocks noGrp="1"/>
          </p:cNvSpPr>
          <p:nvPr>
            <p:ph type="ctrTitle" hasCustomPrompt="1"/>
          </p:nvPr>
        </p:nvSpPr>
        <p:spPr bwMode="gray">
          <a:xfrm>
            <a:off x="479426" y="2637000"/>
            <a:ext cx="7272338" cy="1584000"/>
          </a:xfrm>
        </p:spPr>
        <p:txBody>
          <a:bodyPr anchor="b"/>
          <a:lstStyle>
            <a:lvl1pPr algn="l">
              <a:defRPr sz="4800" b="1" i="0">
                <a:solidFill>
                  <a:schemeClr val="bg2"/>
                </a:solidFill>
                <a:latin typeface="+mj-lt"/>
              </a:defRPr>
            </a:lvl1pPr>
          </a:lstStyle>
          <a:p>
            <a:r>
              <a:rPr lang="en-US"/>
              <a:t>Presentation title</a:t>
            </a:r>
          </a:p>
        </p:txBody>
      </p:sp>
      <p:sp>
        <p:nvSpPr>
          <p:cNvPr id="3" name="Untertitel 2"/>
          <p:cNvSpPr>
            <a:spLocks noGrp="1"/>
          </p:cNvSpPr>
          <p:nvPr>
            <p:ph type="subTitle" idx="1" hasCustomPrompt="1"/>
          </p:nvPr>
        </p:nvSpPr>
        <p:spPr bwMode="gray">
          <a:xfrm>
            <a:off x="479426" y="4437120"/>
            <a:ext cx="7272928" cy="936000"/>
          </a:xfrm>
        </p:spPr>
        <p:txBody>
          <a:bodyPr/>
          <a:lstStyle>
            <a:lvl1pPr marL="0" indent="0" algn="l">
              <a:lnSpc>
                <a:spcPct val="100000"/>
              </a:lnSpc>
              <a:spcBef>
                <a:spcPts val="0"/>
              </a:spcBef>
              <a:spcAft>
                <a:spcPts val="2400"/>
              </a:spcAft>
              <a:buFont typeface="Arial" panose="020B0604020202020204" pitchFamily="34" charset="0"/>
              <a:buNone/>
              <a:defRPr sz="2400" b="0">
                <a:solidFill>
                  <a:schemeClr val="bg2"/>
                </a:solidFill>
                <a:latin typeface="+mj-lt"/>
              </a:defRPr>
            </a:lvl1pPr>
            <a:lvl2pPr marL="0" indent="0" algn="l">
              <a:lnSpc>
                <a:spcPct val="100000"/>
              </a:lnSpc>
              <a:spcBef>
                <a:spcPts val="0"/>
              </a:spcBef>
              <a:spcAft>
                <a:spcPts val="0"/>
              </a:spcAft>
              <a:buFont typeface="Arial" panose="020B0604020202020204" pitchFamily="34" charset="0"/>
              <a:buNone/>
              <a:defRPr sz="1600" b="0">
                <a:solidFill>
                  <a:schemeClr val="bg2"/>
                </a:solidFill>
              </a:defRPr>
            </a:lvl2pPr>
            <a:lvl3pPr marL="0" indent="0" algn="l">
              <a:lnSpc>
                <a:spcPct val="100000"/>
              </a:lnSpc>
              <a:spcBef>
                <a:spcPts val="0"/>
              </a:spcBef>
              <a:spcAft>
                <a:spcPts val="0"/>
              </a:spcAft>
              <a:buFont typeface="Arial" panose="020B0604020202020204" pitchFamily="34" charset="0"/>
              <a:buNone/>
              <a:defRPr sz="1600" b="0">
                <a:solidFill>
                  <a:schemeClr val="bg2"/>
                </a:solidFill>
              </a:defRPr>
            </a:lvl3pPr>
            <a:lvl4pPr marL="0" indent="0" algn="l">
              <a:lnSpc>
                <a:spcPct val="100000"/>
              </a:lnSpc>
              <a:spcBef>
                <a:spcPts val="0"/>
              </a:spcBef>
              <a:spcAft>
                <a:spcPts val="0"/>
              </a:spcAft>
              <a:buFont typeface="Arial" panose="020B0604020202020204" pitchFamily="34" charset="0"/>
              <a:buNone/>
              <a:defRPr sz="1600" b="0">
                <a:solidFill>
                  <a:schemeClr val="bg2"/>
                </a:solidFill>
              </a:defRPr>
            </a:lvl4pPr>
            <a:lvl5pPr marL="0" indent="0" algn="l">
              <a:lnSpc>
                <a:spcPct val="100000"/>
              </a:lnSpc>
              <a:spcBef>
                <a:spcPts val="0"/>
              </a:spcBef>
              <a:spcAft>
                <a:spcPts val="0"/>
              </a:spcAft>
              <a:buFont typeface="Arial" panose="020B0604020202020204" pitchFamily="34" charset="0"/>
              <a:buNone/>
              <a:defRPr sz="1600" b="0">
                <a:solidFill>
                  <a:schemeClr val="bg2"/>
                </a:solidFill>
              </a:defRPr>
            </a:lvl5pPr>
            <a:lvl6pPr marL="0" indent="0" algn="l">
              <a:lnSpc>
                <a:spcPct val="100000"/>
              </a:lnSpc>
              <a:spcBef>
                <a:spcPts val="0"/>
              </a:spcBef>
              <a:spcAft>
                <a:spcPts val="0"/>
              </a:spcAft>
              <a:buFont typeface="Arial" panose="020B0604020202020204" pitchFamily="34" charset="0"/>
              <a:buNone/>
              <a:defRPr sz="1600" b="0">
                <a:solidFill>
                  <a:schemeClr val="bg2"/>
                </a:solidFill>
              </a:defRPr>
            </a:lvl6pPr>
            <a:lvl7pPr marL="0" indent="0" algn="l">
              <a:lnSpc>
                <a:spcPct val="100000"/>
              </a:lnSpc>
              <a:spcBef>
                <a:spcPts val="0"/>
              </a:spcBef>
              <a:spcAft>
                <a:spcPts val="0"/>
              </a:spcAft>
              <a:buFont typeface="Arial" panose="020B0604020202020204" pitchFamily="34" charset="0"/>
              <a:buNone/>
              <a:defRPr sz="1600" b="0">
                <a:solidFill>
                  <a:schemeClr val="bg2"/>
                </a:solidFill>
              </a:defRPr>
            </a:lvl7pPr>
            <a:lvl8pPr marL="0" indent="0" algn="l">
              <a:lnSpc>
                <a:spcPct val="100000"/>
              </a:lnSpc>
              <a:spcBef>
                <a:spcPts val="0"/>
              </a:spcBef>
              <a:spcAft>
                <a:spcPts val="0"/>
              </a:spcAft>
              <a:buFont typeface="Arial" panose="020B0604020202020204" pitchFamily="34" charset="0"/>
              <a:buNone/>
              <a:defRPr sz="1600" b="0">
                <a:solidFill>
                  <a:schemeClr val="bg2"/>
                </a:solidFill>
              </a:defRPr>
            </a:lvl8pPr>
            <a:lvl9pPr marL="0" indent="0" algn="l">
              <a:lnSpc>
                <a:spcPct val="100000"/>
              </a:lnSpc>
              <a:spcBef>
                <a:spcPts val="0"/>
              </a:spcBef>
              <a:spcAft>
                <a:spcPts val="0"/>
              </a:spcAft>
              <a:buFont typeface="Arial" panose="020B0604020202020204" pitchFamily="34" charset="0"/>
              <a:buNone/>
              <a:defRPr sz="1600" b="0">
                <a:solidFill>
                  <a:schemeClr val="bg2"/>
                </a:solidFill>
              </a:defRPr>
            </a:lvl9pPr>
          </a:lstStyle>
          <a:p>
            <a:r>
              <a:rPr lang="en-US"/>
              <a:t>Subtitle of the presentation</a:t>
            </a:r>
          </a:p>
          <a:p>
            <a:pPr lvl="1"/>
            <a:r>
              <a:rPr lang="en-US"/>
              <a:t>Author | Date | Place</a:t>
            </a:r>
          </a:p>
        </p:txBody>
      </p:sp>
      <p:sp>
        <p:nvSpPr>
          <p:cNvPr id="5" name="Fußzeilenplatzhalter 3">
            <a:extLst>
              <a:ext uri="{FF2B5EF4-FFF2-40B4-BE49-F238E27FC236}">
                <a16:creationId xmlns:a16="http://schemas.microsoft.com/office/drawing/2014/main" id="{5D14FE30-3C4E-F754-2D41-93EF7194D6C4}"/>
              </a:ext>
            </a:extLst>
          </p:cNvPr>
          <p:cNvSpPr>
            <a:spLocks noGrp="1"/>
          </p:cNvSpPr>
          <p:nvPr>
            <p:ph type="ftr" sz="quarter" idx="19"/>
          </p:nvPr>
        </p:nvSpPr>
        <p:spPr bwMode="gray">
          <a:xfrm>
            <a:off x="479936" y="6165328"/>
            <a:ext cx="5040000" cy="216000"/>
          </a:xfrm>
        </p:spPr>
        <p:txBody>
          <a:bodyPr/>
          <a:lstStyle>
            <a:lvl1pPr algn="l">
              <a:defRPr/>
            </a:lvl1pPr>
          </a:lstStyle>
          <a:p>
            <a:endParaRPr lang="en-US"/>
          </a:p>
        </p:txBody>
      </p:sp>
      <p:sp>
        <p:nvSpPr>
          <p:cNvPr id="9" name="Text Placeholder 8">
            <a:extLst>
              <a:ext uri="{FF2B5EF4-FFF2-40B4-BE49-F238E27FC236}">
                <a16:creationId xmlns:a16="http://schemas.microsoft.com/office/drawing/2014/main" id="{9A611717-560C-23BF-BFA5-6461F5FD8E88}"/>
              </a:ext>
            </a:extLst>
          </p:cNvPr>
          <p:cNvSpPr>
            <a:spLocks noGrp="1"/>
          </p:cNvSpPr>
          <p:nvPr>
            <p:ph type="body" sz="quarter" idx="30"/>
          </p:nvPr>
        </p:nvSpPr>
        <p:spPr bwMode="gray">
          <a:xfrm>
            <a:off x="478800" y="476672"/>
            <a:ext cx="1645200" cy="496800"/>
          </a:xfrm>
          <a:blipFill>
            <a:blip r:embed="rId2">
              <a:extLst>
                <a:ext uri="{96DAC541-7B7A-43D3-8B79-37D633B846F1}">
                  <asvg:svgBlip xmlns:asvg="http://schemas.microsoft.com/office/drawing/2016/SVG/main" r:embed="rId3"/>
                </a:ext>
              </a:extLst>
            </a:blip>
            <a:srcRect/>
            <a:stretch>
              <a:fillRect t="20" b="20"/>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sp>
        <p:nvSpPr>
          <p:cNvPr id="13" name="Text Placeholder 8">
            <a:extLst>
              <a:ext uri="{FF2B5EF4-FFF2-40B4-BE49-F238E27FC236}">
                <a16:creationId xmlns:a16="http://schemas.microsoft.com/office/drawing/2014/main" id="{93782BBF-D8A0-BA04-4568-B85013E9E548}"/>
              </a:ext>
              <a:ext uri="{C183D7F6-B498-43B3-948B-1728B52AA6E4}">
                <adec:decorative xmlns:adec="http://schemas.microsoft.com/office/drawing/2017/decorative" val="1"/>
              </a:ext>
            </a:extLst>
          </p:cNvPr>
          <p:cNvSpPr>
            <a:spLocks noGrp="1"/>
          </p:cNvSpPr>
          <p:nvPr>
            <p:ph type="body" sz="quarter" idx="31"/>
          </p:nvPr>
        </p:nvSpPr>
        <p:spPr bwMode="gray">
          <a:xfrm>
            <a:off x="10092439" y="6166800"/>
            <a:ext cx="1620000" cy="216000"/>
          </a:xfrm>
          <a:blipFill>
            <a:blip r:embed="rId4">
              <a:extLst>
                <a:ext uri="{96DAC541-7B7A-43D3-8B79-37D633B846F1}">
                  <asvg:svgBlip xmlns:asvg="http://schemas.microsoft.com/office/drawing/2016/SVG/main" r:embed="rId5"/>
                </a:ext>
              </a:extLst>
            </a:blip>
            <a:srcRect/>
            <a:stretch>
              <a:fillRect t="-1800" b="-1800"/>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grpSp>
        <p:nvGrpSpPr>
          <p:cNvPr id="12" name="Group 11">
            <a:extLst>
              <a:ext uri="{FF2B5EF4-FFF2-40B4-BE49-F238E27FC236}">
                <a16:creationId xmlns:a16="http://schemas.microsoft.com/office/drawing/2014/main" id="{2AD6AF06-02D9-288E-3250-06E22F2FE2FC}"/>
              </a:ext>
              <a:ext uri="{C183D7F6-B498-43B3-948B-1728B52AA6E4}">
                <adec:decorative xmlns:adec="http://schemas.microsoft.com/office/drawing/2017/decorative" val="1"/>
              </a:ext>
            </a:extLst>
          </p:cNvPr>
          <p:cNvGrpSpPr/>
          <p:nvPr/>
        </p:nvGrpSpPr>
        <p:grpSpPr bwMode="gray">
          <a:xfrm>
            <a:off x="-1896888" y="0"/>
            <a:ext cx="1715078" cy="3744416"/>
            <a:chOff x="-1824880" y="2708920"/>
            <a:chExt cx="1715078" cy="3744416"/>
          </a:xfrm>
        </p:grpSpPr>
        <p:sp>
          <p:nvSpPr>
            <p:cNvPr id="14" name="TextBox 13">
              <a:extLst>
                <a:ext uri="{FF2B5EF4-FFF2-40B4-BE49-F238E27FC236}">
                  <a16:creationId xmlns:a16="http://schemas.microsoft.com/office/drawing/2014/main" id="{2B32CD0F-9230-7E21-AAD3-A6C5516575CD}"/>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a:solidFill>
                    <a:schemeClr val="tx1"/>
                  </a:solidFill>
                  <a:effectLst/>
                  <a:latin typeface="+mj-lt"/>
                </a:rPr>
                <a:t>To insert a picture:</a:t>
              </a:r>
            </a:p>
            <a:p>
              <a:pPr marL="144000" indent="-144000">
                <a:lnSpc>
                  <a:spcPct val="120000"/>
                </a:lnSpc>
                <a:spcAft>
                  <a:spcPts val="600"/>
                </a:spcAft>
                <a:buFont typeface="+mj-lt"/>
                <a:buAutoNum type="arabicPeriod"/>
              </a:pPr>
              <a:r>
                <a:rPr lang="en-US" sz="90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a:solidFill>
                    <a:schemeClr val="tx1"/>
                  </a:solidFill>
                  <a:effectLst/>
                  <a:latin typeface="+mn-lt"/>
                </a:rPr>
                <a:t>Choose “Pictures” and then the corresponding source where the image is located</a:t>
              </a:r>
              <a:endParaRPr lang="en-US" sz="900">
                <a:solidFill>
                  <a:schemeClr val="tx1"/>
                </a:solidFill>
                <a:latin typeface="+mn-lt"/>
              </a:endParaRPr>
            </a:p>
          </p:txBody>
        </p:sp>
        <p:pic>
          <p:nvPicPr>
            <p:cNvPr id="15" name="Picture 14">
              <a:extLst>
                <a:ext uri="{FF2B5EF4-FFF2-40B4-BE49-F238E27FC236}">
                  <a16:creationId xmlns:a16="http://schemas.microsoft.com/office/drawing/2014/main" id="{23E0A192-DE0E-E520-25E7-B303A079C7E3}"/>
                </a:ext>
              </a:extLst>
            </p:cNvPr>
            <p:cNvPicPr>
              <a:picLocks noChangeAspect="1"/>
            </p:cNvPicPr>
            <p:nvPr userDrawn="1"/>
          </p:nvPicPr>
          <p:blipFill rotWithShape="1">
            <a:blip r:embed="rId6"/>
            <a:srcRect l="8843" r="2395" b="2546"/>
            <a:stretch/>
          </p:blipFill>
          <p:spPr bwMode="gray">
            <a:xfrm>
              <a:off x="-1589806" y="4475212"/>
              <a:ext cx="745332" cy="1122804"/>
            </a:xfrm>
            <a:prstGeom prst="roundRect">
              <a:avLst>
                <a:gd name="adj" fmla="val 3514"/>
              </a:avLst>
            </a:prstGeom>
          </p:spPr>
        </p:pic>
        <p:sp>
          <p:nvSpPr>
            <p:cNvPr id="16" name="TextBox 15">
              <a:extLst>
                <a:ext uri="{FF2B5EF4-FFF2-40B4-BE49-F238E27FC236}">
                  <a16:creationId xmlns:a16="http://schemas.microsoft.com/office/drawing/2014/main" id="{BF14A84B-7BF0-7BFD-629D-A25AF4354A2D}"/>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a:solidFill>
                  <a:schemeClr val="tx1"/>
                </a:solidFill>
                <a:latin typeface="+mn-lt"/>
              </a:endParaRPr>
            </a:p>
          </p:txBody>
        </p:sp>
      </p:grpSp>
    </p:spTree>
    <p:extLst>
      <p:ext uri="{BB962C8B-B14F-4D97-AF65-F5344CB8AC3E}">
        <p14:creationId xmlns:p14="http://schemas.microsoft.com/office/powerpoint/2010/main" val="16065250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image (small)">
    <p:bg bwMode="ltGray">
      <p:bgPr>
        <a:solidFill>
          <a:schemeClr val="bg2"/>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79426" y="2637000"/>
            <a:ext cx="7272338" cy="1584000"/>
          </a:xfrm>
        </p:spPr>
        <p:txBody>
          <a:bodyPr anchor="b"/>
          <a:lstStyle>
            <a:lvl1pPr algn="l">
              <a:defRPr sz="4800" b="1" i="0">
                <a:solidFill>
                  <a:schemeClr val="tx2"/>
                </a:solidFill>
                <a:latin typeface="+mj-lt"/>
              </a:defRPr>
            </a:lvl1pPr>
          </a:lstStyle>
          <a:p>
            <a:r>
              <a:rPr lang="en-US"/>
              <a:t>Presentation title</a:t>
            </a:r>
          </a:p>
        </p:txBody>
      </p:sp>
      <p:sp>
        <p:nvSpPr>
          <p:cNvPr id="3" name="Untertitel 2"/>
          <p:cNvSpPr>
            <a:spLocks noGrp="1"/>
          </p:cNvSpPr>
          <p:nvPr>
            <p:ph type="subTitle" idx="1" hasCustomPrompt="1"/>
          </p:nvPr>
        </p:nvSpPr>
        <p:spPr bwMode="gray">
          <a:xfrm>
            <a:off x="479426" y="4437120"/>
            <a:ext cx="7272928" cy="936000"/>
          </a:xfrm>
        </p:spPr>
        <p:txBody>
          <a:bodyPr/>
          <a:lstStyle>
            <a:lvl1pPr marL="0" indent="0" algn="l">
              <a:lnSpc>
                <a:spcPct val="100000"/>
              </a:lnSpc>
              <a:spcBef>
                <a:spcPts val="0"/>
              </a:spcBef>
              <a:spcAft>
                <a:spcPts val="2400"/>
              </a:spcAft>
              <a:buFont typeface="Arial" panose="020B0604020202020204" pitchFamily="34" charset="0"/>
              <a:buNone/>
              <a:defRPr sz="2400" b="0">
                <a:solidFill>
                  <a:schemeClr val="bg1"/>
                </a:solidFill>
                <a:latin typeface="+mj-lt"/>
              </a:defRPr>
            </a:lvl1pPr>
            <a:lvl2pPr marL="0" indent="0" algn="l">
              <a:lnSpc>
                <a:spcPct val="100000"/>
              </a:lnSpc>
              <a:spcBef>
                <a:spcPts val="0"/>
              </a:spcBef>
              <a:spcAft>
                <a:spcPts val="0"/>
              </a:spcAft>
              <a:buFont typeface="Arial" panose="020B0604020202020204" pitchFamily="34" charset="0"/>
              <a:buNone/>
              <a:defRPr sz="1600" b="0">
                <a:solidFill>
                  <a:schemeClr val="bg1"/>
                </a:solidFill>
              </a:defRPr>
            </a:lvl2pPr>
            <a:lvl3pPr marL="0" indent="0" algn="l">
              <a:lnSpc>
                <a:spcPct val="100000"/>
              </a:lnSpc>
              <a:spcBef>
                <a:spcPts val="0"/>
              </a:spcBef>
              <a:spcAft>
                <a:spcPts val="0"/>
              </a:spcAft>
              <a:buFont typeface="Arial" panose="020B0604020202020204" pitchFamily="34" charset="0"/>
              <a:buNone/>
              <a:defRPr sz="1600" b="0">
                <a:solidFill>
                  <a:schemeClr val="bg1"/>
                </a:solidFill>
              </a:defRPr>
            </a:lvl3pPr>
            <a:lvl4pPr marL="0" indent="0" algn="l">
              <a:lnSpc>
                <a:spcPct val="100000"/>
              </a:lnSpc>
              <a:spcBef>
                <a:spcPts val="0"/>
              </a:spcBef>
              <a:spcAft>
                <a:spcPts val="0"/>
              </a:spcAft>
              <a:buFont typeface="Arial" panose="020B0604020202020204" pitchFamily="34" charset="0"/>
              <a:buNone/>
              <a:defRPr sz="1600" b="0">
                <a:solidFill>
                  <a:schemeClr val="bg1"/>
                </a:solidFill>
              </a:defRPr>
            </a:lvl4pPr>
            <a:lvl5pPr marL="0" indent="0" algn="l">
              <a:lnSpc>
                <a:spcPct val="100000"/>
              </a:lnSpc>
              <a:spcBef>
                <a:spcPts val="0"/>
              </a:spcBef>
              <a:spcAft>
                <a:spcPts val="0"/>
              </a:spcAft>
              <a:buFont typeface="Arial" panose="020B0604020202020204" pitchFamily="34" charset="0"/>
              <a:buNone/>
              <a:defRPr sz="1600" b="0">
                <a:solidFill>
                  <a:schemeClr val="bg1"/>
                </a:solidFill>
              </a:defRPr>
            </a:lvl5pPr>
            <a:lvl6pPr marL="0" indent="0" algn="l">
              <a:lnSpc>
                <a:spcPct val="100000"/>
              </a:lnSpc>
              <a:spcBef>
                <a:spcPts val="0"/>
              </a:spcBef>
              <a:spcAft>
                <a:spcPts val="0"/>
              </a:spcAft>
              <a:buFont typeface="Arial" panose="020B0604020202020204" pitchFamily="34" charset="0"/>
              <a:buNone/>
              <a:defRPr sz="1600" b="0">
                <a:solidFill>
                  <a:schemeClr val="bg1"/>
                </a:solidFill>
              </a:defRPr>
            </a:lvl6pPr>
            <a:lvl7pPr marL="0" indent="0" algn="l">
              <a:lnSpc>
                <a:spcPct val="100000"/>
              </a:lnSpc>
              <a:spcBef>
                <a:spcPts val="0"/>
              </a:spcBef>
              <a:spcAft>
                <a:spcPts val="0"/>
              </a:spcAft>
              <a:buFont typeface="Arial" panose="020B0604020202020204" pitchFamily="34" charset="0"/>
              <a:buNone/>
              <a:defRPr sz="1600" b="0">
                <a:solidFill>
                  <a:schemeClr val="bg1"/>
                </a:solidFill>
              </a:defRPr>
            </a:lvl7pPr>
            <a:lvl8pPr marL="0" indent="0" algn="l">
              <a:lnSpc>
                <a:spcPct val="100000"/>
              </a:lnSpc>
              <a:spcBef>
                <a:spcPts val="0"/>
              </a:spcBef>
              <a:spcAft>
                <a:spcPts val="0"/>
              </a:spcAft>
              <a:buFont typeface="Arial" panose="020B0604020202020204" pitchFamily="34" charset="0"/>
              <a:buNone/>
              <a:defRPr sz="1600" b="0">
                <a:solidFill>
                  <a:schemeClr val="bg1"/>
                </a:solidFill>
              </a:defRPr>
            </a:lvl8pPr>
            <a:lvl9pPr marL="0" indent="0" algn="l">
              <a:lnSpc>
                <a:spcPct val="100000"/>
              </a:lnSpc>
              <a:spcBef>
                <a:spcPts val="0"/>
              </a:spcBef>
              <a:spcAft>
                <a:spcPts val="0"/>
              </a:spcAft>
              <a:buFont typeface="Arial" panose="020B0604020202020204" pitchFamily="34" charset="0"/>
              <a:buNone/>
              <a:defRPr sz="1600" b="0">
                <a:solidFill>
                  <a:schemeClr val="bg1"/>
                </a:solidFill>
              </a:defRPr>
            </a:lvl9pPr>
          </a:lstStyle>
          <a:p>
            <a:r>
              <a:rPr lang="en-US"/>
              <a:t>Subtitle of the presentation</a:t>
            </a:r>
          </a:p>
          <a:p>
            <a:pPr lvl="1"/>
            <a:r>
              <a:rPr lang="en-US"/>
              <a:t>Author | Date | Place</a:t>
            </a:r>
          </a:p>
        </p:txBody>
      </p:sp>
      <p:sp>
        <p:nvSpPr>
          <p:cNvPr id="11" name="Bildplatzhalter 10">
            <a:extLst>
              <a:ext uri="{FF2B5EF4-FFF2-40B4-BE49-F238E27FC236}">
                <a16:creationId xmlns:a16="http://schemas.microsoft.com/office/drawing/2014/main" id="{E497B016-C9FA-B4F6-C161-98540A473741}"/>
              </a:ext>
            </a:extLst>
          </p:cNvPr>
          <p:cNvSpPr>
            <a:spLocks noGrp="1"/>
          </p:cNvSpPr>
          <p:nvPr>
            <p:ph type="pic" sz="quarter" idx="10" hasCustomPrompt="1"/>
          </p:nvPr>
        </p:nvSpPr>
        <p:spPr bwMode="gray">
          <a:xfrm>
            <a:off x="8112125" y="0"/>
            <a:ext cx="4079875" cy="6858000"/>
          </a:xfrm>
          <a:solidFill>
            <a:srgbClr val="E5E3DE"/>
          </a:solidFill>
        </p:spPr>
        <p:txBody>
          <a:bodyPr tIns="720000" anchor="ctr" anchorCtr="0"/>
          <a:lstStyle>
            <a:lvl1pPr marL="0" indent="0" algn="ctr">
              <a:spcBef>
                <a:spcPts val="0"/>
              </a:spcBef>
              <a:spcAft>
                <a:spcPts val="0"/>
              </a:spcAft>
              <a:buFontTx/>
              <a:buNone/>
              <a:tabLst/>
              <a:defRPr sz="1200" b="0"/>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r>
              <a:rPr lang="en-US"/>
              <a:t>Add picture</a:t>
            </a:r>
          </a:p>
        </p:txBody>
      </p:sp>
      <p:pic>
        <p:nvPicPr>
          <p:cNvPr id="14" name="Grafik 13">
            <a:extLst>
              <a:ext uri="{FF2B5EF4-FFF2-40B4-BE49-F238E27FC236}">
                <a16:creationId xmlns:a16="http://schemas.microsoft.com/office/drawing/2014/main" id="{AB10EE33-A0A3-2BD8-C7ED-852048EC8CE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gray">
          <a:xfrm>
            <a:off x="478800" y="475200"/>
            <a:ext cx="1645200" cy="496608"/>
          </a:xfrm>
          <a:prstGeom prst="rect">
            <a:avLst/>
          </a:prstGeom>
        </p:spPr>
      </p:pic>
      <p:sp>
        <p:nvSpPr>
          <p:cNvPr id="4" name="Fußzeilenplatzhalter 3">
            <a:extLst>
              <a:ext uri="{FF2B5EF4-FFF2-40B4-BE49-F238E27FC236}">
                <a16:creationId xmlns:a16="http://schemas.microsoft.com/office/drawing/2014/main" id="{C5F7B9D5-A641-50BA-7FC3-561DC9FE3D6A}"/>
              </a:ext>
            </a:extLst>
          </p:cNvPr>
          <p:cNvSpPr>
            <a:spLocks noGrp="1"/>
          </p:cNvSpPr>
          <p:nvPr>
            <p:ph type="ftr" sz="quarter" idx="19"/>
          </p:nvPr>
        </p:nvSpPr>
        <p:spPr bwMode="gray">
          <a:xfrm>
            <a:off x="479426" y="6165328"/>
            <a:ext cx="5040000" cy="216000"/>
          </a:xfrm>
        </p:spPr>
        <p:txBody>
          <a:bodyPr/>
          <a:lstStyle>
            <a:lvl1pPr algn="l">
              <a:defRPr>
                <a:solidFill>
                  <a:schemeClr val="bg1"/>
                </a:solidFill>
              </a:defRPr>
            </a:lvl1pPr>
          </a:lstStyle>
          <a:p>
            <a:endParaRPr lang="en-US"/>
          </a:p>
        </p:txBody>
      </p:sp>
      <p:sp>
        <p:nvSpPr>
          <p:cNvPr id="5" name="Text Placeholder 8">
            <a:extLst>
              <a:ext uri="{FF2B5EF4-FFF2-40B4-BE49-F238E27FC236}">
                <a16:creationId xmlns:a16="http://schemas.microsoft.com/office/drawing/2014/main" id="{D866CAA2-63E1-6F81-7EFF-FDAEDBEBDB8A}"/>
              </a:ext>
              <a:ext uri="{C183D7F6-B498-43B3-948B-1728B52AA6E4}">
                <adec:decorative xmlns:adec="http://schemas.microsoft.com/office/drawing/2017/decorative" val="1"/>
              </a:ext>
            </a:extLst>
          </p:cNvPr>
          <p:cNvSpPr>
            <a:spLocks noGrp="1"/>
          </p:cNvSpPr>
          <p:nvPr>
            <p:ph type="body" sz="quarter" idx="31"/>
          </p:nvPr>
        </p:nvSpPr>
        <p:spPr bwMode="gray">
          <a:xfrm>
            <a:off x="10092439" y="6166800"/>
            <a:ext cx="1620000" cy="216000"/>
          </a:xfrm>
          <a:blipFill>
            <a:blip r:embed="rId4">
              <a:extLst>
                <a:ext uri="{96DAC541-7B7A-43D3-8B79-37D633B846F1}">
                  <asvg:svgBlip xmlns:asvg="http://schemas.microsoft.com/office/drawing/2016/SVG/main" r:embed="rId5"/>
                </a:ext>
              </a:extLst>
            </a:blip>
            <a:srcRect/>
            <a:stretch>
              <a:fillRect t="-1800" b="-1800"/>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grpSp>
        <p:nvGrpSpPr>
          <p:cNvPr id="6" name="Group 5">
            <a:extLst>
              <a:ext uri="{FF2B5EF4-FFF2-40B4-BE49-F238E27FC236}">
                <a16:creationId xmlns:a16="http://schemas.microsoft.com/office/drawing/2014/main" id="{28D32FED-547E-0BF1-8567-DB33A9EEAF18}"/>
              </a:ext>
              <a:ext uri="{C183D7F6-B498-43B3-948B-1728B52AA6E4}">
                <adec:decorative xmlns:adec="http://schemas.microsoft.com/office/drawing/2017/decorative" val="1"/>
              </a:ext>
            </a:extLst>
          </p:cNvPr>
          <p:cNvGrpSpPr/>
          <p:nvPr/>
        </p:nvGrpSpPr>
        <p:grpSpPr bwMode="gray">
          <a:xfrm>
            <a:off x="-1896888" y="0"/>
            <a:ext cx="1715078" cy="3744416"/>
            <a:chOff x="-1824880" y="2708920"/>
            <a:chExt cx="1715078" cy="3744416"/>
          </a:xfrm>
        </p:grpSpPr>
        <p:sp>
          <p:nvSpPr>
            <p:cNvPr id="12" name="TextBox 11">
              <a:extLst>
                <a:ext uri="{FF2B5EF4-FFF2-40B4-BE49-F238E27FC236}">
                  <a16:creationId xmlns:a16="http://schemas.microsoft.com/office/drawing/2014/main" id="{39404507-51EC-B961-42FB-56684AE6D086}"/>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a:solidFill>
                    <a:schemeClr val="tx1"/>
                  </a:solidFill>
                  <a:effectLst/>
                  <a:latin typeface="+mj-lt"/>
                </a:rPr>
                <a:t>To insert a picture:</a:t>
              </a:r>
            </a:p>
            <a:p>
              <a:pPr marL="144000" indent="-144000">
                <a:lnSpc>
                  <a:spcPct val="120000"/>
                </a:lnSpc>
                <a:spcAft>
                  <a:spcPts val="600"/>
                </a:spcAft>
                <a:buFont typeface="+mj-lt"/>
                <a:buAutoNum type="arabicPeriod"/>
              </a:pPr>
              <a:r>
                <a:rPr lang="en-US" sz="90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a:solidFill>
                    <a:schemeClr val="tx1"/>
                  </a:solidFill>
                  <a:effectLst/>
                  <a:latin typeface="+mn-lt"/>
                </a:rPr>
                <a:t>Choose “Pictures” and then the corresponding source where the image is located</a:t>
              </a:r>
              <a:endParaRPr lang="en-US" sz="900">
                <a:solidFill>
                  <a:schemeClr val="tx1"/>
                </a:solidFill>
                <a:latin typeface="+mn-lt"/>
              </a:endParaRPr>
            </a:p>
          </p:txBody>
        </p:sp>
        <p:pic>
          <p:nvPicPr>
            <p:cNvPr id="13" name="Picture 12">
              <a:extLst>
                <a:ext uri="{FF2B5EF4-FFF2-40B4-BE49-F238E27FC236}">
                  <a16:creationId xmlns:a16="http://schemas.microsoft.com/office/drawing/2014/main" id="{D2A2DCDD-87D8-A4BF-7482-51B8E6D5DA42}"/>
                </a:ext>
              </a:extLst>
            </p:cNvPr>
            <p:cNvPicPr>
              <a:picLocks noChangeAspect="1"/>
            </p:cNvPicPr>
            <p:nvPr userDrawn="1"/>
          </p:nvPicPr>
          <p:blipFill rotWithShape="1">
            <a:blip r:embed="rId6"/>
            <a:srcRect l="8843" r="2395" b="2546"/>
            <a:stretch/>
          </p:blipFill>
          <p:spPr bwMode="gray">
            <a:xfrm>
              <a:off x="-1589806" y="4475212"/>
              <a:ext cx="745332" cy="1122804"/>
            </a:xfrm>
            <a:prstGeom prst="roundRect">
              <a:avLst>
                <a:gd name="adj" fmla="val 3514"/>
              </a:avLst>
            </a:prstGeom>
          </p:spPr>
        </p:pic>
        <p:sp>
          <p:nvSpPr>
            <p:cNvPr id="15" name="TextBox 14">
              <a:extLst>
                <a:ext uri="{FF2B5EF4-FFF2-40B4-BE49-F238E27FC236}">
                  <a16:creationId xmlns:a16="http://schemas.microsoft.com/office/drawing/2014/main" id="{065B591E-D8A0-EDFE-1511-0E54D26949F7}"/>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a:solidFill>
                  <a:schemeClr val="tx1"/>
                </a:solidFill>
                <a:latin typeface="+mn-lt"/>
              </a:endParaRPr>
            </a:p>
          </p:txBody>
        </p:sp>
      </p:grpSp>
    </p:spTree>
    <p:extLst>
      <p:ext uri="{BB962C8B-B14F-4D97-AF65-F5344CB8AC3E}">
        <p14:creationId xmlns:p14="http://schemas.microsoft.com/office/powerpoint/2010/main" val="3053763519"/>
      </p:ext>
    </p:extLst>
  </p:cSld>
  <p:clrMapOvr>
    <a:masterClrMapping/>
  </p:clrMapOvr>
  <p:extLst>
    <p:ext uri="{DCECCB84-F9BA-43D5-87BE-67443E8EF086}">
      <p15:sldGuideLst xmlns:p15="http://schemas.microsoft.com/office/powerpoint/2012/main">
        <p15:guide id="1" orient="horz" pos="2682">
          <p15:clr>
            <a:srgbClr val="FBAE40"/>
          </p15:clr>
        </p15:guide>
        <p15:guide id="7" orient="horz" pos="279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lvl1pPr>
              <a:defRPr/>
            </a:lvl1pPr>
          </a:lstStyle>
          <a:p>
            <a:r>
              <a:rPr lang="en-US"/>
              <a:t>Add agenda title</a:t>
            </a:r>
          </a:p>
        </p:txBody>
      </p:sp>
      <p:sp>
        <p:nvSpPr>
          <p:cNvPr id="10" name="Textplatzhalter 9"/>
          <p:cNvSpPr>
            <a:spLocks noGrp="1"/>
          </p:cNvSpPr>
          <p:nvPr>
            <p:ph type="body" sz="quarter" idx="15" hasCustomPrompt="1"/>
          </p:nvPr>
        </p:nvSpPr>
        <p:spPr bwMode="gray">
          <a:xfrm>
            <a:off x="479424" y="1412876"/>
            <a:ext cx="11233151" cy="4537074"/>
          </a:xfrm>
        </p:spPr>
        <p:txBody>
          <a:bodyPr/>
          <a:lstStyle>
            <a:lvl1pPr marL="360000" indent="-360000">
              <a:spcBef>
                <a:spcPts val="1800"/>
              </a:spcBef>
              <a:buFont typeface="+mj-lt"/>
              <a:buAutoNum type="arabicPeriod"/>
              <a:defRPr sz="2000"/>
            </a:lvl1pPr>
            <a:lvl2pPr marL="540000" indent="-180000">
              <a:spcBef>
                <a:spcPts val="200"/>
              </a:spcBef>
              <a:spcAft>
                <a:spcPts val="200"/>
              </a:spcAft>
              <a:buFont typeface="Arial" panose="020B0604020202020204" pitchFamily="34" charset="0"/>
              <a:buChar char="•"/>
              <a:defRPr/>
            </a:lvl2pPr>
            <a:lvl3pPr marL="540000" indent="-180000">
              <a:spcBef>
                <a:spcPts val="200"/>
              </a:spcBef>
              <a:spcAft>
                <a:spcPts val="200"/>
              </a:spcAft>
              <a:buFont typeface="Arial" panose="020B0604020202020204" pitchFamily="34" charset="0"/>
              <a:buChar char="•"/>
              <a:defRPr/>
            </a:lvl3pPr>
            <a:lvl4pPr marL="540000" indent="-180000">
              <a:spcBef>
                <a:spcPts val="200"/>
              </a:spcBef>
              <a:spcAft>
                <a:spcPts val="200"/>
              </a:spcAft>
              <a:buFont typeface="Arial" panose="020B0604020202020204" pitchFamily="34" charset="0"/>
              <a:buChar char="•"/>
              <a:defRPr/>
            </a:lvl4pPr>
            <a:lvl5pPr marL="540000" indent="-180000">
              <a:spcBef>
                <a:spcPts val="200"/>
              </a:spcBef>
              <a:spcAft>
                <a:spcPts val="200"/>
              </a:spcAft>
              <a:buFont typeface="Arial" panose="020B0604020202020204" pitchFamily="34" charset="0"/>
              <a:buChar char="•"/>
              <a:defRPr sz="1600"/>
            </a:lvl5pPr>
            <a:lvl6pPr marL="540000" indent="-180000">
              <a:spcBef>
                <a:spcPts val="200"/>
              </a:spcBef>
              <a:spcAft>
                <a:spcPts val="200"/>
              </a:spcAft>
              <a:buFont typeface="Arial" panose="020B0604020202020204" pitchFamily="34" charset="0"/>
              <a:buChar char="•"/>
              <a:defRPr sz="1600"/>
            </a:lvl6pPr>
            <a:lvl7pPr marL="540000" indent="-180000">
              <a:spcBef>
                <a:spcPts val="200"/>
              </a:spcBef>
              <a:spcAft>
                <a:spcPts val="200"/>
              </a:spcAft>
              <a:buFont typeface="Arial" panose="020B0604020202020204" pitchFamily="34" charset="0"/>
              <a:buChar char="•"/>
              <a:defRPr sz="1600"/>
            </a:lvl7pPr>
            <a:lvl8pPr marL="540000" indent="-180000">
              <a:spcBef>
                <a:spcPts val="200"/>
              </a:spcBef>
              <a:spcAft>
                <a:spcPts val="200"/>
              </a:spcAft>
              <a:buFont typeface="Arial" panose="020B0604020202020204" pitchFamily="34" charset="0"/>
              <a:buChar char="•"/>
              <a:defRPr sz="1600"/>
            </a:lvl8pPr>
            <a:lvl9pPr marL="540000" indent="-180000">
              <a:spcBef>
                <a:spcPts val="200"/>
              </a:spcBef>
              <a:spcAft>
                <a:spcPts val="200"/>
              </a:spcAft>
              <a:buFont typeface="Arial" panose="020B0604020202020204" pitchFamily="34" charset="0"/>
              <a:buChar char="•"/>
              <a:defRPr sz="1600"/>
            </a:lvl9pPr>
          </a:lstStyle>
          <a:p>
            <a:pPr lvl="0"/>
            <a:r>
              <a:rPr lang="en-US"/>
              <a:t>Edit text by clicking. Use the "Increase/decrease list level" buttons on the Start tab to switch between the set up text levels.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ußzeilenplatzhalter 5">
            <a:extLst>
              <a:ext uri="{FF2B5EF4-FFF2-40B4-BE49-F238E27FC236}">
                <a16:creationId xmlns:a16="http://schemas.microsoft.com/office/drawing/2014/main" id="{BA817014-5BFC-469F-98F9-387F1D269363}"/>
              </a:ext>
            </a:extLst>
          </p:cNvPr>
          <p:cNvSpPr>
            <a:spLocks noGrp="1"/>
          </p:cNvSpPr>
          <p:nvPr>
            <p:ph type="ftr" sz="quarter" idx="16"/>
          </p:nvPr>
        </p:nvSpPr>
        <p:spPr bwMode="gray"/>
        <p:txBody>
          <a:bodyPr/>
          <a:lstStyle/>
          <a:p>
            <a:endParaRPr lang="en-US"/>
          </a:p>
        </p:txBody>
      </p:sp>
      <p:sp>
        <p:nvSpPr>
          <p:cNvPr id="7" name="Foliennummernplatzhalter 6">
            <a:extLst>
              <a:ext uri="{FF2B5EF4-FFF2-40B4-BE49-F238E27FC236}">
                <a16:creationId xmlns:a16="http://schemas.microsoft.com/office/drawing/2014/main" id="{BF4CBD4C-0F49-F57C-9B27-DEC864627EEC}"/>
              </a:ext>
            </a:extLst>
          </p:cNvPr>
          <p:cNvSpPr>
            <a:spLocks noGrp="1"/>
          </p:cNvSpPr>
          <p:nvPr>
            <p:ph type="sldNum" sz="quarter" idx="17"/>
          </p:nvPr>
        </p:nvSpPr>
        <p:spPr bwMode="gray"/>
        <p:txBody>
          <a:bodyPr/>
          <a:lstStyle/>
          <a:p>
            <a:fld id="{383801AC-7ECE-4C3F-9971-AE27D86C21A3}" type="slidenum">
              <a:rPr lang="en-US" smtClean="0"/>
              <a:t>‹#›</a:t>
            </a:fld>
            <a:endParaRPr lang="en-US"/>
          </a:p>
        </p:txBody>
      </p:sp>
    </p:spTree>
    <p:extLst>
      <p:ext uri="{BB962C8B-B14F-4D97-AF65-F5344CB8AC3E}">
        <p14:creationId xmlns:p14="http://schemas.microsoft.com/office/powerpoint/2010/main" val="16183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alternative">
    <p:bg bwMode="blackWhite">
      <p:bgPr>
        <a:solidFill>
          <a:schemeClr val="bg2"/>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1F75BC8-F612-2B70-B801-672E4369F889}"/>
              </a:ext>
            </a:extLst>
          </p:cNvPr>
          <p:cNvSpPr>
            <a:spLocks noGrp="1"/>
          </p:cNvSpPr>
          <p:nvPr>
            <p:ph type="title" hasCustomPrompt="1"/>
          </p:nvPr>
        </p:nvSpPr>
        <p:spPr bwMode="gray"/>
        <p:txBody>
          <a:bodyPr/>
          <a:lstStyle>
            <a:lvl1pPr>
              <a:defRPr>
                <a:solidFill>
                  <a:schemeClr val="tx2"/>
                </a:solidFill>
              </a:defRPr>
            </a:lvl1pPr>
          </a:lstStyle>
          <a:p>
            <a:r>
              <a:rPr lang="en-US"/>
              <a:t>Add agenda title</a:t>
            </a:r>
          </a:p>
        </p:txBody>
      </p:sp>
      <p:sp>
        <p:nvSpPr>
          <p:cNvPr id="6" name="Fußzeilenplatzhalter 5">
            <a:extLst>
              <a:ext uri="{FF2B5EF4-FFF2-40B4-BE49-F238E27FC236}">
                <a16:creationId xmlns:a16="http://schemas.microsoft.com/office/drawing/2014/main" id="{BA817014-5BFC-469F-98F9-387F1D269363}"/>
              </a:ext>
            </a:extLst>
          </p:cNvPr>
          <p:cNvSpPr>
            <a:spLocks noGrp="1"/>
          </p:cNvSpPr>
          <p:nvPr>
            <p:ph type="ftr" sz="quarter" idx="16"/>
          </p:nvPr>
        </p:nvSpPr>
        <p:spPr bwMode="gray"/>
        <p:txBody>
          <a:bodyPr/>
          <a:lstStyle>
            <a:lvl1pPr>
              <a:defRPr>
                <a:solidFill>
                  <a:schemeClr val="bg1"/>
                </a:solidFill>
              </a:defRPr>
            </a:lvl1pPr>
          </a:lstStyle>
          <a:p>
            <a:endParaRPr lang="en-US"/>
          </a:p>
        </p:txBody>
      </p:sp>
      <p:sp>
        <p:nvSpPr>
          <p:cNvPr id="7" name="Foliennummernplatzhalter 6">
            <a:extLst>
              <a:ext uri="{FF2B5EF4-FFF2-40B4-BE49-F238E27FC236}">
                <a16:creationId xmlns:a16="http://schemas.microsoft.com/office/drawing/2014/main" id="{BF4CBD4C-0F49-F57C-9B27-DEC864627EEC}"/>
              </a:ext>
            </a:extLst>
          </p:cNvPr>
          <p:cNvSpPr>
            <a:spLocks noGrp="1"/>
          </p:cNvSpPr>
          <p:nvPr>
            <p:ph type="sldNum" sz="quarter" idx="17"/>
          </p:nvPr>
        </p:nvSpPr>
        <p:spPr bwMode="gray"/>
        <p:txBody>
          <a:bodyPr/>
          <a:lstStyle>
            <a:lvl1pPr>
              <a:defRPr>
                <a:solidFill>
                  <a:schemeClr val="bg1"/>
                </a:solidFill>
              </a:defRPr>
            </a:lvl1pPr>
          </a:lstStyle>
          <a:p>
            <a:fld id="{383801AC-7ECE-4C3F-9971-AE27D86C21A3}" type="slidenum">
              <a:rPr lang="en-US" smtClean="0"/>
              <a:t>‹#›</a:t>
            </a:fld>
            <a:endParaRPr lang="en-US"/>
          </a:p>
        </p:txBody>
      </p:sp>
      <p:sp>
        <p:nvSpPr>
          <p:cNvPr id="15" name="Textplatzhalter 8">
            <a:extLst>
              <a:ext uri="{FF2B5EF4-FFF2-40B4-BE49-F238E27FC236}">
                <a16:creationId xmlns:a16="http://schemas.microsoft.com/office/drawing/2014/main" id="{4C4A6E80-CB53-4D72-1B7B-3500815C4B7B}"/>
              </a:ext>
            </a:extLst>
          </p:cNvPr>
          <p:cNvSpPr>
            <a:spLocks noGrp="1"/>
          </p:cNvSpPr>
          <p:nvPr>
            <p:ph type="body" sz="quarter" idx="48" hasCustomPrompt="1"/>
          </p:nvPr>
        </p:nvSpPr>
        <p:spPr bwMode="white">
          <a:xfrm>
            <a:off x="479480" y="1412776"/>
            <a:ext cx="792000" cy="540000"/>
          </a:xfrm>
          <a:solidFill>
            <a:schemeClr val="bg2"/>
          </a:solidFill>
          <a:effectLst/>
        </p:spPr>
        <p:txBody>
          <a:bodyPr wrap="none" rIns="0" bIns="72000" anchor="ctr" anchorCtr="0"/>
          <a:lstStyle>
            <a:lvl1pPr marL="0" indent="0" algn="l">
              <a:buFontTx/>
              <a:buNone/>
              <a:defRPr sz="4400" b="1">
                <a:solidFill>
                  <a:schemeClr val="tx2"/>
                </a:solidFill>
                <a:latin typeface="+mj-lt"/>
              </a:defRPr>
            </a:lvl1pPr>
            <a:lvl2pPr marL="0" indent="0">
              <a:buFontTx/>
              <a:buNone/>
              <a:defRPr sz="4400" b="1">
                <a:solidFill>
                  <a:schemeClr val="tx2"/>
                </a:solidFill>
                <a:latin typeface="+mj-lt"/>
              </a:defRPr>
            </a:lvl2pPr>
            <a:lvl3pPr marL="0" indent="0">
              <a:buFontTx/>
              <a:buNone/>
              <a:defRPr sz="4400" b="1">
                <a:solidFill>
                  <a:schemeClr val="tx2"/>
                </a:solidFill>
                <a:latin typeface="+mj-lt"/>
              </a:defRPr>
            </a:lvl3pPr>
            <a:lvl4pPr marL="0" indent="0">
              <a:buFontTx/>
              <a:buNone/>
              <a:defRPr sz="4400" b="1">
                <a:solidFill>
                  <a:schemeClr val="tx2"/>
                </a:solidFill>
                <a:latin typeface="+mj-lt"/>
              </a:defRPr>
            </a:lvl4pPr>
            <a:lvl5pPr marL="0" indent="0">
              <a:buFontTx/>
              <a:buNone/>
              <a:defRPr sz="4400" b="1">
                <a:solidFill>
                  <a:schemeClr val="tx2"/>
                </a:solidFill>
                <a:latin typeface="+mj-lt"/>
              </a:defRPr>
            </a:lvl5pPr>
            <a:lvl6pPr marL="0" indent="0">
              <a:buFontTx/>
              <a:buNone/>
              <a:defRPr sz="4400" b="1">
                <a:solidFill>
                  <a:schemeClr val="tx2"/>
                </a:solidFill>
                <a:latin typeface="+mj-lt"/>
              </a:defRPr>
            </a:lvl6pPr>
            <a:lvl7pPr marL="0" indent="0">
              <a:buFontTx/>
              <a:buNone/>
              <a:defRPr sz="4400" b="1">
                <a:solidFill>
                  <a:schemeClr val="tx2"/>
                </a:solidFill>
                <a:latin typeface="+mj-lt"/>
              </a:defRPr>
            </a:lvl7pPr>
            <a:lvl8pPr marL="0" indent="0">
              <a:buFontTx/>
              <a:buNone/>
              <a:defRPr sz="4400" b="1">
                <a:solidFill>
                  <a:schemeClr val="tx2"/>
                </a:solidFill>
                <a:latin typeface="+mj-lt"/>
              </a:defRPr>
            </a:lvl8pPr>
            <a:lvl9pPr marL="0" indent="0">
              <a:buFontTx/>
              <a:buNone/>
              <a:defRPr sz="4400" b="1">
                <a:solidFill>
                  <a:schemeClr val="tx2"/>
                </a:solidFill>
                <a:latin typeface="+mj-lt"/>
              </a:defRPr>
            </a:lvl9pPr>
          </a:lstStyle>
          <a:p>
            <a:pPr lvl="0"/>
            <a:r>
              <a:rPr lang="en-US"/>
              <a:t>00</a:t>
            </a:r>
          </a:p>
        </p:txBody>
      </p:sp>
      <p:sp>
        <p:nvSpPr>
          <p:cNvPr id="9" name="Textplatzhalter 8">
            <a:extLst>
              <a:ext uri="{FF2B5EF4-FFF2-40B4-BE49-F238E27FC236}">
                <a16:creationId xmlns:a16="http://schemas.microsoft.com/office/drawing/2014/main" id="{7E03331E-BAE6-FE9A-0655-4888C3038D4F}"/>
              </a:ext>
            </a:extLst>
          </p:cNvPr>
          <p:cNvSpPr>
            <a:spLocks noGrp="1"/>
          </p:cNvSpPr>
          <p:nvPr>
            <p:ph type="body" sz="quarter" idx="18" hasCustomPrompt="1"/>
          </p:nvPr>
        </p:nvSpPr>
        <p:spPr bwMode="gray">
          <a:xfrm>
            <a:off x="1485714" y="1412776"/>
            <a:ext cx="4464000" cy="864000"/>
          </a:xfrm>
        </p:spPr>
        <p:txBody>
          <a:bodyPr/>
          <a:lstStyle>
            <a:lvl1pPr marL="0" indent="0">
              <a:spcAft>
                <a:spcPts val="0"/>
              </a:spcAft>
              <a:buFontTx/>
              <a:buNone/>
              <a:defRPr sz="1600" b="1">
                <a:solidFill>
                  <a:schemeClr val="bg1"/>
                </a:solidFill>
              </a:defRPr>
            </a:lvl1pPr>
            <a:lvl2pPr marL="0" indent="0">
              <a:spcAft>
                <a:spcPts val="0"/>
              </a:spcAft>
              <a:buFontTx/>
              <a:buNone/>
              <a:defRPr sz="1600">
                <a:solidFill>
                  <a:schemeClr val="bg1"/>
                </a:solidFill>
              </a:defRPr>
            </a:lvl2pPr>
            <a:lvl3pPr marL="0" indent="0">
              <a:spcAft>
                <a:spcPts val="0"/>
              </a:spcAft>
              <a:buFontTx/>
              <a:buNone/>
              <a:defRPr sz="1600">
                <a:solidFill>
                  <a:schemeClr val="bg1"/>
                </a:solidFill>
              </a:defRPr>
            </a:lvl3pPr>
            <a:lvl4pPr marL="0" indent="0">
              <a:spcAft>
                <a:spcPts val="0"/>
              </a:spcAft>
              <a:buFontTx/>
              <a:buNone/>
              <a:defRPr sz="1600">
                <a:solidFill>
                  <a:schemeClr val="bg1"/>
                </a:solidFill>
              </a:defRPr>
            </a:lvl4pPr>
            <a:lvl5pPr marL="0" indent="0">
              <a:spcAft>
                <a:spcPts val="0"/>
              </a:spcAft>
              <a:buFontTx/>
              <a:buNone/>
              <a:defRPr sz="1600">
                <a:solidFill>
                  <a:schemeClr val="bg1"/>
                </a:solidFill>
              </a:defRPr>
            </a:lvl5pPr>
            <a:lvl6pPr marL="0" indent="0">
              <a:spcAft>
                <a:spcPts val="0"/>
              </a:spcAft>
              <a:buFontTx/>
              <a:buNone/>
              <a:defRPr sz="1600">
                <a:solidFill>
                  <a:schemeClr val="bg1"/>
                </a:solidFill>
              </a:defRPr>
            </a:lvl6pPr>
            <a:lvl7pPr marL="0" indent="0">
              <a:spcAft>
                <a:spcPts val="0"/>
              </a:spcAft>
              <a:buFontTx/>
              <a:buNone/>
              <a:defRPr sz="1600">
                <a:solidFill>
                  <a:schemeClr val="bg1"/>
                </a:solidFill>
              </a:defRPr>
            </a:lvl7pPr>
            <a:lvl8pPr marL="0" indent="0">
              <a:spcAft>
                <a:spcPts val="0"/>
              </a:spcAft>
              <a:buFontTx/>
              <a:buNone/>
              <a:defRPr sz="1600">
                <a:solidFill>
                  <a:schemeClr val="bg1"/>
                </a:solidFill>
              </a:defRPr>
            </a:lvl8pPr>
            <a:lvl9pPr marL="0" indent="0">
              <a:spcAft>
                <a:spcPts val="0"/>
              </a:spcAft>
              <a:buFontTx/>
              <a:buNone/>
              <a:defRPr sz="1600">
                <a:solidFill>
                  <a:schemeClr val="bg1"/>
                </a:solidFill>
              </a:defRPr>
            </a:lvl9pPr>
          </a:lstStyle>
          <a:p>
            <a:pPr lvl="0"/>
            <a:r>
              <a:rPr lang="en-US"/>
              <a:t>First level</a:t>
            </a:r>
          </a:p>
          <a:p>
            <a:pPr lvl="1"/>
            <a:r>
              <a:rPr lang="en-US"/>
              <a:t>Second level</a:t>
            </a:r>
          </a:p>
        </p:txBody>
      </p:sp>
      <p:sp>
        <p:nvSpPr>
          <p:cNvPr id="26" name="Textplatzhalter 8">
            <a:extLst>
              <a:ext uri="{FF2B5EF4-FFF2-40B4-BE49-F238E27FC236}">
                <a16:creationId xmlns:a16="http://schemas.microsoft.com/office/drawing/2014/main" id="{54A84130-BB18-0BA4-1EE9-823C0DB98D2B}"/>
              </a:ext>
            </a:extLst>
          </p:cNvPr>
          <p:cNvSpPr>
            <a:spLocks noGrp="1"/>
          </p:cNvSpPr>
          <p:nvPr>
            <p:ph type="body" sz="quarter" idx="30" hasCustomPrompt="1"/>
          </p:nvPr>
        </p:nvSpPr>
        <p:spPr bwMode="white">
          <a:xfrm>
            <a:off x="479480" y="2529950"/>
            <a:ext cx="792000" cy="540000"/>
          </a:xfrm>
          <a:solidFill>
            <a:schemeClr val="bg2"/>
          </a:solidFill>
          <a:effectLst/>
        </p:spPr>
        <p:txBody>
          <a:bodyPr wrap="none" rIns="0" bIns="72000" anchor="ctr" anchorCtr="0"/>
          <a:lstStyle>
            <a:lvl1pPr marL="0" indent="0" algn="l">
              <a:buFontTx/>
              <a:buNone/>
              <a:defRPr sz="4400" b="1">
                <a:solidFill>
                  <a:schemeClr val="tx2"/>
                </a:solidFill>
                <a:latin typeface="+mj-lt"/>
              </a:defRPr>
            </a:lvl1pPr>
            <a:lvl2pPr marL="0" indent="0">
              <a:buFontTx/>
              <a:buNone/>
              <a:defRPr sz="4400" b="1">
                <a:solidFill>
                  <a:schemeClr val="tx2"/>
                </a:solidFill>
                <a:latin typeface="+mj-lt"/>
              </a:defRPr>
            </a:lvl2pPr>
            <a:lvl3pPr marL="0" indent="0">
              <a:buFontTx/>
              <a:buNone/>
              <a:defRPr sz="4400" b="1">
                <a:solidFill>
                  <a:schemeClr val="tx2"/>
                </a:solidFill>
                <a:latin typeface="+mj-lt"/>
              </a:defRPr>
            </a:lvl3pPr>
            <a:lvl4pPr marL="0" indent="0">
              <a:buFontTx/>
              <a:buNone/>
              <a:defRPr sz="4400" b="1">
                <a:solidFill>
                  <a:schemeClr val="tx2"/>
                </a:solidFill>
                <a:latin typeface="+mj-lt"/>
              </a:defRPr>
            </a:lvl4pPr>
            <a:lvl5pPr marL="0" indent="0">
              <a:buFontTx/>
              <a:buNone/>
              <a:defRPr sz="4400" b="1">
                <a:solidFill>
                  <a:schemeClr val="tx2"/>
                </a:solidFill>
                <a:latin typeface="+mj-lt"/>
              </a:defRPr>
            </a:lvl5pPr>
            <a:lvl6pPr marL="0" indent="0">
              <a:buFontTx/>
              <a:buNone/>
              <a:defRPr sz="4400" b="1">
                <a:solidFill>
                  <a:schemeClr val="tx2"/>
                </a:solidFill>
                <a:latin typeface="+mj-lt"/>
              </a:defRPr>
            </a:lvl6pPr>
            <a:lvl7pPr marL="0" indent="0">
              <a:buFontTx/>
              <a:buNone/>
              <a:defRPr sz="4400" b="1">
                <a:solidFill>
                  <a:schemeClr val="tx2"/>
                </a:solidFill>
                <a:latin typeface="+mj-lt"/>
              </a:defRPr>
            </a:lvl7pPr>
            <a:lvl8pPr marL="0" indent="0">
              <a:buFontTx/>
              <a:buNone/>
              <a:defRPr sz="4400" b="1">
                <a:solidFill>
                  <a:schemeClr val="tx2"/>
                </a:solidFill>
                <a:latin typeface="+mj-lt"/>
              </a:defRPr>
            </a:lvl8pPr>
            <a:lvl9pPr marL="0" indent="0">
              <a:buFontTx/>
              <a:buNone/>
              <a:defRPr sz="4400" b="1">
                <a:solidFill>
                  <a:schemeClr val="tx2"/>
                </a:solidFill>
                <a:latin typeface="+mj-lt"/>
              </a:defRPr>
            </a:lvl9pPr>
          </a:lstStyle>
          <a:p>
            <a:pPr lvl="0"/>
            <a:r>
              <a:rPr lang="en-US"/>
              <a:t>00</a:t>
            </a:r>
          </a:p>
        </p:txBody>
      </p:sp>
      <p:sp>
        <p:nvSpPr>
          <p:cNvPr id="27" name="Textplatzhalter 8">
            <a:extLst>
              <a:ext uri="{FF2B5EF4-FFF2-40B4-BE49-F238E27FC236}">
                <a16:creationId xmlns:a16="http://schemas.microsoft.com/office/drawing/2014/main" id="{208F9C79-09A7-4EEA-9FFB-C9B3089CC82C}"/>
              </a:ext>
            </a:extLst>
          </p:cNvPr>
          <p:cNvSpPr>
            <a:spLocks noGrp="1"/>
          </p:cNvSpPr>
          <p:nvPr>
            <p:ph type="body" sz="quarter" idx="31" hasCustomPrompt="1"/>
          </p:nvPr>
        </p:nvSpPr>
        <p:spPr bwMode="white">
          <a:xfrm>
            <a:off x="479376" y="3646074"/>
            <a:ext cx="792000" cy="540000"/>
          </a:xfrm>
          <a:solidFill>
            <a:schemeClr val="bg2"/>
          </a:solidFill>
          <a:effectLst/>
        </p:spPr>
        <p:txBody>
          <a:bodyPr wrap="none" rIns="0" bIns="72000" anchor="ctr" anchorCtr="0"/>
          <a:lstStyle>
            <a:lvl1pPr marL="0" indent="0" algn="l">
              <a:buFontTx/>
              <a:buNone/>
              <a:defRPr sz="4400" b="1">
                <a:solidFill>
                  <a:schemeClr val="tx2"/>
                </a:solidFill>
                <a:latin typeface="+mj-lt"/>
              </a:defRPr>
            </a:lvl1pPr>
            <a:lvl2pPr marL="0" indent="0">
              <a:buFontTx/>
              <a:buNone/>
              <a:defRPr sz="4400" b="1">
                <a:solidFill>
                  <a:schemeClr val="tx2"/>
                </a:solidFill>
                <a:latin typeface="+mj-lt"/>
              </a:defRPr>
            </a:lvl2pPr>
            <a:lvl3pPr marL="0" indent="0">
              <a:buFontTx/>
              <a:buNone/>
              <a:defRPr sz="4400" b="1">
                <a:solidFill>
                  <a:schemeClr val="tx2"/>
                </a:solidFill>
                <a:latin typeface="+mj-lt"/>
              </a:defRPr>
            </a:lvl3pPr>
            <a:lvl4pPr marL="0" indent="0">
              <a:buFontTx/>
              <a:buNone/>
              <a:defRPr sz="4400" b="1">
                <a:solidFill>
                  <a:schemeClr val="tx2"/>
                </a:solidFill>
                <a:latin typeface="+mj-lt"/>
              </a:defRPr>
            </a:lvl4pPr>
            <a:lvl5pPr marL="0" indent="0">
              <a:buFontTx/>
              <a:buNone/>
              <a:defRPr sz="4400" b="1">
                <a:solidFill>
                  <a:schemeClr val="tx2"/>
                </a:solidFill>
                <a:latin typeface="+mj-lt"/>
              </a:defRPr>
            </a:lvl5pPr>
            <a:lvl6pPr marL="0" indent="0">
              <a:buFontTx/>
              <a:buNone/>
              <a:defRPr sz="4400" b="1">
                <a:solidFill>
                  <a:schemeClr val="tx2"/>
                </a:solidFill>
                <a:latin typeface="+mj-lt"/>
              </a:defRPr>
            </a:lvl6pPr>
            <a:lvl7pPr marL="0" indent="0">
              <a:buFontTx/>
              <a:buNone/>
              <a:defRPr sz="4400" b="1">
                <a:solidFill>
                  <a:schemeClr val="tx2"/>
                </a:solidFill>
                <a:latin typeface="+mj-lt"/>
              </a:defRPr>
            </a:lvl7pPr>
            <a:lvl8pPr marL="0" indent="0">
              <a:buFontTx/>
              <a:buNone/>
              <a:defRPr sz="4400" b="1">
                <a:solidFill>
                  <a:schemeClr val="tx2"/>
                </a:solidFill>
                <a:latin typeface="+mj-lt"/>
              </a:defRPr>
            </a:lvl8pPr>
            <a:lvl9pPr marL="0" indent="0">
              <a:buFontTx/>
              <a:buNone/>
              <a:defRPr sz="4400" b="1">
                <a:solidFill>
                  <a:schemeClr val="tx2"/>
                </a:solidFill>
                <a:latin typeface="+mj-lt"/>
              </a:defRPr>
            </a:lvl9pPr>
          </a:lstStyle>
          <a:p>
            <a:pPr lvl="0"/>
            <a:r>
              <a:rPr lang="en-US"/>
              <a:t>00</a:t>
            </a:r>
          </a:p>
        </p:txBody>
      </p:sp>
      <p:sp>
        <p:nvSpPr>
          <p:cNvPr id="28" name="Textplatzhalter 8">
            <a:extLst>
              <a:ext uri="{FF2B5EF4-FFF2-40B4-BE49-F238E27FC236}">
                <a16:creationId xmlns:a16="http://schemas.microsoft.com/office/drawing/2014/main" id="{07B81727-F8CD-3444-26FB-0954D4A41441}"/>
              </a:ext>
            </a:extLst>
          </p:cNvPr>
          <p:cNvSpPr>
            <a:spLocks noGrp="1"/>
          </p:cNvSpPr>
          <p:nvPr>
            <p:ph type="body" sz="quarter" idx="32" hasCustomPrompt="1"/>
          </p:nvPr>
        </p:nvSpPr>
        <p:spPr bwMode="white">
          <a:xfrm>
            <a:off x="479376" y="4762198"/>
            <a:ext cx="792000" cy="540000"/>
          </a:xfrm>
          <a:solidFill>
            <a:schemeClr val="bg2"/>
          </a:solidFill>
          <a:effectLst/>
        </p:spPr>
        <p:txBody>
          <a:bodyPr wrap="none" rIns="0" bIns="72000" anchor="ctr" anchorCtr="0"/>
          <a:lstStyle>
            <a:lvl1pPr marL="0" indent="0" algn="l">
              <a:buFontTx/>
              <a:buNone/>
              <a:defRPr sz="4400" b="1">
                <a:solidFill>
                  <a:schemeClr val="tx2"/>
                </a:solidFill>
                <a:latin typeface="+mj-lt"/>
              </a:defRPr>
            </a:lvl1pPr>
            <a:lvl2pPr marL="0" indent="0">
              <a:buFontTx/>
              <a:buNone/>
              <a:defRPr sz="4400" b="1">
                <a:solidFill>
                  <a:schemeClr val="tx2"/>
                </a:solidFill>
                <a:latin typeface="+mj-lt"/>
              </a:defRPr>
            </a:lvl2pPr>
            <a:lvl3pPr marL="0" indent="0">
              <a:buFontTx/>
              <a:buNone/>
              <a:defRPr sz="4400" b="1">
                <a:solidFill>
                  <a:schemeClr val="tx2"/>
                </a:solidFill>
                <a:latin typeface="+mj-lt"/>
              </a:defRPr>
            </a:lvl3pPr>
            <a:lvl4pPr marL="0" indent="0">
              <a:buFontTx/>
              <a:buNone/>
              <a:defRPr sz="4400" b="1">
                <a:solidFill>
                  <a:schemeClr val="tx2"/>
                </a:solidFill>
                <a:latin typeface="+mj-lt"/>
              </a:defRPr>
            </a:lvl4pPr>
            <a:lvl5pPr marL="0" indent="0">
              <a:buFontTx/>
              <a:buNone/>
              <a:defRPr sz="4400" b="1">
                <a:solidFill>
                  <a:schemeClr val="tx2"/>
                </a:solidFill>
                <a:latin typeface="+mj-lt"/>
              </a:defRPr>
            </a:lvl5pPr>
            <a:lvl6pPr marL="0" indent="0">
              <a:buFontTx/>
              <a:buNone/>
              <a:defRPr sz="4400" b="1">
                <a:solidFill>
                  <a:schemeClr val="tx2"/>
                </a:solidFill>
                <a:latin typeface="+mj-lt"/>
              </a:defRPr>
            </a:lvl6pPr>
            <a:lvl7pPr marL="0" indent="0">
              <a:buFontTx/>
              <a:buNone/>
              <a:defRPr sz="4400" b="1">
                <a:solidFill>
                  <a:schemeClr val="tx2"/>
                </a:solidFill>
                <a:latin typeface="+mj-lt"/>
              </a:defRPr>
            </a:lvl7pPr>
            <a:lvl8pPr marL="0" indent="0">
              <a:buFontTx/>
              <a:buNone/>
              <a:defRPr sz="4400" b="1">
                <a:solidFill>
                  <a:schemeClr val="tx2"/>
                </a:solidFill>
                <a:latin typeface="+mj-lt"/>
              </a:defRPr>
            </a:lvl8pPr>
            <a:lvl9pPr marL="0" indent="0">
              <a:buFontTx/>
              <a:buNone/>
              <a:defRPr sz="4400" b="1">
                <a:solidFill>
                  <a:schemeClr val="tx2"/>
                </a:solidFill>
                <a:latin typeface="+mj-lt"/>
              </a:defRPr>
            </a:lvl9pPr>
          </a:lstStyle>
          <a:p>
            <a:pPr lvl="0"/>
            <a:r>
              <a:rPr lang="en-US"/>
              <a:t>00</a:t>
            </a:r>
          </a:p>
        </p:txBody>
      </p:sp>
      <p:sp>
        <p:nvSpPr>
          <p:cNvPr id="30" name="Textplatzhalter 8">
            <a:extLst>
              <a:ext uri="{FF2B5EF4-FFF2-40B4-BE49-F238E27FC236}">
                <a16:creationId xmlns:a16="http://schemas.microsoft.com/office/drawing/2014/main" id="{176E8A7C-F934-3053-3346-B9C0DDCB28B0}"/>
              </a:ext>
            </a:extLst>
          </p:cNvPr>
          <p:cNvSpPr>
            <a:spLocks noGrp="1"/>
          </p:cNvSpPr>
          <p:nvPr>
            <p:ph type="body" sz="quarter" idx="34" hasCustomPrompt="1"/>
          </p:nvPr>
        </p:nvSpPr>
        <p:spPr bwMode="white">
          <a:xfrm>
            <a:off x="6252635" y="1412776"/>
            <a:ext cx="792000" cy="540000"/>
          </a:xfrm>
          <a:solidFill>
            <a:schemeClr val="bg2"/>
          </a:solidFill>
          <a:effectLst/>
        </p:spPr>
        <p:txBody>
          <a:bodyPr wrap="none" rIns="0" bIns="72000" anchor="ctr" anchorCtr="0"/>
          <a:lstStyle>
            <a:lvl1pPr marL="0" indent="0" algn="l">
              <a:buFontTx/>
              <a:buNone/>
              <a:defRPr sz="4400" b="1">
                <a:solidFill>
                  <a:schemeClr val="tx2"/>
                </a:solidFill>
                <a:latin typeface="+mj-lt"/>
              </a:defRPr>
            </a:lvl1pPr>
            <a:lvl2pPr marL="0" indent="0">
              <a:buFontTx/>
              <a:buNone/>
              <a:defRPr sz="4400" b="1">
                <a:solidFill>
                  <a:schemeClr val="tx2"/>
                </a:solidFill>
                <a:latin typeface="+mj-lt"/>
              </a:defRPr>
            </a:lvl2pPr>
            <a:lvl3pPr marL="0" indent="0">
              <a:buFontTx/>
              <a:buNone/>
              <a:defRPr sz="4400" b="1">
                <a:solidFill>
                  <a:schemeClr val="tx2"/>
                </a:solidFill>
                <a:latin typeface="+mj-lt"/>
              </a:defRPr>
            </a:lvl3pPr>
            <a:lvl4pPr marL="0" indent="0">
              <a:buFontTx/>
              <a:buNone/>
              <a:defRPr sz="4400" b="1">
                <a:solidFill>
                  <a:schemeClr val="tx2"/>
                </a:solidFill>
                <a:latin typeface="+mj-lt"/>
              </a:defRPr>
            </a:lvl4pPr>
            <a:lvl5pPr marL="0" indent="0">
              <a:buFontTx/>
              <a:buNone/>
              <a:defRPr sz="4400" b="1">
                <a:solidFill>
                  <a:schemeClr val="tx2"/>
                </a:solidFill>
                <a:latin typeface="+mj-lt"/>
              </a:defRPr>
            </a:lvl5pPr>
            <a:lvl6pPr marL="0" indent="0">
              <a:buFontTx/>
              <a:buNone/>
              <a:defRPr sz="4400" b="1">
                <a:solidFill>
                  <a:schemeClr val="tx2"/>
                </a:solidFill>
                <a:latin typeface="+mj-lt"/>
              </a:defRPr>
            </a:lvl6pPr>
            <a:lvl7pPr marL="0" indent="0">
              <a:buFontTx/>
              <a:buNone/>
              <a:defRPr sz="4400" b="1">
                <a:solidFill>
                  <a:schemeClr val="tx2"/>
                </a:solidFill>
                <a:latin typeface="+mj-lt"/>
              </a:defRPr>
            </a:lvl7pPr>
            <a:lvl8pPr marL="0" indent="0">
              <a:buFontTx/>
              <a:buNone/>
              <a:defRPr sz="4400" b="1">
                <a:solidFill>
                  <a:schemeClr val="tx2"/>
                </a:solidFill>
                <a:latin typeface="+mj-lt"/>
              </a:defRPr>
            </a:lvl8pPr>
            <a:lvl9pPr marL="0" indent="0">
              <a:buFontTx/>
              <a:buNone/>
              <a:defRPr sz="4400" b="1">
                <a:solidFill>
                  <a:schemeClr val="tx2"/>
                </a:solidFill>
                <a:latin typeface="+mj-lt"/>
              </a:defRPr>
            </a:lvl9pPr>
          </a:lstStyle>
          <a:p>
            <a:pPr lvl="0"/>
            <a:r>
              <a:rPr lang="en-US"/>
              <a:t>00</a:t>
            </a:r>
          </a:p>
        </p:txBody>
      </p:sp>
      <p:sp>
        <p:nvSpPr>
          <p:cNvPr id="34" name="Textplatzhalter 8">
            <a:extLst>
              <a:ext uri="{FF2B5EF4-FFF2-40B4-BE49-F238E27FC236}">
                <a16:creationId xmlns:a16="http://schemas.microsoft.com/office/drawing/2014/main" id="{6F35D68B-9EA2-1F5E-DBD3-B9F93C1D90B9}"/>
              </a:ext>
            </a:extLst>
          </p:cNvPr>
          <p:cNvSpPr>
            <a:spLocks noGrp="1"/>
          </p:cNvSpPr>
          <p:nvPr>
            <p:ph type="body" sz="quarter" idx="38" hasCustomPrompt="1"/>
          </p:nvPr>
        </p:nvSpPr>
        <p:spPr bwMode="white">
          <a:xfrm>
            <a:off x="6252531" y="2529950"/>
            <a:ext cx="792000" cy="540000"/>
          </a:xfrm>
          <a:solidFill>
            <a:schemeClr val="bg2"/>
          </a:solidFill>
          <a:effectLst/>
        </p:spPr>
        <p:txBody>
          <a:bodyPr wrap="none" rIns="0" bIns="72000" anchor="ctr" anchorCtr="0"/>
          <a:lstStyle>
            <a:lvl1pPr marL="0" indent="0" algn="l">
              <a:buFontTx/>
              <a:buNone/>
              <a:defRPr sz="4400" b="1">
                <a:solidFill>
                  <a:schemeClr val="tx2"/>
                </a:solidFill>
                <a:latin typeface="+mj-lt"/>
              </a:defRPr>
            </a:lvl1pPr>
            <a:lvl2pPr marL="0" indent="0">
              <a:buFontTx/>
              <a:buNone/>
              <a:defRPr sz="4400" b="1">
                <a:solidFill>
                  <a:schemeClr val="tx2"/>
                </a:solidFill>
                <a:latin typeface="+mj-lt"/>
              </a:defRPr>
            </a:lvl2pPr>
            <a:lvl3pPr marL="0" indent="0">
              <a:buFontTx/>
              <a:buNone/>
              <a:defRPr sz="4400" b="1">
                <a:solidFill>
                  <a:schemeClr val="tx2"/>
                </a:solidFill>
                <a:latin typeface="+mj-lt"/>
              </a:defRPr>
            </a:lvl3pPr>
            <a:lvl4pPr marL="0" indent="0">
              <a:buFontTx/>
              <a:buNone/>
              <a:defRPr sz="4400" b="1">
                <a:solidFill>
                  <a:schemeClr val="tx2"/>
                </a:solidFill>
                <a:latin typeface="+mj-lt"/>
              </a:defRPr>
            </a:lvl4pPr>
            <a:lvl5pPr marL="0" indent="0">
              <a:buFontTx/>
              <a:buNone/>
              <a:defRPr sz="4400" b="1">
                <a:solidFill>
                  <a:schemeClr val="tx2"/>
                </a:solidFill>
                <a:latin typeface="+mj-lt"/>
              </a:defRPr>
            </a:lvl5pPr>
            <a:lvl6pPr marL="0" indent="0">
              <a:buFontTx/>
              <a:buNone/>
              <a:defRPr sz="4400" b="1">
                <a:solidFill>
                  <a:schemeClr val="tx2"/>
                </a:solidFill>
                <a:latin typeface="+mj-lt"/>
              </a:defRPr>
            </a:lvl6pPr>
            <a:lvl7pPr marL="0" indent="0">
              <a:buFontTx/>
              <a:buNone/>
              <a:defRPr sz="4400" b="1">
                <a:solidFill>
                  <a:schemeClr val="tx2"/>
                </a:solidFill>
                <a:latin typeface="+mj-lt"/>
              </a:defRPr>
            </a:lvl7pPr>
            <a:lvl8pPr marL="0" indent="0">
              <a:buFontTx/>
              <a:buNone/>
              <a:defRPr sz="4400" b="1">
                <a:solidFill>
                  <a:schemeClr val="tx2"/>
                </a:solidFill>
                <a:latin typeface="+mj-lt"/>
              </a:defRPr>
            </a:lvl8pPr>
            <a:lvl9pPr marL="0" indent="0">
              <a:buFontTx/>
              <a:buNone/>
              <a:defRPr sz="4400" b="1">
                <a:solidFill>
                  <a:schemeClr val="tx2"/>
                </a:solidFill>
                <a:latin typeface="+mj-lt"/>
              </a:defRPr>
            </a:lvl9pPr>
          </a:lstStyle>
          <a:p>
            <a:pPr lvl="0"/>
            <a:r>
              <a:rPr lang="en-US"/>
              <a:t>00</a:t>
            </a:r>
          </a:p>
        </p:txBody>
      </p:sp>
      <p:sp>
        <p:nvSpPr>
          <p:cNvPr id="35" name="Textplatzhalter 8">
            <a:extLst>
              <a:ext uri="{FF2B5EF4-FFF2-40B4-BE49-F238E27FC236}">
                <a16:creationId xmlns:a16="http://schemas.microsoft.com/office/drawing/2014/main" id="{C0AE24B1-32EB-BCA7-7B48-261B6399A0A5}"/>
              </a:ext>
            </a:extLst>
          </p:cNvPr>
          <p:cNvSpPr>
            <a:spLocks noGrp="1"/>
          </p:cNvSpPr>
          <p:nvPr>
            <p:ph type="body" sz="quarter" idx="39" hasCustomPrompt="1"/>
          </p:nvPr>
        </p:nvSpPr>
        <p:spPr bwMode="white">
          <a:xfrm>
            <a:off x="6252427" y="3646074"/>
            <a:ext cx="792000" cy="540000"/>
          </a:xfrm>
          <a:solidFill>
            <a:schemeClr val="bg2"/>
          </a:solidFill>
          <a:effectLst/>
        </p:spPr>
        <p:txBody>
          <a:bodyPr wrap="none" rIns="0" bIns="72000" anchor="ctr" anchorCtr="0"/>
          <a:lstStyle>
            <a:lvl1pPr marL="0" indent="0" algn="l">
              <a:buFontTx/>
              <a:buNone/>
              <a:defRPr sz="4400" b="1">
                <a:solidFill>
                  <a:schemeClr val="tx2"/>
                </a:solidFill>
                <a:latin typeface="+mj-lt"/>
              </a:defRPr>
            </a:lvl1pPr>
            <a:lvl2pPr marL="0" indent="0">
              <a:buFontTx/>
              <a:buNone/>
              <a:defRPr sz="4400" b="1">
                <a:solidFill>
                  <a:schemeClr val="tx2"/>
                </a:solidFill>
                <a:latin typeface="+mj-lt"/>
              </a:defRPr>
            </a:lvl2pPr>
            <a:lvl3pPr marL="0" indent="0">
              <a:buFontTx/>
              <a:buNone/>
              <a:defRPr sz="4400" b="1">
                <a:solidFill>
                  <a:schemeClr val="tx2"/>
                </a:solidFill>
                <a:latin typeface="+mj-lt"/>
              </a:defRPr>
            </a:lvl3pPr>
            <a:lvl4pPr marL="0" indent="0">
              <a:buFontTx/>
              <a:buNone/>
              <a:defRPr sz="4400" b="1">
                <a:solidFill>
                  <a:schemeClr val="tx2"/>
                </a:solidFill>
                <a:latin typeface="+mj-lt"/>
              </a:defRPr>
            </a:lvl4pPr>
            <a:lvl5pPr marL="0" indent="0">
              <a:buFontTx/>
              <a:buNone/>
              <a:defRPr sz="4400" b="1">
                <a:solidFill>
                  <a:schemeClr val="tx2"/>
                </a:solidFill>
                <a:latin typeface="+mj-lt"/>
              </a:defRPr>
            </a:lvl5pPr>
            <a:lvl6pPr marL="0" indent="0">
              <a:buFontTx/>
              <a:buNone/>
              <a:defRPr sz="4400" b="1">
                <a:solidFill>
                  <a:schemeClr val="tx2"/>
                </a:solidFill>
                <a:latin typeface="+mj-lt"/>
              </a:defRPr>
            </a:lvl6pPr>
            <a:lvl7pPr marL="0" indent="0">
              <a:buFontTx/>
              <a:buNone/>
              <a:defRPr sz="4400" b="1">
                <a:solidFill>
                  <a:schemeClr val="tx2"/>
                </a:solidFill>
                <a:latin typeface="+mj-lt"/>
              </a:defRPr>
            </a:lvl7pPr>
            <a:lvl8pPr marL="0" indent="0">
              <a:buFontTx/>
              <a:buNone/>
              <a:defRPr sz="4400" b="1">
                <a:solidFill>
                  <a:schemeClr val="tx2"/>
                </a:solidFill>
                <a:latin typeface="+mj-lt"/>
              </a:defRPr>
            </a:lvl8pPr>
            <a:lvl9pPr marL="0" indent="0">
              <a:buFontTx/>
              <a:buNone/>
              <a:defRPr sz="4400" b="1">
                <a:solidFill>
                  <a:schemeClr val="tx2"/>
                </a:solidFill>
                <a:latin typeface="+mj-lt"/>
              </a:defRPr>
            </a:lvl9pPr>
          </a:lstStyle>
          <a:p>
            <a:pPr lvl="0"/>
            <a:r>
              <a:rPr lang="en-US"/>
              <a:t>00</a:t>
            </a:r>
          </a:p>
        </p:txBody>
      </p:sp>
      <p:sp>
        <p:nvSpPr>
          <p:cNvPr id="36" name="Textplatzhalter 8">
            <a:extLst>
              <a:ext uri="{FF2B5EF4-FFF2-40B4-BE49-F238E27FC236}">
                <a16:creationId xmlns:a16="http://schemas.microsoft.com/office/drawing/2014/main" id="{A942C4DD-370F-53DC-9980-04DA927CBB92}"/>
              </a:ext>
            </a:extLst>
          </p:cNvPr>
          <p:cNvSpPr>
            <a:spLocks noGrp="1"/>
          </p:cNvSpPr>
          <p:nvPr>
            <p:ph type="body" sz="quarter" idx="40" hasCustomPrompt="1"/>
          </p:nvPr>
        </p:nvSpPr>
        <p:spPr bwMode="white">
          <a:xfrm>
            <a:off x="6252427" y="4762198"/>
            <a:ext cx="792000" cy="540000"/>
          </a:xfrm>
          <a:solidFill>
            <a:schemeClr val="bg2"/>
          </a:solidFill>
          <a:effectLst/>
        </p:spPr>
        <p:txBody>
          <a:bodyPr wrap="none" rIns="0" bIns="72000" anchor="ctr" anchorCtr="0"/>
          <a:lstStyle>
            <a:lvl1pPr marL="0" indent="0" algn="l">
              <a:buFontTx/>
              <a:buNone/>
              <a:defRPr sz="4400" b="1">
                <a:solidFill>
                  <a:schemeClr val="tx2"/>
                </a:solidFill>
                <a:latin typeface="+mj-lt"/>
              </a:defRPr>
            </a:lvl1pPr>
            <a:lvl2pPr marL="0" indent="0">
              <a:buFontTx/>
              <a:buNone/>
              <a:defRPr sz="4400" b="1">
                <a:solidFill>
                  <a:schemeClr val="tx2"/>
                </a:solidFill>
                <a:latin typeface="+mj-lt"/>
              </a:defRPr>
            </a:lvl2pPr>
            <a:lvl3pPr marL="0" indent="0">
              <a:buFontTx/>
              <a:buNone/>
              <a:defRPr sz="4400" b="1">
                <a:solidFill>
                  <a:schemeClr val="tx2"/>
                </a:solidFill>
                <a:latin typeface="+mj-lt"/>
              </a:defRPr>
            </a:lvl3pPr>
            <a:lvl4pPr marL="0" indent="0">
              <a:buFontTx/>
              <a:buNone/>
              <a:defRPr sz="4400" b="1">
                <a:solidFill>
                  <a:schemeClr val="tx2"/>
                </a:solidFill>
                <a:latin typeface="+mj-lt"/>
              </a:defRPr>
            </a:lvl4pPr>
            <a:lvl5pPr marL="0" indent="0">
              <a:buFontTx/>
              <a:buNone/>
              <a:defRPr sz="4400" b="1">
                <a:solidFill>
                  <a:schemeClr val="tx2"/>
                </a:solidFill>
                <a:latin typeface="+mj-lt"/>
              </a:defRPr>
            </a:lvl5pPr>
            <a:lvl6pPr marL="0" indent="0">
              <a:buFontTx/>
              <a:buNone/>
              <a:defRPr sz="4400" b="1">
                <a:solidFill>
                  <a:schemeClr val="tx2"/>
                </a:solidFill>
                <a:latin typeface="+mj-lt"/>
              </a:defRPr>
            </a:lvl6pPr>
            <a:lvl7pPr marL="0" indent="0">
              <a:buFontTx/>
              <a:buNone/>
              <a:defRPr sz="4400" b="1">
                <a:solidFill>
                  <a:schemeClr val="tx2"/>
                </a:solidFill>
                <a:latin typeface="+mj-lt"/>
              </a:defRPr>
            </a:lvl7pPr>
            <a:lvl8pPr marL="0" indent="0">
              <a:buFontTx/>
              <a:buNone/>
              <a:defRPr sz="4400" b="1">
                <a:solidFill>
                  <a:schemeClr val="tx2"/>
                </a:solidFill>
                <a:latin typeface="+mj-lt"/>
              </a:defRPr>
            </a:lvl8pPr>
            <a:lvl9pPr marL="0" indent="0">
              <a:buFontTx/>
              <a:buNone/>
              <a:defRPr sz="4400" b="1">
                <a:solidFill>
                  <a:schemeClr val="tx2"/>
                </a:solidFill>
                <a:latin typeface="+mj-lt"/>
              </a:defRPr>
            </a:lvl9pPr>
          </a:lstStyle>
          <a:p>
            <a:pPr lvl="0"/>
            <a:r>
              <a:rPr lang="en-US"/>
              <a:t>00</a:t>
            </a:r>
          </a:p>
        </p:txBody>
      </p:sp>
      <p:sp>
        <p:nvSpPr>
          <p:cNvPr id="2" name="Textplatzhalter 8">
            <a:extLst>
              <a:ext uri="{FF2B5EF4-FFF2-40B4-BE49-F238E27FC236}">
                <a16:creationId xmlns:a16="http://schemas.microsoft.com/office/drawing/2014/main" id="{FE96CCAE-DEB1-05B2-23F4-80296F42DC33}"/>
              </a:ext>
            </a:extLst>
          </p:cNvPr>
          <p:cNvSpPr>
            <a:spLocks noGrp="1"/>
          </p:cNvSpPr>
          <p:nvPr>
            <p:ph type="body" sz="quarter" idx="41" hasCustomPrompt="1"/>
          </p:nvPr>
        </p:nvSpPr>
        <p:spPr bwMode="gray">
          <a:xfrm>
            <a:off x="1485714" y="2529314"/>
            <a:ext cx="4464000" cy="864000"/>
          </a:xfrm>
        </p:spPr>
        <p:txBody>
          <a:bodyPr/>
          <a:lstStyle>
            <a:lvl1pPr marL="0" indent="0">
              <a:spcAft>
                <a:spcPts val="0"/>
              </a:spcAft>
              <a:buFontTx/>
              <a:buNone/>
              <a:defRPr sz="1600" b="1">
                <a:solidFill>
                  <a:schemeClr val="bg1"/>
                </a:solidFill>
              </a:defRPr>
            </a:lvl1pPr>
            <a:lvl2pPr marL="0" indent="0">
              <a:spcAft>
                <a:spcPts val="0"/>
              </a:spcAft>
              <a:buFontTx/>
              <a:buNone/>
              <a:defRPr sz="1600">
                <a:solidFill>
                  <a:schemeClr val="bg1"/>
                </a:solidFill>
              </a:defRPr>
            </a:lvl2pPr>
            <a:lvl3pPr marL="0" indent="0">
              <a:spcAft>
                <a:spcPts val="0"/>
              </a:spcAft>
              <a:buFontTx/>
              <a:buNone/>
              <a:defRPr sz="1600">
                <a:solidFill>
                  <a:schemeClr val="bg1"/>
                </a:solidFill>
              </a:defRPr>
            </a:lvl3pPr>
            <a:lvl4pPr marL="0" indent="0">
              <a:spcAft>
                <a:spcPts val="0"/>
              </a:spcAft>
              <a:buFontTx/>
              <a:buNone/>
              <a:defRPr sz="1600">
                <a:solidFill>
                  <a:schemeClr val="bg1"/>
                </a:solidFill>
              </a:defRPr>
            </a:lvl4pPr>
            <a:lvl5pPr marL="0" indent="0">
              <a:spcAft>
                <a:spcPts val="0"/>
              </a:spcAft>
              <a:buFontTx/>
              <a:buNone/>
              <a:defRPr sz="1600">
                <a:solidFill>
                  <a:schemeClr val="bg1"/>
                </a:solidFill>
              </a:defRPr>
            </a:lvl5pPr>
            <a:lvl6pPr marL="0" indent="0">
              <a:spcAft>
                <a:spcPts val="0"/>
              </a:spcAft>
              <a:buFontTx/>
              <a:buNone/>
              <a:defRPr sz="1600">
                <a:solidFill>
                  <a:schemeClr val="bg1"/>
                </a:solidFill>
              </a:defRPr>
            </a:lvl6pPr>
            <a:lvl7pPr marL="0" indent="0">
              <a:spcAft>
                <a:spcPts val="0"/>
              </a:spcAft>
              <a:buFontTx/>
              <a:buNone/>
              <a:defRPr sz="1600">
                <a:solidFill>
                  <a:schemeClr val="bg1"/>
                </a:solidFill>
              </a:defRPr>
            </a:lvl7pPr>
            <a:lvl8pPr marL="0" indent="0">
              <a:spcAft>
                <a:spcPts val="0"/>
              </a:spcAft>
              <a:buFontTx/>
              <a:buNone/>
              <a:defRPr sz="1600">
                <a:solidFill>
                  <a:schemeClr val="bg1"/>
                </a:solidFill>
              </a:defRPr>
            </a:lvl8pPr>
            <a:lvl9pPr marL="0" indent="0">
              <a:spcAft>
                <a:spcPts val="0"/>
              </a:spcAft>
              <a:buFontTx/>
              <a:buNone/>
              <a:defRPr sz="1600">
                <a:solidFill>
                  <a:schemeClr val="bg1"/>
                </a:solidFill>
              </a:defRPr>
            </a:lvl9pPr>
          </a:lstStyle>
          <a:p>
            <a:pPr lvl="0"/>
            <a:r>
              <a:rPr lang="en-US"/>
              <a:t>First level</a:t>
            </a:r>
          </a:p>
          <a:p>
            <a:pPr lvl="1"/>
            <a:r>
              <a:rPr lang="en-US"/>
              <a:t>Second level</a:t>
            </a:r>
          </a:p>
        </p:txBody>
      </p:sp>
      <p:sp>
        <p:nvSpPr>
          <p:cNvPr id="3" name="Textplatzhalter 8">
            <a:extLst>
              <a:ext uri="{FF2B5EF4-FFF2-40B4-BE49-F238E27FC236}">
                <a16:creationId xmlns:a16="http://schemas.microsoft.com/office/drawing/2014/main" id="{A507323D-32FF-D21E-0B11-BE50DD3C09B2}"/>
              </a:ext>
            </a:extLst>
          </p:cNvPr>
          <p:cNvSpPr>
            <a:spLocks noGrp="1"/>
          </p:cNvSpPr>
          <p:nvPr>
            <p:ph type="body" sz="quarter" idx="42" hasCustomPrompt="1"/>
          </p:nvPr>
        </p:nvSpPr>
        <p:spPr bwMode="gray">
          <a:xfrm>
            <a:off x="1485714" y="3645279"/>
            <a:ext cx="4464000" cy="864000"/>
          </a:xfrm>
        </p:spPr>
        <p:txBody>
          <a:bodyPr/>
          <a:lstStyle>
            <a:lvl1pPr marL="0" indent="0">
              <a:spcAft>
                <a:spcPts val="0"/>
              </a:spcAft>
              <a:buFontTx/>
              <a:buNone/>
              <a:defRPr sz="1600" b="1">
                <a:solidFill>
                  <a:schemeClr val="bg1"/>
                </a:solidFill>
              </a:defRPr>
            </a:lvl1pPr>
            <a:lvl2pPr marL="0" indent="0">
              <a:spcAft>
                <a:spcPts val="0"/>
              </a:spcAft>
              <a:buFontTx/>
              <a:buNone/>
              <a:defRPr sz="1600">
                <a:solidFill>
                  <a:schemeClr val="bg1"/>
                </a:solidFill>
              </a:defRPr>
            </a:lvl2pPr>
            <a:lvl3pPr marL="0" indent="0">
              <a:spcAft>
                <a:spcPts val="0"/>
              </a:spcAft>
              <a:buFontTx/>
              <a:buNone/>
              <a:defRPr sz="1600">
                <a:solidFill>
                  <a:schemeClr val="bg1"/>
                </a:solidFill>
              </a:defRPr>
            </a:lvl3pPr>
            <a:lvl4pPr marL="0" indent="0">
              <a:spcAft>
                <a:spcPts val="0"/>
              </a:spcAft>
              <a:buFontTx/>
              <a:buNone/>
              <a:defRPr sz="1600">
                <a:solidFill>
                  <a:schemeClr val="bg1"/>
                </a:solidFill>
              </a:defRPr>
            </a:lvl4pPr>
            <a:lvl5pPr marL="0" indent="0">
              <a:spcAft>
                <a:spcPts val="0"/>
              </a:spcAft>
              <a:buFontTx/>
              <a:buNone/>
              <a:defRPr sz="1600">
                <a:solidFill>
                  <a:schemeClr val="bg1"/>
                </a:solidFill>
              </a:defRPr>
            </a:lvl5pPr>
            <a:lvl6pPr marL="0" indent="0">
              <a:spcAft>
                <a:spcPts val="0"/>
              </a:spcAft>
              <a:buFontTx/>
              <a:buNone/>
              <a:defRPr sz="1600">
                <a:solidFill>
                  <a:schemeClr val="bg1"/>
                </a:solidFill>
              </a:defRPr>
            </a:lvl6pPr>
            <a:lvl7pPr marL="0" indent="0">
              <a:spcAft>
                <a:spcPts val="0"/>
              </a:spcAft>
              <a:buFontTx/>
              <a:buNone/>
              <a:defRPr sz="1600">
                <a:solidFill>
                  <a:schemeClr val="bg1"/>
                </a:solidFill>
              </a:defRPr>
            </a:lvl7pPr>
            <a:lvl8pPr marL="0" indent="0">
              <a:spcAft>
                <a:spcPts val="0"/>
              </a:spcAft>
              <a:buFontTx/>
              <a:buNone/>
              <a:defRPr sz="1600">
                <a:solidFill>
                  <a:schemeClr val="bg1"/>
                </a:solidFill>
              </a:defRPr>
            </a:lvl8pPr>
            <a:lvl9pPr marL="0" indent="0">
              <a:spcAft>
                <a:spcPts val="0"/>
              </a:spcAft>
              <a:buFontTx/>
              <a:buNone/>
              <a:defRPr sz="1600">
                <a:solidFill>
                  <a:schemeClr val="bg1"/>
                </a:solidFill>
              </a:defRPr>
            </a:lvl9pPr>
          </a:lstStyle>
          <a:p>
            <a:pPr lvl="0"/>
            <a:r>
              <a:rPr lang="en-US"/>
              <a:t>First level</a:t>
            </a:r>
          </a:p>
          <a:p>
            <a:pPr lvl="1"/>
            <a:r>
              <a:rPr lang="en-US"/>
              <a:t>Second level</a:t>
            </a:r>
          </a:p>
        </p:txBody>
      </p:sp>
      <p:sp>
        <p:nvSpPr>
          <p:cNvPr id="8" name="Textplatzhalter 8">
            <a:extLst>
              <a:ext uri="{FF2B5EF4-FFF2-40B4-BE49-F238E27FC236}">
                <a16:creationId xmlns:a16="http://schemas.microsoft.com/office/drawing/2014/main" id="{7E31A785-5524-76BF-9060-B6AA5B0F30E7}"/>
              </a:ext>
            </a:extLst>
          </p:cNvPr>
          <p:cNvSpPr>
            <a:spLocks noGrp="1"/>
          </p:cNvSpPr>
          <p:nvPr>
            <p:ph type="body" sz="quarter" idx="43" hasCustomPrompt="1"/>
          </p:nvPr>
        </p:nvSpPr>
        <p:spPr bwMode="gray">
          <a:xfrm>
            <a:off x="1485714" y="4761244"/>
            <a:ext cx="4464000" cy="864000"/>
          </a:xfrm>
        </p:spPr>
        <p:txBody>
          <a:bodyPr/>
          <a:lstStyle>
            <a:lvl1pPr marL="0" indent="0">
              <a:spcAft>
                <a:spcPts val="0"/>
              </a:spcAft>
              <a:buFontTx/>
              <a:buNone/>
              <a:defRPr sz="1600" b="1">
                <a:solidFill>
                  <a:schemeClr val="bg1"/>
                </a:solidFill>
              </a:defRPr>
            </a:lvl1pPr>
            <a:lvl2pPr marL="0" indent="0">
              <a:spcAft>
                <a:spcPts val="0"/>
              </a:spcAft>
              <a:buFontTx/>
              <a:buNone/>
              <a:defRPr sz="1600">
                <a:solidFill>
                  <a:schemeClr val="bg1"/>
                </a:solidFill>
              </a:defRPr>
            </a:lvl2pPr>
            <a:lvl3pPr marL="0" indent="0">
              <a:spcAft>
                <a:spcPts val="0"/>
              </a:spcAft>
              <a:buFontTx/>
              <a:buNone/>
              <a:defRPr sz="1600">
                <a:solidFill>
                  <a:schemeClr val="bg1"/>
                </a:solidFill>
              </a:defRPr>
            </a:lvl3pPr>
            <a:lvl4pPr marL="0" indent="0">
              <a:spcAft>
                <a:spcPts val="0"/>
              </a:spcAft>
              <a:buFontTx/>
              <a:buNone/>
              <a:defRPr sz="1600">
                <a:solidFill>
                  <a:schemeClr val="bg1"/>
                </a:solidFill>
              </a:defRPr>
            </a:lvl4pPr>
            <a:lvl5pPr marL="0" indent="0">
              <a:spcAft>
                <a:spcPts val="0"/>
              </a:spcAft>
              <a:buFontTx/>
              <a:buNone/>
              <a:defRPr sz="1600">
                <a:solidFill>
                  <a:schemeClr val="bg1"/>
                </a:solidFill>
              </a:defRPr>
            </a:lvl5pPr>
            <a:lvl6pPr marL="0" indent="0">
              <a:spcAft>
                <a:spcPts val="0"/>
              </a:spcAft>
              <a:buFontTx/>
              <a:buNone/>
              <a:defRPr sz="1600">
                <a:solidFill>
                  <a:schemeClr val="bg1"/>
                </a:solidFill>
              </a:defRPr>
            </a:lvl6pPr>
            <a:lvl7pPr marL="0" indent="0">
              <a:spcAft>
                <a:spcPts val="0"/>
              </a:spcAft>
              <a:buFontTx/>
              <a:buNone/>
              <a:defRPr sz="1600">
                <a:solidFill>
                  <a:schemeClr val="bg1"/>
                </a:solidFill>
              </a:defRPr>
            </a:lvl7pPr>
            <a:lvl8pPr marL="0" indent="0">
              <a:spcAft>
                <a:spcPts val="0"/>
              </a:spcAft>
              <a:buFontTx/>
              <a:buNone/>
              <a:defRPr sz="1600">
                <a:solidFill>
                  <a:schemeClr val="bg1"/>
                </a:solidFill>
              </a:defRPr>
            </a:lvl8pPr>
            <a:lvl9pPr marL="0" indent="0">
              <a:spcAft>
                <a:spcPts val="0"/>
              </a:spcAft>
              <a:buFontTx/>
              <a:buNone/>
              <a:defRPr sz="1600">
                <a:solidFill>
                  <a:schemeClr val="bg1"/>
                </a:solidFill>
              </a:defRPr>
            </a:lvl9pPr>
          </a:lstStyle>
          <a:p>
            <a:pPr lvl="0"/>
            <a:r>
              <a:rPr lang="en-US"/>
              <a:t>First level</a:t>
            </a:r>
          </a:p>
          <a:p>
            <a:pPr lvl="1"/>
            <a:r>
              <a:rPr lang="en-US"/>
              <a:t>Second level</a:t>
            </a:r>
          </a:p>
        </p:txBody>
      </p:sp>
      <p:sp>
        <p:nvSpPr>
          <p:cNvPr id="10" name="Textplatzhalter 8">
            <a:extLst>
              <a:ext uri="{FF2B5EF4-FFF2-40B4-BE49-F238E27FC236}">
                <a16:creationId xmlns:a16="http://schemas.microsoft.com/office/drawing/2014/main" id="{EFEA4E51-2FA4-4753-1997-132CFAA3ED77}"/>
              </a:ext>
            </a:extLst>
          </p:cNvPr>
          <p:cNvSpPr>
            <a:spLocks noGrp="1"/>
          </p:cNvSpPr>
          <p:nvPr>
            <p:ph type="body" sz="quarter" idx="44" hasCustomPrompt="1"/>
          </p:nvPr>
        </p:nvSpPr>
        <p:spPr bwMode="gray">
          <a:xfrm>
            <a:off x="7248624" y="1412776"/>
            <a:ext cx="4464000" cy="864000"/>
          </a:xfrm>
        </p:spPr>
        <p:txBody>
          <a:bodyPr/>
          <a:lstStyle>
            <a:lvl1pPr marL="0" indent="0">
              <a:spcAft>
                <a:spcPts val="0"/>
              </a:spcAft>
              <a:buFontTx/>
              <a:buNone/>
              <a:defRPr sz="1600" b="1">
                <a:solidFill>
                  <a:schemeClr val="bg1"/>
                </a:solidFill>
              </a:defRPr>
            </a:lvl1pPr>
            <a:lvl2pPr marL="0" indent="0">
              <a:spcAft>
                <a:spcPts val="0"/>
              </a:spcAft>
              <a:buFontTx/>
              <a:buNone/>
              <a:defRPr sz="1600">
                <a:solidFill>
                  <a:schemeClr val="bg1"/>
                </a:solidFill>
              </a:defRPr>
            </a:lvl2pPr>
            <a:lvl3pPr marL="0" indent="0">
              <a:spcAft>
                <a:spcPts val="0"/>
              </a:spcAft>
              <a:buFontTx/>
              <a:buNone/>
              <a:defRPr sz="1600">
                <a:solidFill>
                  <a:schemeClr val="bg1"/>
                </a:solidFill>
              </a:defRPr>
            </a:lvl3pPr>
            <a:lvl4pPr marL="0" indent="0">
              <a:spcAft>
                <a:spcPts val="0"/>
              </a:spcAft>
              <a:buFontTx/>
              <a:buNone/>
              <a:defRPr sz="1600">
                <a:solidFill>
                  <a:schemeClr val="bg1"/>
                </a:solidFill>
              </a:defRPr>
            </a:lvl4pPr>
            <a:lvl5pPr marL="0" indent="0">
              <a:spcAft>
                <a:spcPts val="0"/>
              </a:spcAft>
              <a:buFontTx/>
              <a:buNone/>
              <a:defRPr sz="1600">
                <a:solidFill>
                  <a:schemeClr val="bg1"/>
                </a:solidFill>
              </a:defRPr>
            </a:lvl5pPr>
            <a:lvl6pPr marL="0" indent="0">
              <a:spcAft>
                <a:spcPts val="0"/>
              </a:spcAft>
              <a:buFontTx/>
              <a:buNone/>
              <a:defRPr sz="1600">
                <a:solidFill>
                  <a:schemeClr val="bg1"/>
                </a:solidFill>
              </a:defRPr>
            </a:lvl6pPr>
            <a:lvl7pPr marL="0" indent="0">
              <a:spcAft>
                <a:spcPts val="0"/>
              </a:spcAft>
              <a:buFontTx/>
              <a:buNone/>
              <a:defRPr sz="1600">
                <a:solidFill>
                  <a:schemeClr val="bg1"/>
                </a:solidFill>
              </a:defRPr>
            </a:lvl7pPr>
            <a:lvl8pPr marL="0" indent="0">
              <a:spcAft>
                <a:spcPts val="0"/>
              </a:spcAft>
              <a:buFontTx/>
              <a:buNone/>
              <a:defRPr sz="1600">
                <a:solidFill>
                  <a:schemeClr val="bg1"/>
                </a:solidFill>
              </a:defRPr>
            </a:lvl8pPr>
            <a:lvl9pPr marL="0" indent="0">
              <a:spcAft>
                <a:spcPts val="0"/>
              </a:spcAft>
              <a:buFontTx/>
              <a:buNone/>
              <a:defRPr sz="1600">
                <a:solidFill>
                  <a:schemeClr val="bg1"/>
                </a:solidFill>
              </a:defRPr>
            </a:lvl9pPr>
          </a:lstStyle>
          <a:p>
            <a:pPr lvl="0"/>
            <a:r>
              <a:rPr lang="en-US"/>
              <a:t>First level</a:t>
            </a:r>
          </a:p>
          <a:p>
            <a:pPr lvl="1"/>
            <a:r>
              <a:rPr lang="en-US"/>
              <a:t>Second level</a:t>
            </a:r>
          </a:p>
        </p:txBody>
      </p:sp>
      <p:sp>
        <p:nvSpPr>
          <p:cNvPr id="12" name="Textplatzhalter 8">
            <a:extLst>
              <a:ext uri="{FF2B5EF4-FFF2-40B4-BE49-F238E27FC236}">
                <a16:creationId xmlns:a16="http://schemas.microsoft.com/office/drawing/2014/main" id="{AB9A186C-679D-438B-04CB-003052B11225}"/>
              </a:ext>
            </a:extLst>
          </p:cNvPr>
          <p:cNvSpPr>
            <a:spLocks noGrp="1"/>
          </p:cNvSpPr>
          <p:nvPr>
            <p:ph type="body" sz="quarter" idx="45" hasCustomPrompt="1"/>
          </p:nvPr>
        </p:nvSpPr>
        <p:spPr bwMode="gray">
          <a:xfrm>
            <a:off x="7248624" y="2529314"/>
            <a:ext cx="4464000" cy="864000"/>
          </a:xfrm>
        </p:spPr>
        <p:txBody>
          <a:bodyPr/>
          <a:lstStyle>
            <a:lvl1pPr marL="0" indent="0">
              <a:spcAft>
                <a:spcPts val="0"/>
              </a:spcAft>
              <a:buFontTx/>
              <a:buNone/>
              <a:defRPr sz="1600" b="1">
                <a:solidFill>
                  <a:schemeClr val="bg1"/>
                </a:solidFill>
              </a:defRPr>
            </a:lvl1pPr>
            <a:lvl2pPr marL="0" indent="0">
              <a:spcAft>
                <a:spcPts val="0"/>
              </a:spcAft>
              <a:buFontTx/>
              <a:buNone/>
              <a:defRPr sz="1600">
                <a:solidFill>
                  <a:schemeClr val="bg1"/>
                </a:solidFill>
              </a:defRPr>
            </a:lvl2pPr>
            <a:lvl3pPr marL="0" indent="0">
              <a:spcAft>
                <a:spcPts val="0"/>
              </a:spcAft>
              <a:buFontTx/>
              <a:buNone/>
              <a:defRPr sz="1600">
                <a:solidFill>
                  <a:schemeClr val="bg1"/>
                </a:solidFill>
              </a:defRPr>
            </a:lvl3pPr>
            <a:lvl4pPr marL="0" indent="0">
              <a:spcAft>
                <a:spcPts val="0"/>
              </a:spcAft>
              <a:buFontTx/>
              <a:buNone/>
              <a:defRPr sz="1600">
                <a:solidFill>
                  <a:schemeClr val="bg1"/>
                </a:solidFill>
              </a:defRPr>
            </a:lvl4pPr>
            <a:lvl5pPr marL="0" indent="0">
              <a:spcAft>
                <a:spcPts val="0"/>
              </a:spcAft>
              <a:buFontTx/>
              <a:buNone/>
              <a:defRPr sz="1600">
                <a:solidFill>
                  <a:schemeClr val="bg1"/>
                </a:solidFill>
              </a:defRPr>
            </a:lvl5pPr>
            <a:lvl6pPr marL="0" indent="0">
              <a:spcAft>
                <a:spcPts val="0"/>
              </a:spcAft>
              <a:buFontTx/>
              <a:buNone/>
              <a:defRPr sz="1600">
                <a:solidFill>
                  <a:schemeClr val="bg1"/>
                </a:solidFill>
              </a:defRPr>
            </a:lvl6pPr>
            <a:lvl7pPr marL="0" indent="0">
              <a:spcAft>
                <a:spcPts val="0"/>
              </a:spcAft>
              <a:buFontTx/>
              <a:buNone/>
              <a:defRPr sz="1600">
                <a:solidFill>
                  <a:schemeClr val="bg1"/>
                </a:solidFill>
              </a:defRPr>
            </a:lvl7pPr>
            <a:lvl8pPr marL="0" indent="0">
              <a:spcAft>
                <a:spcPts val="0"/>
              </a:spcAft>
              <a:buFontTx/>
              <a:buNone/>
              <a:defRPr sz="1600">
                <a:solidFill>
                  <a:schemeClr val="bg1"/>
                </a:solidFill>
              </a:defRPr>
            </a:lvl8pPr>
            <a:lvl9pPr marL="0" indent="0">
              <a:spcAft>
                <a:spcPts val="0"/>
              </a:spcAft>
              <a:buFontTx/>
              <a:buNone/>
              <a:defRPr sz="1600">
                <a:solidFill>
                  <a:schemeClr val="bg1"/>
                </a:solidFill>
              </a:defRPr>
            </a:lvl9pPr>
          </a:lstStyle>
          <a:p>
            <a:pPr lvl="0"/>
            <a:r>
              <a:rPr lang="en-US"/>
              <a:t>First level</a:t>
            </a:r>
          </a:p>
          <a:p>
            <a:pPr lvl="1"/>
            <a:r>
              <a:rPr lang="en-US"/>
              <a:t>Second level</a:t>
            </a:r>
          </a:p>
        </p:txBody>
      </p:sp>
      <p:sp>
        <p:nvSpPr>
          <p:cNvPr id="13" name="Textplatzhalter 8">
            <a:extLst>
              <a:ext uri="{FF2B5EF4-FFF2-40B4-BE49-F238E27FC236}">
                <a16:creationId xmlns:a16="http://schemas.microsoft.com/office/drawing/2014/main" id="{5442791C-C3FF-9B10-DCFF-2C95FAD1ACA5}"/>
              </a:ext>
            </a:extLst>
          </p:cNvPr>
          <p:cNvSpPr>
            <a:spLocks noGrp="1"/>
          </p:cNvSpPr>
          <p:nvPr>
            <p:ph type="body" sz="quarter" idx="46" hasCustomPrompt="1"/>
          </p:nvPr>
        </p:nvSpPr>
        <p:spPr bwMode="gray">
          <a:xfrm>
            <a:off x="7248624" y="3645279"/>
            <a:ext cx="4464000" cy="864000"/>
          </a:xfrm>
        </p:spPr>
        <p:txBody>
          <a:bodyPr/>
          <a:lstStyle>
            <a:lvl1pPr marL="0" indent="0">
              <a:spcAft>
                <a:spcPts val="0"/>
              </a:spcAft>
              <a:buFontTx/>
              <a:buNone/>
              <a:defRPr sz="1600" b="1">
                <a:solidFill>
                  <a:schemeClr val="bg1"/>
                </a:solidFill>
              </a:defRPr>
            </a:lvl1pPr>
            <a:lvl2pPr marL="0" indent="0">
              <a:spcAft>
                <a:spcPts val="0"/>
              </a:spcAft>
              <a:buFontTx/>
              <a:buNone/>
              <a:defRPr sz="1600">
                <a:solidFill>
                  <a:schemeClr val="bg1"/>
                </a:solidFill>
              </a:defRPr>
            </a:lvl2pPr>
            <a:lvl3pPr marL="0" indent="0">
              <a:spcAft>
                <a:spcPts val="0"/>
              </a:spcAft>
              <a:buFontTx/>
              <a:buNone/>
              <a:defRPr sz="1600">
                <a:solidFill>
                  <a:schemeClr val="bg1"/>
                </a:solidFill>
              </a:defRPr>
            </a:lvl3pPr>
            <a:lvl4pPr marL="0" indent="0">
              <a:spcAft>
                <a:spcPts val="0"/>
              </a:spcAft>
              <a:buFontTx/>
              <a:buNone/>
              <a:defRPr sz="1600">
                <a:solidFill>
                  <a:schemeClr val="bg1"/>
                </a:solidFill>
              </a:defRPr>
            </a:lvl4pPr>
            <a:lvl5pPr marL="0" indent="0">
              <a:spcAft>
                <a:spcPts val="0"/>
              </a:spcAft>
              <a:buFontTx/>
              <a:buNone/>
              <a:defRPr sz="1600">
                <a:solidFill>
                  <a:schemeClr val="bg1"/>
                </a:solidFill>
              </a:defRPr>
            </a:lvl5pPr>
            <a:lvl6pPr marL="0" indent="0">
              <a:spcAft>
                <a:spcPts val="0"/>
              </a:spcAft>
              <a:buFontTx/>
              <a:buNone/>
              <a:defRPr sz="1600">
                <a:solidFill>
                  <a:schemeClr val="bg1"/>
                </a:solidFill>
              </a:defRPr>
            </a:lvl6pPr>
            <a:lvl7pPr marL="0" indent="0">
              <a:spcAft>
                <a:spcPts val="0"/>
              </a:spcAft>
              <a:buFontTx/>
              <a:buNone/>
              <a:defRPr sz="1600">
                <a:solidFill>
                  <a:schemeClr val="bg1"/>
                </a:solidFill>
              </a:defRPr>
            </a:lvl7pPr>
            <a:lvl8pPr marL="0" indent="0">
              <a:spcAft>
                <a:spcPts val="0"/>
              </a:spcAft>
              <a:buFontTx/>
              <a:buNone/>
              <a:defRPr sz="1600">
                <a:solidFill>
                  <a:schemeClr val="bg1"/>
                </a:solidFill>
              </a:defRPr>
            </a:lvl8pPr>
            <a:lvl9pPr marL="0" indent="0">
              <a:spcAft>
                <a:spcPts val="0"/>
              </a:spcAft>
              <a:buFontTx/>
              <a:buNone/>
              <a:defRPr sz="1600">
                <a:solidFill>
                  <a:schemeClr val="bg1"/>
                </a:solidFill>
              </a:defRPr>
            </a:lvl9pPr>
          </a:lstStyle>
          <a:p>
            <a:pPr lvl="0"/>
            <a:r>
              <a:rPr lang="en-US"/>
              <a:t>First level</a:t>
            </a:r>
          </a:p>
          <a:p>
            <a:pPr lvl="1"/>
            <a:r>
              <a:rPr lang="en-US"/>
              <a:t>Second level</a:t>
            </a:r>
          </a:p>
        </p:txBody>
      </p:sp>
      <p:sp>
        <p:nvSpPr>
          <p:cNvPr id="14" name="Textplatzhalter 8">
            <a:extLst>
              <a:ext uri="{FF2B5EF4-FFF2-40B4-BE49-F238E27FC236}">
                <a16:creationId xmlns:a16="http://schemas.microsoft.com/office/drawing/2014/main" id="{0EB776AE-0143-C85F-03FB-98448F3729D0}"/>
              </a:ext>
            </a:extLst>
          </p:cNvPr>
          <p:cNvSpPr>
            <a:spLocks noGrp="1"/>
          </p:cNvSpPr>
          <p:nvPr>
            <p:ph type="body" sz="quarter" idx="47" hasCustomPrompt="1"/>
          </p:nvPr>
        </p:nvSpPr>
        <p:spPr bwMode="gray">
          <a:xfrm>
            <a:off x="7248624" y="4761244"/>
            <a:ext cx="4464000" cy="864000"/>
          </a:xfrm>
        </p:spPr>
        <p:txBody>
          <a:bodyPr/>
          <a:lstStyle>
            <a:lvl1pPr marL="0" indent="0">
              <a:spcAft>
                <a:spcPts val="0"/>
              </a:spcAft>
              <a:buFontTx/>
              <a:buNone/>
              <a:defRPr sz="1600" b="1">
                <a:solidFill>
                  <a:schemeClr val="bg1"/>
                </a:solidFill>
              </a:defRPr>
            </a:lvl1pPr>
            <a:lvl2pPr marL="0" indent="0">
              <a:spcAft>
                <a:spcPts val="0"/>
              </a:spcAft>
              <a:buFontTx/>
              <a:buNone/>
              <a:defRPr sz="1600">
                <a:solidFill>
                  <a:schemeClr val="bg1"/>
                </a:solidFill>
              </a:defRPr>
            </a:lvl2pPr>
            <a:lvl3pPr marL="0" indent="0">
              <a:spcAft>
                <a:spcPts val="0"/>
              </a:spcAft>
              <a:buFontTx/>
              <a:buNone/>
              <a:defRPr sz="1600">
                <a:solidFill>
                  <a:schemeClr val="bg1"/>
                </a:solidFill>
              </a:defRPr>
            </a:lvl3pPr>
            <a:lvl4pPr marL="0" indent="0">
              <a:spcAft>
                <a:spcPts val="0"/>
              </a:spcAft>
              <a:buFontTx/>
              <a:buNone/>
              <a:defRPr sz="1600">
                <a:solidFill>
                  <a:schemeClr val="bg1"/>
                </a:solidFill>
              </a:defRPr>
            </a:lvl4pPr>
            <a:lvl5pPr marL="0" indent="0">
              <a:spcAft>
                <a:spcPts val="0"/>
              </a:spcAft>
              <a:buFontTx/>
              <a:buNone/>
              <a:defRPr sz="1600">
                <a:solidFill>
                  <a:schemeClr val="bg1"/>
                </a:solidFill>
              </a:defRPr>
            </a:lvl5pPr>
            <a:lvl6pPr marL="0" indent="0">
              <a:spcAft>
                <a:spcPts val="0"/>
              </a:spcAft>
              <a:buFontTx/>
              <a:buNone/>
              <a:defRPr sz="1600">
                <a:solidFill>
                  <a:schemeClr val="bg1"/>
                </a:solidFill>
              </a:defRPr>
            </a:lvl6pPr>
            <a:lvl7pPr marL="0" indent="0">
              <a:spcAft>
                <a:spcPts val="0"/>
              </a:spcAft>
              <a:buFontTx/>
              <a:buNone/>
              <a:defRPr sz="1600">
                <a:solidFill>
                  <a:schemeClr val="bg1"/>
                </a:solidFill>
              </a:defRPr>
            </a:lvl7pPr>
            <a:lvl8pPr marL="0" indent="0">
              <a:spcAft>
                <a:spcPts val="0"/>
              </a:spcAft>
              <a:buFontTx/>
              <a:buNone/>
              <a:defRPr sz="1600">
                <a:solidFill>
                  <a:schemeClr val="bg1"/>
                </a:solidFill>
              </a:defRPr>
            </a:lvl8pPr>
            <a:lvl9pPr marL="0" indent="0">
              <a:spcAft>
                <a:spcPts val="0"/>
              </a:spcAft>
              <a:buFontTx/>
              <a:buNone/>
              <a:defRPr sz="1600">
                <a:solidFill>
                  <a:schemeClr val="bg1"/>
                </a:solidFill>
              </a:defRPr>
            </a:lvl9pPr>
          </a:lstStyle>
          <a:p>
            <a:pPr lvl="0"/>
            <a:r>
              <a:rPr lang="en-US"/>
              <a:t>First level</a:t>
            </a:r>
          </a:p>
          <a:p>
            <a:pPr lvl="1"/>
            <a:r>
              <a:rPr lang="en-US"/>
              <a:t>Second level</a:t>
            </a:r>
          </a:p>
        </p:txBody>
      </p:sp>
      <p:pic>
        <p:nvPicPr>
          <p:cNvPr id="4" name="Grafik 3">
            <a:extLst>
              <a:ext uri="{FF2B5EF4-FFF2-40B4-BE49-F238E27FC236}">
                <a16:creationId xmlns:a16="http://schemas.microsoft.com/office/drawing/2014/main" id="{6FF19CC3-3A21-2383-F22A-797AA780005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spTree>
    <p:extLst>
      <p:ext uri="{BB962C8B-B14F-4D97-AF65-F5344CB8AC3E}">
        <p14:creationId xmlns:p14="http://schemas.microsoft.com/office/powerpoint/2010/main" val="2359580819"/>
      </p:ext>
    </p:extLst>
  </p:cSld>
  <p:clrMapOvr>
    <a:masterClrMapping/>
  </p:clrMapOvr>
  <p:extLst>
    <p:ext uri="{DCECCB84-F9BA-43D5-87BE-67443E8EF086}">
      <p15:sldGuideLst xmlns:p15="http://schemas.microsoft.com/office/powerpoint/2012/main">
        <p15:guide id="3" pos="3749">
          <p15:clr>
            <a:srgbClr val="FBAE40"/>
          </p15:clr>
        </p15:guide>
        <p15:guide id="5" pos="393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hapter divider (1)">
    <p:bg>
      <p:bgPr>
        <a:solidFill>
          <a:schemeClr val="tx2"/>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79424" y="1412874"/>
            <a:ext cx="7632701" cy="1799861"/>
          </a:xfrm>
        </p:spPr>
        <p:txBody>
          <a:bodyPr anchor="b"/>
          <a:lstStyle>
            <a:lvl1pPr>
              <a:defRPr sz="4000">
                <a:solidFill>
                  <a:schemeClr val="bg2"/>
                </a:solidFill>
              </a:defRPr>
            </a:lvl1pPr>
          </a:lstStyle>
          <a:p>
            <a:r>
              <a:rPr lang="en-US"/>
              <a:t>Name of the current chapter</a:t>
            </a:r>
          </a:p>
        </p:txBody>
      </p:sp>
      <p:sp>
        <p:nvSpPr>
          <p:cNvPr id="9" name="Untertitel 2">
            <a:extLst>
              <a:ext uri="{FF2B5EF4-FFF2-40B4-BE49-F238E27FC236}">
                <a16:creationId xmlns:a16="http://schemas.microsoft.com/office/drawing/2014/main" id="{CB53F2D2-D116-44C8-A3EF-21A6F6DBA4E3}"/>
              </a:ext>
            </a:extLst>
          </p:cNvPr>
          <p:cNvSpPr>
            <a:spLocks noGrp="1"/>
          </p:cNvSpPr>
          <p:nvPr>
            <p:ph type="subTitle" idx="14" hasCustomPrompt="1"/>
          </p:nvPr>
        </p:nvSpPr>
        <p:spPr bwMode="gray">
          <a:xfrm>
            <a:off x="479424" y="3573016"/>
            <a:ext cx="7632701" cy="792088"/>
          </a:xfrm>
        </p:spPr>
        <p:txBody>
          <a:bodyPr/>
          <a:lstStyle>
            <a:lvl1pPr marL="0" indent="0" algn="l">
              <a:lnSpc>
                <a:spcPct val="140000"/>
              </a:lnSpc>
              <a:spcBef>
                <a:spcPts val="0"/>
              </a:spcBef>
              <a:spcAft>
                <a:spcPts val="0"/>
              </a:spcAft>
              <a:buFont typeface="Arial" panose="020B0604020202020204" pitchFamily="34" charset="0"/>
              <a:buNone/>
              <a:defRPr sz="1600" b="0">
                <a:solidFill>
                  <a:schemeClr val="bg2"/>
                </a:solidFill>
                <a:latin typeface="+mn-lt"/>
              </a:defRPr>
            </a:lvl1pPr>
            <a:lvl2pPr marL="0" indent="0" algn="l">
              <a:lnSpc>
                <a:spcPct val="140000"/>
              </a:lnSpc>
              <a:spcBef>
                <a:spcPts val="0"/>
              </a:spcBef>
              <a:spcAft>
                <a:spcPts val="0"/>
              </a:spcAft>
              <a:buFont typeface="Arial" panose="020B0604020202020204" pitchFamily="34" charset="0"/>
              <a:buNone/>
              <a:defRPr sz="1600" b="0">
                <a:solidFill>
                  <a:schemeClr val="bg2"/>
                </a:solidFill>
                <a:latin typeface="+mn-lt"/>
              </a:defRPr>
            </a:lvl2pPr>
            <a:lvl3pPr marL="0" indent="0" algn="l">
              <a:lnSpc>
                <a:spcPct val="140000"/>
              </a:lnSpc>
              <a:spcBef>
                <a:spcPts val="0"/>
              </a:spcBef>
              <a:spcAft>
                <a:spcPts val="0"/>
              </a:spcAft>
              <a:buFont typeface="Arial" panose="020B0604020202020204" pitchFamily="34" charset="0"/>
              <a:buNone/>
              <a:defRPr sz="1600" b="0">
                <a:solidFill>
                  <a:schemeClr val="bg2"/>
                </a:solidFill>
                <a:latin typeface="+mn-lt"/>
              </a:defRPr>
            </a:lvl3pPr>
            <a:lvl4pPr marL="0" indent="0" algn="l">
              <a:lnSpc>
                <a:spcPct val="140000"/>
              </a:lnSpc>
              <a:spcBef>
                <a:spcPts val="0"/>
              </a:spcBef>
              <a:spcAft>
                <a:spcPts val="0"/>
              </a:spcAft>
              <a:buFont typeface="Arial" panose="020B0604020202020204" pitchFamily="34" charset="0"/>
              <a:buNone/>
              <a:defRPr sz="1600" b="0">
                <a:solidFill>
                  <a:schemeClr val="bg2"/>
                </a:solidFill>
                <a:latin typeface="+mn-lt"/>
              </a:defRPr>
            </a:lvl4pPr>
            <a:lvl5pPr marL="0" indent="0" algn="l">
              <a:lnSpc>
                <a:spcPct val="140000"/>
              </a:lnSpc>
              <a:spcBef>
                <a:spcPts val="0"/>
              </a:spcBef>
              <a:spcAft>
                <a:spcPts val="0"/>
              </a:spcAft>
              <a:buFont typeface="Arial" panose="020B0604020202020204" pitchFamily="34" charset="0"/>
              <a:buNone/>
              <a:defRPr sz="1600" b="0">
                <a:solidFill>
                  <a:schemeClr val="bg2"/>
                </a:solidFill>
                <a:latin typeface="+mn-lt"/>
              </a:defRPr>
            </a:lvl5pPr>
            <a:lvl6pPr marL="0" indent="0" algn="l">
              <a:lnSpc>
                <a:spcPct val="140000"/>
              </a:lnSpc>
              <a:spcBef>
                <a:spcPts val="0"/>
              </a:spcBef>
              <a:spcAft>
                <a:spcPts val="0"/>
              </a:spcAft>
              <a:buFont typeface="Arial" panose="020B0604020202020204" pitchFamily="34" charset="0"/>
              <a:buNone/>
              <a:defRPr sz="1600" b="0">
                <a:solidFill>
                  <a:schemeClr val="bg2"/>
                </a:solidFill>
                <a:latin typeface="+mn-lt"/>
              </a:defRPr>
            </a:lvl6pPr>
            <a:lvl7pPr marL="0" indent="0" algn="l">
              <a:lnSpc>
                <a:spcPct val="140000"/>
              </a:lnSpc>
              <a:spcBef>
                <a:spcPts val="0"/>
              </a:spcBef>
              <a:spcAft>
                <a:spcPts val="0"/>
              </a:spcAft>
              <a:buFont typeface="Arial" panose="020B0604020202020204" pitchFamily="34" charset="0"/>
              <a:buNone/>
              <a:defRPr sz="1600" b="0">
                <a:solidFill>
                  <a:schemeClr val="bg2"/>
                </a:solidFill>
                <a:latin typeface="+mn-lt"/>
              </a:defRPr>
            </a:lvl7pPr>
            <a:lvl8pPr marL="0" indent="0" algn="l">
              <a:lnSpc>
                <a:spcPct val="140000"/>
              </a:lnSpc>
              <a:spcBef>
                <a:spcPts val="0"/>
              </a:spcBef>
              <a:spcAft>
                <a:spcPts val="0"/>
              </a:spcAft>
              <a:buFont typeface="Arial" panose="020B0604020202020204" pitchFamily="34" charset="0"/>
              <a:buNone/>
              <a:defRPr sz="1600" b="0">
                <a:solidFill>
                  <a:schemeClr val="bg2"/>
                </a:solidFill>
                <a:latin typeface="+mn-lt"/>
              </a:defRPr>
            </a:lvl8pPr>
            <a:lvl9pPr marL="0" indent="0" algn="l">
              <a:lnSpc>
                <a:spcPct val="140000"/>
              </a:lnSpc>
              <a:spcBef>
                <a:spcPts val="0"/>
              </a:spcBef>
              <a:spcAft>
                <a:spcPts val="0"/>
              </a:spcAft>
              <a:buFont typeface="Arial" panose="020B0604020202020204" pitchFamily="34" charset="0"/>
              <a:buNone/>
              <a:defRPr sz="1600" b="0">
                <a:solidFill>
                  <a:schemeClr val="bg2"/>
                </a:solidFill>
                <a:latin typeface="+mn-lt"/>
              </a:defRPr>
            </a:lvl9pPr>
          </a:lstStyle>
          <a:p>
            <a:r>
              <a:rPr lang="en-US"/>
              <a:t>Optional short description</a:t>
            </a:r>
          </a:p>
        </p:txBody>
      </p:sp>
      <p:sp>
        <p:nvSpPr>
          <p:cNvPr id="7" name="Foliennummernplatzhalter 6">
            <a:extLst>
              <a:ext uri="{FF2B5EF4-FFF2-40B4-BE49-F238E27FC236}">
                <a16:creationId xmlns:a16="http://schemas.microsoft.com/office/drawing/2014/main" id="{8EAAE6E7-1373-8040-C96B-B3A08A84CE2A}"/>
              </a:ext>
            </a:extLst>
          </p:cNvPr>
          <p:cNvSpPr>
            <a:spLocks noGrp="1"/>
          </p:cNvSpPr>
          <p:nvPr>
            <p:ph type="sldNum" sz="quarter" idx="16"/>
          </p:nvPr>
        </p:nvSpPr>
        <p:spPr bwMode="gray"/>
        <p:txBody>
          <a:bodyPr/>
          <a:lstStyle>
            <a:lvl1pPr>
              <a:defRPr>
                <a:solidFill>
                  <a:schemeClr val="bg2"/>
                </a:solidFill>
              </a:defRPr>
            </a:lvl1pPr>
          </a:lstStyle>
          <a:p>
            <a:fld id="{383801AC-7ECE-4C3F-9971-AE27D86C21A3}" type="slidenum">
              <a:rPr lang="en-US" smtClean="0"/>
              <a:t>‹#›</a:t>
            </a:fld>
            <a:endParaRPr lang="en-US"/>
          </a:p>
        </p:txBody>
      </p:sp>
      <p:sp>
        <p:nvSpPr>
          <p:cNvPr id="6" name="Fußzeilenplatzhalter 5">
            <a:extLst>
              <a:ext uri="{FF2B5EF4-FFF2-40B4-BE49-F238E27FC236}">
                <a16:creationId xmlns:a16="http://schemas.microsoft.com/office/drawing/2014/main" id="{4769088E-E8C5-EC8B-3FB8-5430FCA3DC4B}"/>
              </a:ext>
            </a:extLst>
          </p:cNvPr>
          <p:cNvSpPr>
            <a:spLocks noGrp="1"/>
          </p:cNvSpPr>
          <p:nvPr>
            <p:ph type="ftr" sz="quarter" idx="19"/>
          </p:nvPr>
        </p:nvSpPr>
        <p:spPr bwMode="gray"/>
        <p:txBody>
          <a:bodyPr/>
          <a:lstStyle/>
          <a:p>
            <a:endParaRPr lang="en-US"/>
          </a:p>
        </p:txBody>
      </p:sp>
    </p:spTree>
    <p:extLst>
      <p:ext uri="{BB962C8B-B14F-4D97-AF65-F5344CB8AC3E}">
        <p14:creationId xmlns:p14="http://schemas.microsoft.com/office/powerpoint/2010/main" val="981598313"/>
      </p:ext>
    </p:extLst>
  </p:cSld>
  <p:clrMapOvr>
    <a:masterClrMapping/>
  </p:clrMapOvr>
  <p:extLst>
    <p:ext uri="{DCECCB84-F9BA-43D5-87BE-67443E8EF086}">
      <p15:sldGuideLst xmlns:p15="http://schemas.microsoft.com/office/powerpoint/2012/main">
        <p15:guide id="1" orient="horz" pos="2024">
          <p15:clr>
            <a:srgbClr val="FBAE40"/>
          </p15:clr>
        </p15:guide>
        <p15:guide id="2" orient="horz" pos="225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pter divider (2)">
    <p:bg>
      <p:bgPr>
        <a:solidFill>
          <a:schemeClr val="bg2"/>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79424" y="1412874"/>
            <a:ext cx="7632701" cy="1799861"/>
          </a:xfrm>
        </p:spPr>
        <p:txBody>
          <a:bodyPr anchor="b"/>
          <a:lstStyle>
            <a:lvl1pPr>
              <a:defRPr sz="4000">
                <a:solidFill>
                  <a:schemeClr val="tx2"/>
                </a:solidFill>
              </a:defRPr>
            </a:lvl1pPr>
          </a:lstStyle>
          <a:p>
            <a:r>
              <a:rPr lang="en-US"/>
              <a:t>Name of the current chapter</a:t>
            </a:r>
          </a:p>
        </p:txBody>
      </p:sp>
      <p:sp>
        <p:nvSpPr>
          <p:cNvPr id="9" name="Untertitel 2">
            <a:extLst>
              <a:ext uri="{FF2B5EF4-FFF2-40B4-BE49-F238E27FC236}">
                <a16:creationId xmlns:a16="http://schemas.microsoft.com/office/drawing/2014/main" id="{CB53F2D2-D116-44C8-A3EF-21A6F6DBA4E3}"/>
              </a:ext>
            </a:extLst>
          </p:cNvPr>
          <p:cNvSpPr>
            <a:spLocks noGrp="1"/>
          </p:cNvSpPr>
          <p:nvPr>
            <p:ph type="subTitle" idx="14" hasCustomPrompt="1"/>
          </p:nvPr>
        </p:nvSpPr>
        <p:spPr bwMode="gray">
          <a:xfrm>
            <a:off x="479424" y="3573016"/>
            <a:ext cx="7632701" cy="792088"/>
          </a:xfrm>
        </p:spPr>
        <p:txBody>
          <a:bodyPr/>
          <a:lstStyle>
            <a:lvl1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1pPr>
            <a:lvl2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2pPr>
            <a:lvl3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3pPr>
            <a:lvl4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4pPr>
            <a:lvl5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5pPr>
            <a:lvl6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6pPr>
            <a:lvl7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7pPr>
            <a:lvl8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8pPr>
            <a:lvl9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9pPr>
          </a:lstStyle>
          <a:p>
            <a:r>
              <a:rPr lang="en-US"/>
              <a:t>Optional short description</a:t>
            </a:r>
          </a:p>
        </p:txBody>
      </p:sp>
      <p:sp>
        <p:nvSpPr>
          <p:cNvPr id="7" name="Foliennummernplatzhalter 6">
            <a:extLst>
              <a:ext uri="{FF2B5EF4-FFF2-40B4-BE49-F238E27FC236}">
                <a16:creationId xmlns:a16="http://schemas.microsoft.com/office/drawing/2014/main" id="{8EAAE6E7-1373-8040-C96B-B3A08A84CE2A}"/>
              </a:ext>
            </a:extLst>
          </p:cNvPr>
          <p:cNvSpPr>
            <a:spLocks noGrp="1"/>
          </p:cNvSpPr>
          <p:nvPr>
            <p:ph type="sldNum" sz="quarter" idx="16"/>
          </p:nvPr>
        </p:nvSpPr>
        <p:spPr bwMode="gray"/>
        <p:txBody>
          <a:bodyPr/>
          <a:lstStyle>
            <a:lvl1pPr>
              <a:defRPr>
                <a:solidFill>
                  <a:schemeClr val="bg1"/>
                </a:solidFill>
              </a:defRPr>
            </a:lvl1pPr>
          </a:lstStyle>
          <a:p>
            <a:fld id="{383801AC-7ECE-4C3F-9971-AE27D86C21A3}" type="slidenum">
              <a:rPr lang="en-US" smtClean="0"/>
              <a:t>‹#›</a:t>
            </a:fld>
            <a:endParaRPr lang="en-US"/>
          </a:p>
        </p:txBody>
      </p:sp>
      <p:pic>
        <p:nvPicPr>
          <p:cNvPr id="4" name="Grafik 3">
            <a:extLst>
              <a:ext uri="{FF2B5EF4-FFF2-40B4-BE49-F238E27FC236}">
                <a16:creationId xmlns:a16="http://schemas.microsoft.com/office/drawing/2014/main" id="{7E3CE082-8BE8-42AC-F40F-87B704B7B14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sp>
        <p:nvSpPr>
          <p:cNvPr id="8" name="Fußzeilenplatzhalter 7">
            <a:extLst>
              <a:ext uri="{FF2B5EF4-FFF2-40B4-BE49-F238E27FC236}">
                <a16:creationId xmlns:a16="http://schemas.microsoft.com/office/drawing/2014/main" id="{C09303A1-9EA9-72D7-63F5-E6B6F685FAE0}"/>
              </a:ext>
            </a:extLst>
          </p:cNvPr>
          <p:cNvSpPr>
            <a:spLocks noGrp="1"/>
          </p:cNvSpPr>
          <p:nvPr>
            <p:ph type="ftr" sz="quarter" idx="19"/>
          </p:nvPr>
        </p:nvSpPr>
        <p:spPr bwMode="gray"/>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4104179155"/>
      </p:ext>
    </p:extLst>
  </p:cSld>
  <p:clrMapOvr>
    <a:masterClrMapping/>
  </p:clrMapOvr>
  <p:extLst>
    <p:ext uri="{DCECCB84-F9BA-43D5-87BE-67443E8EF086}">
      <p15:sldGuideLst xmlns:p15="http://schemas.microsoft.com/office/powerpoint/2012/main">
        <p15:guide id="3" orient="horz" pos="2024">
          <p15:clr>
            <a:srgbClr val="FBAE40"/>
          </p15:clr>
        </p15:guide>
        <p15:guide id="4" orient="horz" pos="225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bwMode="gray">
          <a:xfrm>
            <a:off x="479424" y="477000"/>
            <a:ext cx="11233151" cy="720000"/>
          </a:xfrm>
          <a:prstGeom prst="rect">
            <a:avLst/>
          </a:prstGeom>
        </p:spPr>
        <p:txBody>
          <a:bodyPr vert="horz" lIns="0" tIns="0" rIns="0" bIns="0" rtlCol="0" anchor="t">
            <a:noAutofit/>
          </a:bodyPr>
          <a:lstStyle/>
          <a:p>
            <a:r>
              <a:rPr lang="en-US"/>
              <a:t>Add Title</a:t>
            </a:r>
          </a:p>
        </p:txBody>
      </p:sp>
      <p:sp>
        <p:nvSpPr>
          <p:cNvPr id="3" name="Textplatzhalter 2"/>
          <p:cNvSpPr>
            <a:spLocks noGrp="1"/>
          </p:cNvSpPr>
          <p:nvPr>
            <p:ph type="body" idx="1"/>
          </p:nvPr>
        </p:nvSpPr>
        <p:spPr bwMode="gray">
          <a:xfrm>
            <a:off x="479473" y="1413280"/>
            <a:ext cx="11233151" cy="4536000"/>
          </a:xfrm>
          <a:prstGeom prst="rect">
            <a:avLst/>
          </a:prstGeom>
        </p:spPr>
        <p:txBody>
          <a:bodyPr vert="horz" lIns="0" tIns="0" rIns="0" bIns="0" rtlCol="0">
            <a:noAutofit/>
          </a:body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Fußzeilenplatzhalter 4"/>
          <p:cNvSpPr>
            <a:spLocks noGrp="1"/>
          </p:cNvSpPr>
          <p:nvPr>
            <p:ph type="ftr" sz="quarter" idx="3"/>
          </p:nvPr>
        </p:nvSpPr>
        <p:spPr bwMode="gray">
          <a:xfrm>
            <a:off x="6312024" y="6246836"/>
            <a:ext cx="5040560" cy="288000"/>
          </a:xfrm>
          <a:prstGeom prst="rect">
            <a:avLst/>
          </a:prstGeom>
        </p:spPr>
        <p:txBody>
          <a:bodyPr vert="horz" lIns="0" tIns="0" rIns="0" bIns="0" rtlCol="0" anchor="b">
            <a:noAutofit/>
          </a:bodyPr>
          <a:lstStyle>
            <a:lvl1pPr marL="0" indent="0" algn="r">
              <a:spcAft>
                <a:spcPts val="300"/>
              </a:spcAft>
              <a:defRPr sz="800">
                <a:solidFill>
                  <a:schemeClr val="bg2"/>
                </a:solidFill>
              </a:defRPr>
            </a:lvl1pPr>
            <a:lvl2pPr marL="0" indent="0" algn="l">
              <a:defRPr sz="800"/>
            </a:lvl2pPr>
            <a:lvl3pPr marL="0" indent="0" algn="l">
              <a:defRPr sz="800"/>
            </a:lvl3pPr>
            <a:lvl4pPr marL="0" indent="0" algn="l">
              <a:defRPr sz="800"/>
            </a:lvl4pPr>
            <a:lvl5pPr marL="0" indent="0" algn="l">
              <a:defRPr sz="800"/>
            </a:lvl5pPr>
            <a:lvl6pPr marL="0" indent="0" algn="l">
              <a:defRPr sz="800"/>
            </a:lvl6pPr>
            <a:lvl7pPr marL="0" indent="0" algn="l">
              <a:defRPr sz="800"/>
            </a:lvl7pPr>
            <a:lvl8pPr marL="0" indent="0" algn="l">
              <a:defRPr sz="800"/>
            </a:lvl8pPr>
            <a:lvl9pPr marL="0" indent="0" algn="l">
              <a:defRPr sz="800"/>
            </a:lvl9pPr>
          </a:lstStyle>
          <a:p>
            <a:endParaRPr lang="en-US"/>
          </a:p>
        </p:txBody>
      </p:sp>
      <p:sp>
        <p:nvSpPr>
          <p:cNvPr id="6" name="Foliennummernplatzhalter 5"/>
          <p:cNvSpPr>
            <a:spLocks noGrp="1"/>
          </p:cNvSpPr>
          <p:nvPr>
            <p:ph type="sldNum" sz="quarter" idx="4"/>
          </p:nvPr>
        </p:nvSpPr>
        <p:spPr bwMode="gray">
          <a:xfrm>
            <a:off x="11424592" y="6246836"/>
            <a:ext cx="288000" cy="288000"/>
          </a:xfrm>
          <a:prstGeom prst="rect">
            <a:avLst/>
          </a:prstGeom>
        </p:spPr>
        <p:txBody>
          <a:bodyPr vert="horz" lIns="0" tIns="0" rIns="0" bIns="0" rtlCol="0" anchor="b">
            <a:noAutofit/>
          </a:bodyPr>
          <a:lstStyle>
            <a:lvl1pPr algn="r">
              <a:defRPr sz="800">
                <a:solidFill>
                  <a:schemeClr val="bg2"/>
                </a:solidFill>
              </a:defRPr>
            </a:lvl1pPr>
          </a:lstStyle>
          <a:p>
            <a:fld id="{383801AC-7ECE-4C3F-9971-AE27D86C21A3}" type="slidenum">
              <a:rPr lang="en-US" smtClean="0"/>
              <a:t>‹#›</a:t>
            </a:fld>
            <a:endParaRPr lang="en-US"/>
          </a:p>
        </p:txBody>
      </p:sp>
      <p:grpSp>
        <p:nvGrpSpPr>
          <p:cNvPr id="2082" name="Gruppieren 2081">
            <a:extLst>
              <a:ext uri="{FF2B5EF4-FFF2-40B4-BE49-F238E27FC236}">
                <a16:creationId xmlns:a16="http://schemas.microsoft.com/office/drawing/2014/main" id="{541D1760-5727-61F0-8478-5E672791C3A5}"/>
              </a:ext>
            </a:extLst>
          </p:cNvPr>
          <p:cNvGrpSpPr/>
          <p:nvPr/>
        </p:nvGrpSpPr>
        <p:grpSpPr bwMode="gray">
          <a:xfrm>
            <a:off x="480000" y="-171400"/>
            <a:ext cx="11232624" cy="72000"/>
            <a:chOff x="480000" y="-171400"/>
            <a:chExt cx="11232624" cy="72000"/>
          </a:xfrm>
        </p:grpSpPr>
        <p:cxnSp>
          <p:nvCxnSpPr>
            <p:cNvPr id="13" name="Gerader Verbinder 12"/>
            <p:cNvCxnSpPr/>
            <p:nvPr userDrawn="1"/>
          </p:nvCxnSpPr>
          <p:spPr bwMode="gray">
            <a:xfrm>
              <a:off x="480000"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a:cxnSpLocks/>
            </p:cNvCxnSpPr>
            <p:nvPr userDrawn="1"/>
          </p:nvCxnSpPr>
          <p:spPr bwMode="gray">
            <a:xfrm>
              <a:off x="4043376"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a:cxnSpLocks/>
            </p:cNvCxnSpPr>
            <p:nvPr userDrawn="1"/>
          </p:nvCxnSpPr>
          <p:spPr bwMode="gray">
            <a:xfrm>
              <a:off x="4331688"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bwMode="gray">
            <a:xfrm>
              <a:off x="5952000"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p:cNvCxnSpPr/>
            <p:nvPr userDrawn="1"/>
          </p:nvCxnSpPr>
          <p:spPr bwMode="gray">
            <a:xfrm>
              <a:off x="6240000"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p:cNvCxnSpPr>
              <a:cxnSpLocks/>
            </p:cNvCxnSpPr>
            <p:nvPr userDrawn="1"/>
          </p:nvCxnSpPr>
          <p:spPr bwMode="gray">
            <a:xfrm>
              <a:off x="7859688"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a:cxnSpLocks/>
            </p:cNvCxnSpPr>
            <p:nvPr userDrawn="1"/>
          </p:nvCxnSpPr>
          <p:spPr bwMode="gray">
            <a:xfrm>
              <a:off x="8148000"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userDrawn="1"/>
          </p:nvCxnSpPr>
          <p:spPr bwMode="gray">
            <a:xfrm>
              <a:off x="11712624"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p:nvGrpSpPr>
        <p:grpSpPr bwMode="gray">
          <a:xfrm>
            <a:off x="-168688" y="1413000"/>
            <a:ext cx="72000" cy="4536000"/>
            <a:chOff x="-456728" y="1628800"/>
            <a:chExt cx="216000" cy="4536504"/>
          </a:xfrm>
        </p:grpSpPr>
        <p:cxnSp>
          <p:nvCxnSpPr>
            <p:cNvPr id="23" name="Gerader Verbinder 22"/>
            <p:cNvCxnSpPr/>
            <p:nvPr userDrawn="1"/>
          </p:nvCxnSpPr>
          <p:spPr bwMode="gray">
            <a:xfrm>
              <a:off x="-456728" y="1628800"/>
              <a:ext cx="21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userDrawn="1"/>
          </p:nvCxnSpPr>
          <p:spPr bwMode="gray">
            <a:xfrm>
              <a:off x="-456728" y="6165304"/>
              <a:ext cx="21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69" name="Grafik 2068">
            <a:extLst>
              <a:ext uri="{FF2B5EF4-FFF2-40B4-BE49-F238E27FC236}">
                <a16:creationId xmlns:a16="http://schemas.microsoft.com/office/drawing/2014/main" id="{F9F7D00D-6B99-C8F0-6093-D3BE62E56953}"/>
              </a:ext>
              <a:ext uri="{C183D7F6-B498-43B3-948B-1728B52AA6E4}">
                <adec:decorative xmlns:adec="http://schemas.microsoft.com/office/drawing/2017/decorative" val="1"/>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bwMode="gray">
          <a:xfrm>
            <a:off x="479424" y="6165000"/>
            <a:ext cx="1234800" cy="372727"/>
          </a:xfrm>
          <a:prstGeom prst="rect">
            <a:avLst/>
          </a:prstGeom>
        </p:spPr>
      </p:pic>
    </p:spTree>
    <p:extLst>
      <p:ext uri="{BB962C8B-B14F-4D97-AF65-F5344CB8AC3E}">
        <p14:creationId xmlns:p14="http://schemas.microsoft.com/office/powerpoint/2010/main" val="463763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Lst>
  <p:txStyles>
    <p:titleStyle>
      <a:lvl1pPr algn="l" defTabSz="914400" rtl="0" eaLnBrk="1" latinLnBrk="0" hangingPunct="1">
        <a:lnSpc>
          <a:spcPct val="100000"/>
        </a:lnSpc>
        <a:spcBef>
          <a:spcPct val="0"/>
        </a:spcBef>
        <a:buNone/>
        <a:defRPr sz="2500" b="1" kern="1200">
          <a:solidFill>
            <a:schemeClr val="bg2"/>
          </a:solidFill>
          <a:latin typeface="+mj-lt"/>
          <a:ea typeface="+mj-ea"/>
          <a:cs typeface="+mj-cs"/>
        </a:defRPr>
      </a:lvl1pPr>
    </p:titleStyle>
    <p:bodyStyle>
      <a:lvl1pPr marL="216000" indent="-216000" algn="l" defTabSz="914400" rtl="0" eaLnBrk="1" latinLnBrk="0" hangingPunct="1">
        <a:lnSpc>
          <a:spcPct val="140000"/>
        </a:lnSpc>
        <a:spcBef>
          <a:spcPts val="0"/>
        </a:spcBef>
        <a:spcAft>
          <a:spcPts val="600"/>
        </a:spcAft>
        <a:buFont typeface="Arial" panose="020B0604020202020204" pitchFamily="34" charset="0"/>
        <a:buChar char="•"/>
        <a:defRPr sz="1600" b="0" kern="1200">
          <a:solidFill>
            <a:schemeClr val="tx1"/>
          </a:solidFill>
          <a:latin typeface="+mn-lt"/>
          <a:ea typeface="+mn-ea"/>
          <a:cs typeface="+mn-cs"/>
        </a:defRPr>
      </a:lvl1pPr>
      <a:lvl2pPr marL="432000" indent="-216000" algn="l" defTabSz="914400" rtl="0" eaLnBrk="1" latinLnBrk="0" hangingPunct="1">
        <a:lnSpc>
          <a:spcPct val="14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576000" indent="-216000" algn="l" defTabSz="914400" rtl="0" eaLnBrk="1" latinLnBrk="0" hangingPunct="1">
        <a:lnSpc>
          <a:spcPct val="14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792000" indent="-216000" algn="l" defTabSz="914400" rtl="0" eaLnBrk="1" latinLnBrk="0" hangingPunct="1">
        <a:lnSpc>
          <a:spcPct val="14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144000" indent="-144000" algn="l" defTabSz="914400" rtl="0" eaLnBrk="1" latinLnBrk="0" hangingPunct="1">
        <a:lnSpc>
          <a:spcPct val="14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88000" indent="-142875" algn="l" defTabSz="914400" rtl="0" eaLnBrk="1" latinLnBrk="0" hangingPunct="1">
        <a:lnSpc>
          <a:spcPct val="14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432000" indent="-144000" algn="l" defTabSz="914400" rtl="0" eaLnBrk="1" latinLnBrk="0" hangingPunct="1">
        <a:lnSpc>
          <a:spcPct val="14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576000" indent="-144000" algn="l" defTabSz="914400" rtl="0" eaLnBrk="1" latinLnBrk="0" hangingPunct="1">
        <a:lnSpc>
          <a:spcPct val="14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576000" indent="-144000" algn="l" defTabSz="914400" rtl="0" eaLnBrk="1" latinLnBrk="0" hangingPunct="1">
        <a:lnSpc>
          <a:spcPct val="14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p15:clr>
            <a:srgbClr val="F26B43"/>
          </p15:clr>
        </p15:guide>
        <p15:guide id="2" pos="7378">
          <p15:clr>
            <a:srgbClr val="F26B43"/>
          </p15:clr>
        </p15:guide>
        <p15:guide id="3" orient="horz" pos="890">
          <p15:clr>
            <a:srgbClr val="F26B43"/>
          </p15:clr>
        </p15:guide>
        <p15:guide id="5" orient="horz" pos="300">
          <p15:clr>
            <a:srgbClr val="F26B43"/>
          </p15:clr>
        </p15:guide>
        <p15:guide id="6" orient="horz" pos="37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hyperlink" Target="https://pubmed.ncbi.nlm.nih.gov/30588119/" TargetMode="Externa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FE74-8677-4CD2-D512-60021B2BB637}"/>
              </a:ext>
            </a:extLst>
          </p:cNvPr>
          <p:cNvSpPr>
            <a:spLocks noGrp="1"/>
          </p:cNvSpPr>
          <p:nvPr>
            <p:ph type="ctrTitle"/>
          </p:nvPr>
        </p:nvSpPr>
        <p:spPr/>
        <p:txBody>
          <a:bodyPr/>
          <a:lstStyle/>
          <a:p>
            <a:r>
              <a:rPr lang="en-US"/>
              <a:t>PIMS Methodology</a:t>
            </a:r>
          </a:p>
        </p:txBody>
      </p:sp>
    </p:spTree>
    <p:extLst>
      <p:ext uri="{BB962C8B-B14F-4D97-AF65-F5344CB8AC3E}">
        <p14:creationId xmlns:p14="http://schemas.microsoft.com/office/powerpoint/2010/main" val="3867758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7A27-2F83-58CF-239B-1AE32F7E5BAF}"/>
              </a:ext>
            </a:extLst>
          </p:cNvPr>
          <p:cNvSpPr>
            <a:spLocks noGrp="1"/>
          </p:cNvSpPr>
          <p:nvPr>
            <p:ph type="title"/>
          </p:nvPr>
        </p:nvSpPr>
        <p:spPr/>
        <p:txBody>
          <a:bodyPr/>
          <a:lstStyle/>
          <a:p>
            <a:r>
              <a:rPr lang="en-US"/>
              <a:t>Internal Approach</a:t>
            </a:r>
          </a:p>
        </p:txBody>
      </p:sp>
      <p:sp>
        <p:nvSpPr>
          <p:cNvPr id="5" name="Content Placeholder 4">
            <a:extLst>
              <a:ext uri="{FF2B5EF4-FFF2-40B4-BE49-F238E27FC236}">
                <a16:creationId xmlns:a16="http://schemas.microsoft.com/office/drawing/2014/main" id="{76F269FE-BD4E-D1BC-50E4-E130F6A134F6}"/>
              </a:ext>
            </a:extLst>
          </p:cNvPr>
          <p:cNvSpPr>
            <a:spLocks noGrp="1"/>
          </p:cNvSpPr>
          <p:nvPr>
            <p:ph idx="1"/>
          </p:nvPr>
        </p:nvSpPr>
        <p:spPr/>
        <p:txBody>
          <a:bodyPr/>
          <a:lstStyle/>
          <a:p>
            <a:r>
              <a:rPr lang="en-US"/>
              <a:t>Basically, the same as </a:t>
            </a:r>
            <a:r>
              <a:rPr lang="en-US" err="1"/>
              <a:t>Rassen</a:t>
            </a:r>
            <a:r>
              <a:rPr lang="en-US"/>
              <a:t> but with a few twists particularly when it comes to incidence and prevalence over a span of time (ex. 2020-2023)</a:t>
            </a:r>
          </a:p>
          <a:p>
            <a:r>
              <a:rPr lang="en-US" b="1"/>
              <a:t>Sufficient Period Prevalence</a:t>
            </a:r>
            <a:r>
              <a:rPr lang="en-US"/>
              <a:t>: count events that occur at baseline or during sufficient period of interest (n = 365 days) and divide by number of patients with observed time at baseline and during sufficient period of interest. </a:t>
            </a:r>
          </a:p>
        </p:txBody>
      </p:sp>
    </p:spTree>
    <p:extLst>
      <p:ext uri="{BB962C8B-B14F-4D97-AF65-F5344CB8AC3E}">
        <p14:creationId xmlns:p14="http://schemas.microsoft.com/office/powerpoint/2010/main" val="3982405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A1B3-13E2-FA5A-55C1-C30CD16992F9}"/>
              </a:ext>
            </a:extLst>
          </p:cNvPr>
          <p:cNvSpPr>
            <a:spLocks noGrp="1"/>
          </p:cNvSpPr>
          <p:nvPr>
            <p:ph type="title"/>
          </p:nvPr>
        </p:nvSpPr>
        <p:spPr/>
        <p:txBody>
          <a:bodyPr/>
          <a:lstStyle/>
          <a:p>
            <a:r>
              <a:rPr lang="en-US"/>
              <a:t>Internal Approach </a:t>
            </a:r>
            <a:r>
              <a:rPr lang="en-US" err="1"/>
              <a:t>Ctd</a:t>
            </a:r>
            <a:endParaRPr lang="en-US"/>
          </a:p>
        </p:txBody>
      </p:sp>
      <p:sp>
        <p:nvSpPr>
          <p:cNvPr id="3" name="Content Placeholder 2">
            <a:extLst>
              <a:ext uri="{FF2B5EF4-FFF2-40B4-BE49-F238E27FC236}">
                <a16:creationId xmlns:a16="http://schemas.microsoft.com/office/drawing/2014/main" id="{3BD86D0D-FBAE-1FF2-34F3-2475D2752FC5}"/>
              </a:ext>
            </a:extLst>
          </p:cNvPr>
          <p:cNvSpPr>
            <a:spLocks noGrp="1"/>
          </p:cNvSpPr>
          <p:nvPr>
            <p:ph idx="1"/>
          </p:nvPr>
        </p:nvSpPr>
        <p:spPr/>
        <p:txBody>
          <a:bodyPr>
            <a:normAutofit/>
          </a:bodyPr>
          <a:lstStyle/>
          <a:p>
            <a:r>
              <a:rPr lang="en-US"/>
              <a:t>Step 1: Define span of Interest </a:t>
            </a:r>
          </a:p>
          <a:p>
            <a:r>
              <a:rPr lang="en-US"/>
              <a:t>Step 2: Define lookback period (365d baseline all observed time)</a:t>
            </a:r>
          </a:p>
          <a:p>
            <a:r>
              <a:rPr lang="en-US"/>
              <a:t>Step 3: Define Sufficient follow-up (365d)</a:t>
            </a:r>
          </a:p>
          <a:p>
            <a:r>
              <a:rPr lang="en-US"/>
              <a:t>Step 4: Calculate Prevalence</a:t>
            </a:r>
          </a:p>
          <a:p>
            <a:pPr lvl="1"/>
            <a:r>
              <a:rPr lang="en-US"/>
              <a:t>Numerator: number of patients with disease at baseline or during sufficient follow-up period of the same observation period</a:t>
            </a:r>
          </a:p>
          <a:p>
            <a:pPr lvl="1"/>
            <a:r>
              <a:rPr lang="en-US"/>
              <a:t>Denominator: number of patients with same observation period 365d before </a:t>
            </a:r>
            <a:r>
              <a:rPr lang="en-US" strike="sngStrike"/>
              <a:t>and at least 365d after</a:t>
            </a:r>
          </a:p>
          <a:p>
            <a:r>
              <a:rPr lang="en-US"/>
              <a:t>Step 5: Calculate Incidence: Same as </a:t>
            </a:r>
            <a:r>
              <a:rPr lang="en-US" err="1"/>
              <a:t>Rassen</a:t>
            </a:r>
            <a:endParaRPr lang="en-US"/>
          </a:p>
        </p:txBody>
      </p:sp>
    </p:spTree>
    <p:extLst>
      <p:ext uri="{BB962C8B-B14F-4D97-AF65-F5344CB8AC3E}">
        <p14:creationId xmlns:p14="http://schemas.microsoft.com/office/powerpoint/2010/main" val="168877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1177E2A-6890-8F9B-B823-3DA8A76AA68B}"/>
              </a:ext>
            </a:extLst>
          </p:cNvPr>
          <p:cNvCxnSpPr>
            <a:cxnSpLocks/>
          </p:cNvCxnSpPr>
          <p:nvPr/>
        </p:nvCxnSpPr>
        <p:spPr>
          <a:xfrm>
            <a:off x="3437417" y="1336031"/>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BD69D37C-E26B-F231-4841-1EE068C454C0}"/>
              </a:ext>
            </a:extLst>
          </p:cNvPr>
          <p:cNvCxnSpPr>
            <a:cxnSpLocks/>
          </p:cNvCxnSpPr>
          <p:nvPr/>
        </p:nvCxnSpPr>
        <p:spPr>
          <a:xfrm>
            <a:off x="7597768" y="1336027"/>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7E55B94-466D-1341-0F28-F7708D6B06B4}"/>
              </a:ext>
            </a:extLst>
          </p:cNvPr>
          <p:cNvCxnSpPr>
            <a:cxnSpLocks/>
          </p:cNvCxnSpPr>
          <p:nvPr/>
        </p:nvCxnSpPr>
        <p:spPr>
          <a:xfrm>
            <a:off x="4476270" y="1336029"/>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8008C6B-6B19-9D66-935D-0CF00AAE03EA}"/>
              </a:ext>
            </a:extLst>
          </p:cNvPr>
          <p:cNvCxnSpPr>
            <a:cxnSpLocks/>
          </p:cNvCxnSpPr>
          <p:nvPr/>
        </p:nvCxnSpPr>
        <p:spPr>
          <a:xfrm>
            <a:off x="5520062" y="1336028"/>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E6A45BE-DDB2-5360-49F6-1970628B38D9}"/>
              </a:ext>
            </a:extLst>
          </p:cNvPr>
          <p:cNvCxnSpPr>
            <a:cxnSpLocks/>
          </p:cNvCxnSpPr>
          <p:nvPr/>
        </p:nvCxnSpPr>
        <p:spPr>
          <a:xfrm>
            <a:off x="6558915" y="1336028"/>
            <a:ext cx="65315" cy="2622515"/>
          </a:xfrm>
          <a:prstGeom prst="line">
            <a:avLst/>
          </a:prstGeom>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5F944764-6089-2F49-FC5B-7EDE2DB4B370}"/>
              </a:ext>
            </a:extLst>
          </p:cNvPr>
          <p:cNvSpPr/>
          <p:nvPr/>
        </p:nvSpPr>
        <p:spPr>
          <a:xfrm>
            <a:off x="3470074" y="1568363"/>
            <a:ext cx="4838668"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D8A8EBD-6BF1-8B74-D30D-90E9FC598718}"/>
              </a:ext>
            </a:extLst>
          </p:cNvPr>
          <p:cNvSpPr/>
          <p:nvPr/>
        </p:nvSpPr>
        <p:spPr>
          <a:xfrm>
            <a:off x="3488872" y="2082884"/>
            <a:ext cx="3277881"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DF15E-B348-F086-4655-BEC3A382507F}"/>
              </a:ext>
            </a:extLst>
          </p:cNvPr>
          <p:cNvSpPr/>
          <p:nvPr/>
        </p:nvSpPr>
        <p:spPr>
          <a:xfrm>
            <a:off x="3488872" y="3372585"/>
            <a:ext cx="3412209"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D30928-EEA6-C0CF-2C62-D9702A23B308}"/>
              </a:ext>
            </a:extLst>
          </p:cNvPr>
          <p:cNvSpPr/>
          <p:nvPr/>
        </p:nvSpPr>
        <p:spPr>
          <a:xfrm>
            <a:off x="7176314" y="3382545"/>
            <a:ext cx="1132428"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ADC500-E8BF-41A4-B90E-75DC48616D50}"/>
              </a:ext>
            </a:extLst>
          </p:cNvPr>
          <p:cNvSpPr/>
          <p:nvPr/>
        </p:nvSpPr>
        <p:spPr>
          <a:xfrm>
            <a:off x="3455380" y="2523062"/>
            <a:ext cx="1373826"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BA4D060-4B33-BA1B-F857-A0C60347D906}"/>
              </a:ext>
            </a:extLst>
          </p:cNvPr>
          <p:cNvSpPr/>
          <p:nvPr/>
        </p:nvSpPr>
        <p:spPr>
          <a:xfrm>
            <a:off x="4115934" y="2918866"/>
            <a:ext cx="1719705"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AE19E9-E648-1BCC-A123-9525EC8AF063}"/>
              </a:ext>
            </a:extLst>
          </p:cNvPr>
          <p:cNvSpPr txBox="1"/>
          <p:nvPr/>
        </p:nvSpPr>
        <p:spPr>
          <a:xfrm>
            <a:off x="6745451" y="1004251"/>
            <a:ext cx="678391" cy="369332"/>
          </a:xfrm>
          <a:prstGeom prst="rect">
            <a:avLst/>
          </a:prstGeom>
          <a:noFill/>
        </p:spPr>
        <p:txBody>
          <a:bodyPr wrap="none" rtlCol="0">
            <a:spAutoFit/>
          </a:bodyPr>
          <a:lstStyle/>
          <a:p>
            <a:r>
              <a:rPr lang="en-US"/>
              <a:t>2022</a:t>
            </a:r>
          </a:p>
        </p:txBody>
      </p:sp>
      <p:sp>
        <p:nvSpPr>
          <p:cNvPr id="17" name="TextBox 16">
            <a:extLst>
              <a:ext uri="{FF2B5EF4-FFF2-40B4-BE49-F238E27FC236}">
                <a16:creationId xmlns:a16="http://schemas.microsoft.com/office/drawing/2014/main" id="{C50A22AD-75AC-A9BE-CD0E-776F7112B93E}"/>
              </a:ext>
            </a:extLst>
          </p:cNvPr>
          <p:cNvSpPr txBox="1"/>
          <p:nvPr/>
        </p:nvSpPr>
        <p:spPr>
          <a:xfrm>
            <a:off x="5655761" y="997270"/>
            <a:ext cx="678391" cy="369332"/>
          </a:xfrm>
          <a:prstGeom prst="rect">
            <a:avLst/>
          </a:prstGeom>
          <a:noFill/>
        </p:spPr>
        <p:txBody>
          <a:bodyPr wrap="none" rtlCol="0">
            <a:spAutoFit/>
          </a:bodyPr>
          <a:lstStyle/>
          <a:p>
            <a:r>
              <a:rPr lang="en-US"/>
              <a:t>2021</a:t>
            </a:r>
          </a:p>
        </p:txBody>
      </p:sp>
      <p:sp>
        <p:nvSpPr>
          <p:cNvPr id="18" name="TextBox 17">
            <a:extLst>
              <a:ext uri="{FF2B5EF4-FFF2-40B4-BE49-F238E27FC236}">
                <a16:creationId xmlns:a16="http://schemas.microsoft.com/office/drawing/2014/main" id="{0DD04492-0429-8378-51E5-D0C81BA5D119}"/>
              </a:ext>
            </a:extLst>
          </p:cNvPr>
          <p:cNvSpPr txBox="1"/>
          <p:nvPr/>
        </p:nvSpPr>
        <p:spPr>
          <a:xfrm>
            <a:off x="4647078" y="991103"/>
            <a:ext cx="678391" cy="369332"/>
          </a:xfrm>
          <a:prstGeom prst="rect">
            <a:avLst/>
          </a:prstGeom>
          <a:noFill/>
        </p:spPr>
        <p:txBody>
          <a:bodyPr wrap="none" rtlCol="0">
            <a:spAutoFit/>
          </a:bodyPr>
          <a:lstStyle/>
          <a:p>
            <a:r>
              <a:rPr lang="en-US"/>
              <a:t>2020</a:t>
            </a:r>
          </a:p>
        </p:txBody>
      </p:sp>
      <p:sp>
        <p:nvSpPr>
          <p:cNvPr id="19" name="TextBox 18">
            <a:extLst>
              <a:ext uri="{FF2B5EF4-FFF2-40B4-BE49-F238E27FC236}">
                <a16:creationId xmlns:a16="http://schemas.microsoft.com/office/drawing/2014/main" id="{EAB63FDA-9839-F6D0-56B0-77BF23846A27}"/>
              </a:ext>
            </a:extLst>
          </p:cNvPr>
          <p:cNvSpPr txBox="1"/>
          <p:nvPr/>
        </p:nvSpPr>
        <p:spPr>
          <a:xfrm>
            <a:off x="3636432" y="999501"/>
            <a:ext cx="678391" cy="369332"/>
          </a:xfrm>
          <a:prstGeom prst="rect">
            <a:avLst/>
          </a:prstGeom>
          <a:noFill/>
        </p:spPr>
        <p:txBody>
          <a:bodyPr wrap="none" rtlCol="0">
            <a:spAutoFit/>
          </a:bodyPr>
          <a:lstStyle/>
          <a:p>
            <a:r>
              <a:rPr lang="en-US"/>
              <a:t>2019</a:t>
            </a:r>
          </a:p>
        </p:txBody>
      </p:sp>
      <p:sp>
        <p:nvSpPr>
          <p:cNvPr id="20" name="Star: 5 Points 19">
            <a:extLst>
              <a:ext uri="{FF2B5EF4-FFF2-40B4-BE49-F238E27FC236}">
                <a16:creationId xmlns:a16="http://schemas.microsoft.com/office/drawing/2014/main" id="{454F3398-8CA6-A8D3-CF9A-0A343F9736D6}"/>
              </a:ext>
            </a:extLst>
          </p:cNvPr>
          <p:cNvSpPr/>
          <p:nvPr/>
        </p:nvSpPr>
        <p:spPr>
          <a:xfrm>
            <a:off x="3831010" y="1508280"/>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tar: 5 Points 20">
            <a:extLst>
              <a:ext uri="{FF2B5EF4-FFF2-40B4-BE49-F238E27FC236}">
                <a16:creationId xmlns:a16="http://schemas.microsoft.com/office/drawing/2014/main" id="{477BD74D-C39D-7121-FE7C-7B0DD7D9F24C}"/>
              </a:ext>
            </a:extLst>
          </p:cNvPr>
          <p:cNvSpPr/>
          <p:nvPr/>
        </p:nvSpPr>
        <p:spPr>
          <a:xfrm>
            <a:off x="6558915" y="2020285"/>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tar: 5 Points 21">
            <a:extLst>
              <a:ext uri="{FF2B5EF4-FFF2-40B4-BE49-F238E27FC236}">
                <a16:creationId xmlns:a16="http://schemas.microsoft.com/office/drawing/2014/main" id="{B2AEC322-E1FB-A2AD-DD4F-D6EB512F3D1F}"/>
              </a:ext>
            </a:extLst>
          </p:cNvPr>
          <p:cNvSpPr/>
          <p:nvPr/>
        </p:nvSpPr>
        <p:spPr>
          <a:xfrm>
            <a:off x="4572962" y="2453200"/>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id="{8C71A59A-FB42-0475-94BD-DF7E82612C02}"/>
              </a:ext>
            </a:extLst>
          </p:cNvPr>
          <p:cNvSpPr/>
          <p:nvPr/>
        </p:nvSpPr>
        <p:spPr>
          <a:xfrm>
            <a:off x="4084986" y="2858064"/>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tar: 5 Points 23">
            <a:extLst>
              <a:ext uri="{FF2B5EF4-FFF2-40B4-BE49-F238E27FC236}">
                <a16:creationId xmlns:a16="http://schemas.microsoft.com/office/drawing/2014/main" id="{AF0A0571-DCC4-BA24-860A-3AEDD7CA13F1}"/>
              </a:ext>
            </a:extLst>
          </p:cNvPr>
          <p:cNvSpPr/>
          <p:nvPr/>
        </p:nvSpPr>
        <p:spPr>
          <a:xfrm>
            <a:off x="7195009" y="3329324"/>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24">
            <a:extLst>
              <a:ext uri="{FF2B5EF4-FFF2-40B4-BE49-F238E27FC236}">
                <a16:creationId xmlns:a16="http://schemas.microsoft.com/office/drawing/2014/main" id="{354642DE-0F83-D4C2-CEC1-9EFA8133C72E}"/>
              </a:ext>
            </a:extLst>
          </p:cNvPr>
          <p:cNvGraphicFramePr>
            <a:graphicFrameLocks noGrp="1"/>
          </p:cNvGraphicFramePr>
          <p:nvPr>
            <p:extLst>
              <p:ext uri="{D42A27DB-BD31-4B8C-83A1-F6EECF244321}">
                <p14:modId xmlns:p14="http://schemas.microsoft.com/office/powerpoint/2010/main" val="1723508644"/>
              </p:ext>
            </p:extLst>
          </p:nvPr>
        </p:nvGraphicFramePr>
        <p:xfrm>
          <a:off x="1266534" y="4127129"/>
          <a:ext cx="9138210" cy="2519680"/>
        </p:xfrm>
        <a:graphic>
          <a:graphicData uri="http://schemas.openxmlformats.org/drawingml/2006/table">
            <a:tbl>
              <a:tblPr firstRow="1" bandRow="1">
                <a:tableStyleId>{5C22544A-7EE6-4342-B048-85BDC9FD1C3A}</a:tableStyleId>
              </a:tblPr>
              <a:tblGrid>
                <a:gridCol w="1827642">
                  <a:extLst>
                    <a:ext uri="{9D8B030D-6E8A-4147-A177-3AD203B41FA5}">
                      <a16:colId xmlns:a16="http://schemas.microsoft.com/office/drawing/2014/main" val="1682382006"/>
                    </a:ext>
                  </a:extLst>
                </a:gridCol>
                <a:gridCol w="1827642">
                  <a:extLst>
                    <a:ext uri="{9D8B030D-6E8A-4147-A177-3AD203B41FA5}">
                      <a16:colId xmlns:a16="http://schemas.microsoft.com/office/drawing/2014/main" val="1231599289"/>
                    </a:ext>
                  </a:extLst>
                </a:gridCol>
                <a:gridCol w="1827642">
                  <a:extLst>
                    <a:ext uri="{9D8B030D-6E8A-4147-A177-3AD203B41FA5}">
                      <a16:colId xmlns:a16="http://schemas.microsoft.com/office/drawing/2014/main" val="4110223137"/>
                    </a:ext>
                  </a:extLst>
                </a:gridCol>
                <a:gridCol w="1827642">
                  <a:extLst>
                    <a:ext uri="{9D8B030D-6E8A-4147-A177-3AD203B41FA5}">
                      <a16:colId xmlns:a16="http://schemas.microsoft.com/office/drawing/2014/main" val="2988439980"/>
                    </a:ext>
                  </a:extLst>
                </a:gridCol>
                <a:gridCol w="1827642">
                  <a:extLst>
                    <a:ext uri="{9D8B030D-6E8A-4147-A177-3AD203B41FA5}">
                      <a16:colId xmlns:a16="http://schemas.microsoft.com/office/drawing/2014/main" val="2819974984"/>
                    </a:ext>
                  </a:extLst>
                </a:gridCol>
              </a:tblGrid>
              <a:tr h="370840">
                <a:tc>
                  <a:txBody>
                    <a:bodyPr/>
                    <a:lstStyle/>
                    <a:p>
                      <a:r>
                        <a:rPr lang="en-US"/>
                        <a:t>PT</a:t>
                      </a:r>
                    </a:p>
                  </a:txBody>
                  <a:tcPr/>
                </a:tc>
                <a:tc>
                  <a:txBody>
                    <a:bodyPr/>
                    <a:lstStyle/>
                    <a:p>
                      <a:r>
                        <a:rPr lang="en-US"/>
                        <a:t>PN</a:t>
                      </a:r>
                    </a:p>
                  </a:txBody>
                  <a:tcPr/>
                </a:tc>
                <a:tc>
                  <a:txBody>
                    <a:bodyPr/>
                    <a:lstStyle/>
                    <a:p>
                      <a:r>
                        <a:rPr lang="en-US"/>
                        <a:t>PD2</a:t>
                      </a:r>
                    </a:p>
                  </a:txBody>
                  <a:tcPr/>
                </a:tc>
                <a:tc>
                  <a:txBody>
                    <a:bodyPr/>
                    <a:lstStyle/>
                    <a:p>
                      <a:r>
                        <a:rPr lang="en-US"/>
                        <a:t>PD3 (internal)</a:t>
                      </a:r>
                    </a:p>
                  </a:txBody>
                  <a:tcPr/>
                </a:tc>
                <a:tc>
                  <a:txBody>
                    <a:bodyPr/>
                    <a:lstStyle/>
                    <a:p>
                      <a:r>
                        <a:rPr lang="en-US" sz="1400"/>
                        <a:t>Note</a:t>
                      </a:r>
                    </a:p>
                  </a:txBody>
                  <a:tcPr/>
                </a:tc>
                <a:extLst>
                  <a:ext uri="{0D108BD9-81ED-4DB2-BD59-A6C34878D82A}">
                    <a16:rowId xmlns:a16="http://schemas.microsoft.com/office/drawing/2014/main" val="562945643"/>
                  </a:ext>
                </a:extLst>
              </a:tr>
              <a:tr h="370840">
                <a:tc>
                  <a:txBody>
                    <a:bodyPr/>
                    <a:lstStyle/>
                    <a:p>
                      <a:r>
                        <a:rPr lang="en-US"/>
                        <a:t>A</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sz="1400"/>
                        <a:t>Good</a:t>
                      </a:r>
                    </a:p>
                  </a:txBody>
                  <a:tcPr/>
                </a:tc>
                <a:extLst>
                  <a:ext uri="{0D108BD9-81ED-4DB2-BD59-A6C34878D82A}">
                    <a16:rowId xmlns:a16="http://schemas.microsoft.com/office/drawing/2014/main" val="1916788144"/>
                  </a:ext>
                </a:extLst>
              </a:tr>
              <a:tr h="370840">
                <a:tc>
                  <a:txBody>
                    <a:bodyPr/>
                    <a:lstStyle/>
                    <a:p>
                      <a:r>
                        <a:rPr lang="en-US"/>
                        <a:t>B</a:t>
                      </a:r>
                    </a:p>
                  </a:txBody>
                  <a:tcPr/>
                </a:tc>
                <a:tc>
                  <a:txBody>
                    <a:bodyPr/>
                    <a:lstStyle/>
                    <a:p>
                      <a:r>
                        <a:rPr lang="en-US"/>
                        <a:t>1</a:t>
                      </a:r>
                    </a:p>
                  </a:txBody>
                  <a:tcPr/>
                </a:tc>
                <a:tc>
                  <a:txBody>
                    <a:bodyPr/>
                    <a:lstStyle/>
                    <a:p>
                      <a:r>
                        <a:rPr lang="en-US"/>
                        <a:t>0</a:t>
                      </a:r>
                    </a:p>
                  </a:txBody>
                  <a:tcPr/>
                </a:tc>
                <a:tc>
                  <a:txBody>
                    <a:bodyPr/>
                    <a:lstStyle/>
                    <a:p>
                      <a:r>
                        <a:rPr lang="en-US"/>
                        <a:t>1</a:t>
                      </a:r>
                    </a:p>
                  </a:txBody>
                  <a:tcPr/>
                </a:tc>
                <a:tc>
                  <a:txBody>
                    <a:bodyPr/>
                    <a:lstStyle/>
                    <a:p>
                      <a:r>
                        <a:rPr lang="en-US" sz="1400"/>
                        <a:t>Not complete but sufficient</a:t>
                      </a:r>
                    </a:p>
                  </a:txBody>
                  <a:tcPr/>
                </a:tc>
                <a:extLst>
                  <a:ext uri="{0D108BD9-81ED-4DB2-BD59-A6C34878D82A}">
                    <a16:rowId xmlns:a16="http://schemas.microsoft.com/office/drawing/2014/main" val="2498887560"/>
                  </a:ext>
                </a:extLst>
              </a:tr>
              <a:tr h="370840">
                <a:tc>
                  <a:txBody>
                    <a:bodyPr/>
                    <a:lstStyle/>
                    <a:p>
                      <a:r>
                        <a:rPr lang="en-US"/>
                        <a:t>C</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sz="1400"/>
                        <a:t>Not complete or sufficient</a:t>
                      </a:r>
                    </a:p>
                  </a:txBody>
                  <a:tcPr/>
                </a:tc>
                <a:extLst>
                  <a:ext uri="{0D108BD9-81ED-4DB2-BD59-A6C34878D82A}">
                    <a16:rowId xmlns:a16="http://schemas.microsoft.com/office/drawing/2014/main" val="1427903882"/>
                  </a:ext>
                </a:extLst>
              </a:tr>
              <a:tr h="370840">
                <a:tc>
                  <a:txBody>
                    <a:bodyPr/>
                    <a:lstStyle/>
                    <a:p>
                      <a:r>
                        <a:rPr lang="en-US"/>
                        <a:t>D</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sz="1400"/>
                        <a:t>Improper baseline</a:t>
                      </a:r>
                    </a:p>
                  </a:txBody>
                  <a:tcPr/>
                </a:tc>
                <a:extLst>
                  <a:ext uri="{0D108BD9-81ED-4DB2-BD59-A6C34878D82A}">
                    <a16:rowId xmlns:a16="http://schemas.microsoft.com/office/drawing/2014/main" val="231205324"/>
                  </a:ext>
                </a:extLst>
              </a:tr>
              <a:tr h="370840">
                <a:tc>
                  <a:txBody>
                    <a:bodyPr/>
                    <a:lstStyle/>
                    <a:p>
                      <a:r>
                        <a:rPr lang="en-US"/>
                        <a:t>E</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sz="1400"/>
                        <a:t>Second OP</a:t>
                      </a:r>
                    </a:p>
                  </a:txBody>
                  <a:tcPr/>
                </a:tc>
                <a:extLst>
                  <a:ext uri="{0D108BD9-81ED-4DB2-BD59-A6C34878D82A}">
                    <a16:rowId xmlns:a16="http://schemas.microsoft.com/office/drawing/2014/main" val="3852783173"/>
                  </a:ext>
                </a:extLst>
              </a:tr>
            </a:tbl>
          </a:graphicData>
        </a:graphic>
      </p:graphicFrame>
      <p:sp>
        <p:nvSpPr>
          <p:cNvPr id="26" name="TextBox 25">
            <a:extLst>
              <a:ext uri="{FF2B5EF4-FFF2-40B4-BE49-F238E27FC236}">
                <a16:creationId xmlns:a16="http://schemas.microsoft.com/office/drawing/2014/main" id="{B5DE16E1-5E7B-363F-1D12-69FF90980DA8}"/>
              </a:ext>
            </a:extLst>
          </p:cNvPr>
          <p:cNvSpPr txBox="1"/>
          <p:nvPr/>
        </p:nvSpPr>
        <p:spPr>
          <a:xfrm>
            <a:off x="3157123" y="1498109"/>
            <a:ext cx="320922" cy="369332"/>
          </a:xfrm>
          <a:prstGeom prst="rect">
            <a:avLst/>
          </a:prstGeom>
          <a:noFill/>
        </p:spPr>
        <p:txBody>
          <a:bodyPr wrap="none" rtlCol="0">
            <a:spAutoFit/>
          </a:bodyPr>
          <a:lstStyle/>
          <a:p>
            <a:r>
              <a:rPr lang="en-US"/>
              <a:t>A</a:t>
            </a:r>
          </a:p>
        </p:txBody>
      </p:sp>
      <p:sp>
        <p:nvSpPr>
          <p:cNvPr id="27" name="TextBox 26">
            <a:extLst>
              <a:ext uri="{FF2B5EF4-FFF2-40B4-BE49-F238E27FC236}">
                <a16:creationId xmlns:a16="http://schemas.microsoft.com/office/drawing/2014/main" id="{AF0F4E0A-1BE6-39F3-5A23-9F01041FD163}"/>
              </a:ext>
            </a:extLst>
          </p:cNvPr>
          <p:cNvSpPr txBox="1"/>
          <p:nvPr/>
        </p:nvSpPr>
        <p:spPr>
          <a:xfrm>
            <a:off x="3157123" y="2027035"/>
            <a:ext cx="324128" cy="369332"/>
          </a:xfrm>
          <a:prstGeom prst="rect">
            <a:avLst/>
          </a:prstGeom>
          <a:noFill/>
        </p:spPr>
        <p:txBody>
          <a:bodyPr wrap="none" rtlCol="0">
            <a:spAutoFit/>
          </a:bodyPr>
          <a:lstStyle/>
          <a:p>
            <a:r>
              <a:rPr lang="en-US"/>
              <a:t>B</a:t>
            </a:r>
          </a:p>
        </p:txBody>
      </p:sp>
      <p:sp>
        <p:nvSpPr>
          <p:cNvPr id="28" name="TextBox 27">
            <a:extLst>
              <a:ext uri="{FF2B5EF4-FFF2-40B4-BE49-F238E27FC236}">
                <a16:creationId xmlns:a16="http://schemas.microsoft.com/office/drawing/2014/main" id="{3C062968-DB54-C41B-447B-7654A4D3825C}"/>
              </a:ext>
            </a:extLst>
          </p:cNvPr>
          <p:cNvSpPr txBox="1"/>
          <p:nvPr/>
        </p:nvSpPr>
        <p:spPr>
          <a:xfrm>
            <a:off x="3169860" y="2472827"/>
            <a:ext cx="344966" cy="369332"/>
          </a:xfrm>
          <a:prstGeom prst="rect">
            <a:avLst/>
          </a:prstGeom>
          <a:noFill/>
        </p:spPr>
        <p:txBody>
          <a:bodyPr wrap="none" rtlCol="0">
            <a:spAutoFit/>
          </a:bodyPr>
          <a:lstStyle/>
          <a:p>
            <a:r>
              <a:rPr lang="en-US"/>
              <a:t>C</a:t>
            </a:r>
          </a:p>
        </p:txBody>
      </p:sp>
      <p:sp>
        <p:nvSpPr>
          <p:cNvPr id="29" name="TextBox 28">
            <a:extLst>
              <a:ext uri="{FF2B5EF4-FFF2-40B4-BE49-F238E27FC236}">
                <a16:creationId xmlns:a16="http://schemas.microsoft.com/office/drawing/2014/main" id="{C0DA7B97-9B3E-D0F3-283D-936BDAC38AE0}"/>
              </a:ext>
            </a:extLst>
          </p:cNvPr>
          <p:cNvSpPr txBox="1"/>
          <p:nvPr/>
        </p:nvSpPr>
        <p:spPr>
          <a:xfrm>
            <a:off x="3157661" y="2868146"/>
            <a:ext cx="343364" cy="369332"/>
          </a:xfrm>
          <a:prstGeom prst="rect">
            <a:avLst/>
          </a:prstGeom>
          <a:noFill/>
        </p:spPr>
        <p:txBody>
          <a:bodyPr wrap="none" rtlCol="0">
            <a:spAutoFit/>
          </a:bodyPr>
          <a:lstStyle/>
          <a:p>
            <a:r>
              <a:rPr lang="en-US"/>
              <a:t>D</a:t>
            </a:r>
          </a:p>
        </p:txBody>
      </p:sp>
      <p:sp>
        <p:nvSpPr>
          <p:cNvPr id="30" name="TextBox 29">
            <a:extLst>
              <a:ext uri="{FF2B5EF4-FFF2-40B4-BE49-F238E27FC236}">
                <a16:creationId xmlns:a16="http://schemas.microsoft.com/office/drawing/2014/main" id="{E3F21FAB-2836-FA84-CD32-197867CDB4F8}"/>
              </a:ext>
            </a:extLst>
          </p:cNvPr>
          <p:cNvSpPr txBox="1"/>
          <p:nvPr/>
        </p:nvSpPr>
        <p:spPr>
          <a:xfrm>
            <a:off x="3168721" y="3313938"/>
            <a:ext cx="312906" cy="369332"/>
          </a:xfrm>
          <a:prstGeom prst="rect">
            <a:avLst/>
          </a:prstGeom>
          <a:noFill/>
        </p:spPr>
        <p:txBody>
          <a:bodyPr wrap="none" rtlCol="0">
            <a:spAutoFit/>
          </a:bodyPr>
          <a:lstStyle/>
          <a:p>
            <a:r>
              <a:rPr lang="en-US"/>
              <a:t>E</a:t>
            </a:r>
          </a:p>
        </p:txBody>
      </p:sp>
      <p:sp>
        <p:nvSpPr>
          <p:cNvPr id="31" name="Rectangle 30">
            <a:extLst>
              <a:ext uri="{FF2B5EF4-FFF2-40B4-BE49-F238E27FC236}">
                <a16:creationId xmlns:a16="http://schemas.microsoft.com/office/drawing/2014/main" id="{8826CEFE-773D-9BF6-FB3D-77A9056EB0CD}"/>
              </a:ext>
            </a:extLst>
          </p:cNvPr>
          <p:cNvSpPr/>
          <p:nvPr/>
        </p:nvSpPr>
        <p:spPr>
          <a:xfrm>
            <a:off x="4541585" y="991871"/>
            <a:ext cx="3767157" cy="3824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Brace 31">
            <a:extLst>
              <a:ext uri="{FF2B5EF4-FFF2-40B4-BE49-F238E27FC236}">
                <a16:creationId xmlns:a16="http://schemas.microsoft.com/office/drawing/2014/main" id="{7B9C0634-2CF3-39D6-E782-1D8952D28F28}"/>
              </a:ext>
            </a:extLst>
          </p:cNvPr>
          <p:cNvSpPr/>
          <p:nvPr/>
        </p:nvSpPr>
        <p:spPr>
          <a:xfrm rot="16200000">
            <a:off x="3818420" y="328299"/>
            <a:ext cx="342166" cy="110416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051330AE-7E42-CC2D-AA78-DCA7516E3CAB}"/>
              </a:ext>
            </a:extLst>
          </p:cNvPr>
          <p:cNvCxnSpPr>
            <a:cxnSpLocks/>
          </p:cNvCxnSpPr>
          <p:nvPr/>
        </p:nvCxnSpPr>
        <p:spPr>
          <a:xfrm>
            <a:off x="8288625" y="1307333"/>
            <a:ext cx="65315" cy="2622515"/>
          </a:xfrm>
          <a:prstGeom prst="line">
            <a:avLst/>
          </a:prstGeom>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A04D65ED-0B1B-5FB8-D6E2-9E1DD52DE511}"/>
              </a:ext>
            </a:extLst>
          </p:cNvPr>
          <p:cNvSpPr txBox="1"/>
          <p:nvPr/>
        </p:nvSpPr>
        <p:spPr>
          <a:xfrm>
            <a:off x="7580255" y="995025"/>
            <a:ext cx="678391" cy="369332"/>
          </a:xfrm>
          <a:prstGeom prst="rect">
            <a:avLst/>
          </a:prstGeom>
          <a:noFill/>
        </p:spPr>
        <p:txBody>
          <a:bodyPr wrap="none" rtlCol="0">
            <a:spAutoFit/>
          </a:bodyPr>
          <a:lstStyle/>
          <a:p>
            <a:r>
              <a:rPr lang="en-US"/>
              <a:t>2023</a:t>
            </a:r>
          </a:p>
        </p:txBody>
      </p:sp>
      <p:sp>
        <p:nvSpPr>
          <p:cNvPr id="37" name="TextBox 36">
            <a:extLst>
              <a:ext uri="{FF2B5EF4-FFF2-40B4-BE49-F238E27FC236}">
                <a16:creationId xmlns:a16="http://schemas.microsoft.com/office/drawing/2014/main" id="{0D04AD00-1772-2FDB-003B-C558FA3689FC}"/>
              </a:ext>
            </a:extLst>
          </p:cNvPr>
          <p:cNvSpPr txBox="1"/>
          <p:nvPr/>
        </p:nvSpPr>
        <p:spPr>
          <a:xfrm>
            <a:off x="495190" y="97436"/>
            <a:ext cx="3005835" cy="369332"/>
          </a:xfrm>
          <a:prstGeom prst="rect">
            <a:avLst/>
          </a:prstGeom>
          <a:noFill/>
        </p:spPr>
        <p:txBody>
          <a:bodyPr wrap="square" rtlCol="0">
            <a:spAutoFit/>
          </a:bodyPr>
          <a:lstStyle/>
          <a:p>
            <a:r>
              <a:rPr lang="en-US"/>
              <a:t>Prevalence Examples</a:t>
            </a:r>
          </a:p>
        </p:txBody>
      </p:sp>
    </p:spTree>
    <p:extLst>
      <p:ext uri="{BB962C8B-B14F-4D97-AF65-F5344CB8AC3E}">
        <p14:creationId xmlns:p14="http://schemas.microsoft.com/office/powerpoint/2010/main" val="388669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2968-8B3A-E2C3-1785-8267F8A747D9}"/>
              </a:ext>
            </a:extLst>
          </p:cNvPr>
          <p:cNvSpPr>
            <a:spLocks noGrp="1"/>
          </p:cNvSpPr>
          <p:nvPr>
            <p:ph type="title"/>
          </p:nvPr>
        </p:nvSpPr>
        <p:spPr/>
        <p:txBody>
          <a:bodyPr/>
          <a:lstStyle/>
          <a:p>
            <a:r>
              <a:rPr lang="en-US"/>
              <a:t>PIMS Approach</a:t>
            </a:r>
          </a:p>
        </p:txBody>
      </p:sp>
      <p:sp>
        <p:nvSpPr>
          <p:cNvPr id="3" name="Content Placeholder 2">
            <a:extLst>
              <a:ext uri="{FF2B5EF4-FFF2-40B4-BE49-F238E27FC236}">
                <a16:creationId xmlns:a16="http://schemas.microsoft.com/office/drawing/2014/main" id="{C1FFBC49-8C14-6BB6-0945-AE56978C1956}"/>
              </a:ext>
            </a:extLst>
          </p:cNvPr>
          <p:cNvSpPr>
            <a:spLocks noGrp="1"/>
          </p:cNvSpPr>
          <p:nvPr>
            <p:ph idx="1"/>
          </p:nvPr>
        </p:nvSpPr>
        <p:spPr>
          <a:xfrm>
            <a:off x="480001" y="1068747"/>
            <a:ext cx="5472114" cy="4392000"/>
          </a:xfrm>
        </p:spPr>
        <p:txBody>
          <a:bodyPr/>
          <a:lstStyle/>
          <a:p>
            <a:r>
              <a:rPr lang="en-US" sz="1400"/>
              <a:t>Identify a Period of Interest</a:t>
            </a:r>
          </a:p>
          <a:p>
            <a:pPr lvl="2"/>
            <a:r>
              <a:rPr lang="en-US" sz="1400"/>
              <a:t>What time frame (</a:t>
            </a:r>
            <a:r>
              <a:rPr lang="en-US" sz="1400" err="1"/>
              <a:t>ie</a:t>
            </a:r>
            <a:r>
              <a:rPr lang="en-US" sz="1400"/>
              <a:t> 2016 to 2023)</a:t>
            </a:r>
          </a:p>
          <a:p>
            <a:pPr lvl="2"/>
            <a:r>
              <a:rPr lang="en-US" sz="1400"/>
              <a:t>Should this be yearly or across a span?</a:t>
            </a:r>
          </a:p>
          <a:p>
            <a:r>
              <a:rPr lang="en-US" sz="1400"/>
              <a:t>Establish Observation Period – this serves as source </a:t>
            </a:r>
            <a:r>
              <a:rPr lang="en-US" sz="1400" err="1"/>
              <a:t>denom</a:t>
            </a:r>
            <a:endParaRPr lang="en-US" sz="1400"/>
          </a:p>
          <a:p>
            <a:pPr lvl="2"/>
            <a:r>
              <a:rPr lang="en-US" sz="1400"/>
              <a:t>Require minimum observation period time?</a:t>
            </a:r>
          </a:p>
          <a:p>
            <a:pPr lvl="2"/>
            <a:r>
              <a:rPr lang="en-US" sz="1400"/>
              <a:t>Use 1</a:t>
            </a:r>
            <a:r>
              <a:rPr lang="en-US" sz="1400" baseline="30000"/>
              <a:t>st</a:t>
            </a:r>
            <a:r>
              <a:rPr lang="en-US" sz="1400"/>
              <a:t> op or any?</a:t>
            </a:r>
          </a:p>
          <a:p>
            <a:pPr lvl="2"/>
            <a:r>
              <a:rPr lang="en-US" sz="1400"/>
              <a:t>Lookback Period: </a:t>
            </a:r>
          </a:p>
          <a:p>
            <a:pPr lvl="3"/>
            <a:r>
              <a:rPr lang="en-US" sz="1400"/>
              <a:t>Any time or fixed time?</a:t>
            </a:r>
          </a:p>
          <a:p>
            <a:pPr lvl="3"/>
            <a:r>
              <a:rPr lang="en-US" sz="1400"/>
              <a:t>Observed event or any event?</a:t>
            </a:r>
          </a:p>
          <a:p>
            <a:r>
              <a:rPr lang="en-US" sz="1400"/>
              <a:t>Find events</a:t>
            </a:r>
          </a:p>
          <a:p>
            <a:pPr lvl="2"/>
            <a:r>
              <a:rPr lang="en-US" sz="1400"/>
              <a:t>Instantiate an “all by all” cohort of disease of interest</a:t>
            </a:r>
          </a:p>
          <a:p>
            <a:pPr lvl="2"/>
            <a:r>
              <a:rPr lang="en-US" sz="1400"/>
              <a:t>LEFT JOIN target cohort to observation period</a:t>
            </a:r>
          </a:p>
          <a:p>
            <a:pPr lvl="3"/>
            <a:endParaRPr lang="en-US" sz="1400"/>
          </a:p>
        </p:txBody>
      </p:sp>
      <p:sp>
        <p:nvSpPr>
          <p:cNvPr id="6" name="Content Placeholder 5">
            <a:extLst>
              <a:ext uri="{FF2B5EF4-FFF2-40B4-BE49-F238E27FC236}">
                <a16:creationId xmlns:a16="http://schemas.microsoft.com/office/drawing/2014/main" id="{B94F7E87-E0B9-371F-1F77-879193012B34}"/>
              </a:ext>
            </a:extLst>
          </p:cNvPr>
          <p:cNvSpPr>
            <a:spLocks noGrp="1"/>
          </p:cNvSpPr>
          <p:nvPr>
            <p:ph idx="16"/>
          </p:nvPr>
        </p:nvSpPr>
        <p:spPr>
          <a:xfrm>
            <a:off x="6239886" y="1068747"/>
            <a:ext cx="5472114" cy="4392000"/>
          </a:xfrm>
        </p:spPr>
        <p:txBody>
          <a:bodyPr/>
          <a:lstStyle/>
          <a:p>
            <a:r>
              <a:rPr lang="en-US" sz="1400"/>
              <a:t>Calculate prevalence/incidence</a:t>
            </a:r>
          </a:p>
          <a:p>
            <a:pPr lvl="1"/>
            <a:r>
              <a:rPr lang="en-US" sz="1400"/>
              <a:t>Point prevalence (events at baseline / day 1 pop)</a:t>
            </a:r>
          </a:p>
          <a:p>
            <a:pPr lvl="1"/>
            <a:r>
              <a:rPr lang="en-US" sz="1400"/>
              <a:t>Complete period prevalence (events at baseline and interval follow up / pop active over full interval)</a:t>
            </a:r>
          </a:p>
          <a:p>
            <a:pPr lvl="1"/>
            <a:r>
              <a:rPr lang="en-US" sz="1400"/>
              <a:t>Sufficient period prevalence (events at baseline and sufficient interval follow up / pop active over sufficient interval)</a:t>
            </a:r>
          </a:p>
          <a:p>
            <a:pPr lvl="1"/>
            <a:r>
              <a:rPr lang="en-US" sz="1400"/>
              <a:t>Incidence proportion (pegged to prevalence choice)</a:t>
            </a:r>
          </a:p>
          <a:p>
            <a:pPr lvl="1"/>
            <a:r>
              <a:rPr lang="en-US" sz="1400"/>
              <a:t>Incidence Rate (incident patient / person time)</a:t>
            </a:r>
          </a:p>
          <a:p>
            <a:r>
              <a:rPr lang="en-US" sz="1400"/>
              <a:t>Calculate Mortality</a:t>
            </a:r>
          </a:p>
          <a:p>
            <a:pPr lvl="1"/>
            <a:r>
              <a:rPr lang="en-US" sz="1400"/>
              <a:t>Choose to use incident or earliest population as </a:t>
            </a:r>
            <a:r>
              <a:rPr lang="en-US" sz="1400" err="1"/>
              <a:t>denom</a:t>
            </a:r>
            <a:endParaRPr lang="en-US" sz="1400"/>
          </a:p>
          <a:p>
            <a:pPr lvl="1"/>
            <a:r>
              <a:rPr lang="en-US" sz="1400"/>
              <a:t>Count number of persons who died</a:t>
            </a:r>
          </a:p>
          <a:p>
            <a:pPr lvl="1"/>
            <a:endParaRPr lang="en-US" sz="1400"/>
          </a:p>
          <a:p>
            <a:endParaRPr lang="en-US"/>
          </a:p>
        </p:txBody>
      </p:sp>
      <p:sp>
        <p:nvSpPr>
          <p:cNvPr id="5" name="Text Placeholder 4">
            <a:extLst>
              <a:ext uri="{FF2B5EF4-FFF2-40B4-BE49-F238E27FC236}">
                <a16:creationId xmlns:a16="http://schemas.microsoft.com/office/drawing/2014/main" id="{519B0661-DA8F-84F5-723D-4F8D9AE8A4F9}"/>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64241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33C7-5345-1253-F383-F23B98AEAE8C}"/>
              </a:ext>
            </a:extLst>
          </p:cNvPr>
          <p:cNvSpPr>
            <a:spLocks noGrp="1"/>
          </p:cNvSpPr>
          <p:nvPr>
            <p:ph type="title"/>
          </p:nvPr>
        </p:nvSpPr>
        <p:spPr/>
        <p:txBody>
          <a:bodyPr/>
          <a:lstStyle/>
          <a:p>
            <a:r>
              <a:rPr lang="en-US"/>
              <a:t>Standardization</a:t>
            </a:r>
          </a:p>
        </p:txBody>
      </p:sp>
      <p:sp>
        <p:nvSpPr>
          <p:cNvPr id="3" name="Content Placeholder 2">
            <a:extLst>
              <a:ext uri="{FF2B5EF4-FFF2-40B4-BE49-F238E27FC236}">
                <a16:creationId xmlns:a16="http://schemas.microsoft.com/office/drawing/2014/main" id="{FDC4060E-1B68-D6B1-858F-889E765E4C9D}"/>
              </a:ext>
            </a:extLst>
          </p:cNvPr>
          <p:cNvSpPr>
            <a:spLocks noGrp="1"/>
          </p:cNvSpPr>
          <p:nvPr>
            <p:ph idx="1"/>
          </p:nvPr>
        </p:nvSpPr>
        <p:spPr/>
        <p:txBody>
          <a:bodyPr vert="horz" lIns="91440" tIns="45720" rIns="91440" bIns="45720" rtlCol="0" anchor="t">
            <a:normAutofit/>
          </a:bodyPr>
          <a:lstStyle/>
          <a:p>
            <a:r>
              <a:rPr lang="en-US"/>
              <a:t>Standardization is a technique used to control for differences when comparing populations. </a:t>
            </a:r>
          </a:p>
          <a:p>
            <a:r>
              <a:rPr lang="en-US"/>
              <a:t>Resulting standardized rates reflects what the rate would be if the population had the same distribution as the standard.</a:t>
            </a:r>
          </a:p>
          <a:p>
            <a:r>
              <a:rPr lang="en-US"/>
              <a:t>User will be able to choose which variables to standardize on (age, sex, race, ethnicity, location if available for the country)</a:t>
            </a:r>
          </a:p>
          <a:p>
            <a:endParaRPr lang="en-US"/>
          </a:p>
          <a:p>
            <a:r>
              <a:rPr lang="en-US"/>
              <a:t>Note – survey/census weights are able to be applied towards counts and rates while proportional weights can only be applied to rates</a:t>
            </a:r>
          </a:p>
          <a:p>
            <a:pPr lvl="1"/>
            <a:r>
              <a:rPr lang="en-US"/>
              <a:t>Derived Japanese weights (age and sex only) </a:t>
            </a:r>
          </a:p>
          <a:p>
            <a:pPr lvl="1"/>
            <a:r>
              <a:rPr lang="en-US"/>
              <a:t>Will need to do more research on census weights in Germany</a:t>
            </a:r>
          </a:p>
          <a:p>
            <a:endParaRPr lang="en-US"/>
          </a:p>
          <a:p>
            <a:endParaRPr lang="en-US"/>
          </a:p>
          <a:p>
            <a:endParaRPr lang="en-US"/>
          </a:p>
        </p:txBody>
      </p:sp>
    </p:spTree>
    <p:extLst>
      <p:ext uri="{BB962C8B-B14F-4D97-AF65-F5344CB8AC3E}">
        <p14:creationId xmlns:p14="http://schemas.microsoft.com/office/powerpoint/2010/main" val="3545563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D579-382B-CA95-BB1F-71F5C395A615}"/>
              </a:ext>
            </a:extLst>
          </p:cNvPr>
          <p:cNvSpPr>
            <a:spLocks noGrp="1"/>
          </p:cNvSpPr>
          <p:nvPr>
            <p:ph type="title"/>
          </p:nvPr>
        </p:nvSpPr>
        <p:spPr/>
        <p:txBody>
          <a:bodyPr/>
          <a:lstStyle/>
          <a:p>
            <a:r>
              <a:rPr lang="en-US"/>
              <a:t>Standardization: Annual rates (prevalence/incidence)</a:t>
            </a:r>
          </a:p>
        </p:txBody>
      </p:sp>
      <p:sp>
        <p:nvSpPr>
          <p:cNvPr id="3" name="Content Placeholder 2">
            <a:extLst>
              <a:ext uri="{FF2B5EF4-FFF2-40B4-BE49-F238E27FC236}">
                <a16:creationId xmlns:a16="http://schemas.microsoft.com/office/drawing/2014/main" id="{201FD557-1251-331B-5FAC-DE146ABE5A0D}"/>
              </a:ext>
            </a:extLst>
          </p:cNvPr>
          <p:cNvSpPr>
            <a:spLocks noGrp="1"/>
          </p:cNvSpPr>
          <p:nvPr>
            <p:ph idx="1"/>
          </p:nvPr>
        </p:nvSpPr>
        <p:spPr/>
        <p:txBody>
          <a:bodyPr vert="horz" lIns="91440" tIns="45720" rIns="91440" bIns="45720" rtlCol="0" anchor="t">
            <a:normAutofit/>
          </a:bodyPr>
          <a:lstStyle/>
          <a:p>
            <a:r>
              <a:rPr lang="en-US"/>
              <a:t>Step 1: Calculate crude rate (prevalence or incidence) for each subgroup defined by the chosen stratification variables (e.g. age and sex groups)</a:t>
            </a:r>
          </a:p>
          <a:p>
            <a:r>
              <a:rPr lang="en-US"/>
              <a:t>Step 2: Multiply each subgroup's crude rate by the corresponding weight </a:t>
            </a:r>
          </a:p>
          <a:p>
            <a:r>
              <a:rPr lang="en-US"/>
              <a:t>Step 3: Sum the weighted rates </a:t>
            </a:r>
          </a:p>
          <a:p>
            <a:r>
              <a:rPr lang="en-US"/>
              <a:t>Step 4: Multiply the summed standardization rate by report multiplier (such as 100,000 to express rate per 100,000 population) </a:t>
            </a:r>
          </a:p>
          <a:p>
            <a:endParaRPr lang="en-US"/>
          </a:p>
          <a:p>
            <a:endParaRPr lang="en-US"/>
          </a:p>
        </p:txBody>
      </p:sp>
    </p:spTree>
    <p:extLst>
      <p:ext uri="{BB962C8B-B14F-4D97-AF65-F5344CB8AC3E}">
        <p14:creationId xmlns:p14="http://schemas.microsoft.com/office/powerpoint/2010/main" val="2990483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0456-9EBE-3128-E9E5-7302E19DDD73}"/>
              </a:ext>
            </a:extLst>
          </p:cNvPr>
          <p:cNvSpPr>
            <a:spLocks noGrp="1"/>
          </p:cNvSpPr>
          <p:nvPr>
            <p:ph type="title"/>
          </p:nvPr>
        </p:nvSpPr>
        <p:spPr/>
        <p:txBody>
          <a:bodyPr/>
          <a:lstStyle/>
          <a:p>
            <a:r>
              <a:rPr lang="en-US"/>
              <a:t>Standardization: Multi-year Period Prevalence </a:t>
            </a:r>
          </a:p>
        </p:txBody>
      </p:sp>
      <p:sp>
        <p:nvSpPr>
          <p:cNvPr id="3" name="Content Placeholder 2">
            <a:extLst>
              <a:ext uri="{FF2B5EF4-FFF2-40B4-BE49-F238E27FC236}">
                <a16:creationId xmlns:a16="http://schemas.microsoft.com/office/drawing/2014/main" id="{6E390AC2-6361-4106-3F9A-4AEBD26EF619}"/>
              </a:ext>
            </a:extLst>
          </p:cNvPr>
          <p:cNvSpPr>
            <a:spLocks noGrp="1"/>
          </p:cNvSpPr>
          <p:nvPr>
            <p:ph idx="1"/>
          </p:nvPr>
        </p:nvSpPr>
        <p:spPr/>
        <p:txBody>
          <a:bodyPr vert="horz" lIns="91440" tIns="45720" rIns="91440" bIns="45720" rtlCol="0" anchor="t">
            <a:normAutofit/>
          </a:bodyPr>
          <a:lstStyle/>
          <a:p>
            <a:r>
              <a:rPr lang="en-US"/>
              <a:t>Step 1: Define age assignment method</a:t>
            </a:r>
          </a:p>
          <a:p>
            <a:pPr lvl="1">
              <a:buFont typeface="Courier New" panose="020B0604020202020204" pitchFamily="34" charset="0"/>
              <a:buChar char="o"/>
            </a:pPr>
            <a:r>
              <a:rPr lang="en-US" b="1"/>
              <a:t>Age at start </a:t>
            </a:r>
            <a:r>
              <a:rPr lang="en-US"/>
              <a:t>(simplest but may misclassify individuals who enter a new stratum during the period, especially studies with longer study periods)</a:t>
            </a:r>
          </a:p>
          <a:p>
            <a:pPr lvl="1">
              <a:buFont typeface="Courier New" panose="020B0604020202020204" pitchFamily="34" charset="0"/>
              <a:buChar char="o"/>
            </a:pPr>
            <a:r>
              <a:rPr lang="en-US" b="1"/>
              <a:t>Mid-observation age</a:t>
            </a:r>
            <a:r>
              <a:rPr lang="en-US"/>
              <a:t>: Assign ages at midpoint of their contribution</a:t>
            </a:r>
          </a:p>
          <a:p>
            <a:pPr lvl="1">
              <a:buFont typeface="Courier New" panose="020B0604020202020204" pitchFamily="34" charset="0"/>
              <a:buChar char="o"/>
            </a:pPr>
            <a:r>
              <a:rPr lang="en-US" b="1"/>
              <a:t>Fractional contribution</a:t>
            </a:r>
            <a:r>
              <a:rPr lang="en-US"/>
              <a:t>: Allocate person-time to each age stratum as an individual passes through during the period (most accurate but computational intensive)</a:t>
            </a:r>
          </a:p>
          <a:p>
            <a:r>
              <a:rPr lang="en-US"/>
              <a:t>Step 2: Calculate the crude period prevalence for each stratum using internal approach</a:t>
            </a:r>
          </a:p>
          <a:p>
            <a:r>
              <a:rPr lang="en-US"/>
              <a:t>Step 3: Apply standard population weights </a:t>
            </a:r>
          </a:p>
          <a:p>
            <a:r>
              <a:rPr lang="en-US"/>
              <a:t>Step 4: Sum weighted rates</a:t>
            </a:r>
          </a:p>
          <a:p>
            <a:r>
              <a:rPr lang="en-US"/>
              <a:t>Step 5: Apply report multiplier</a:t>
            </a:r>
          </a:p>
          <a:p>
            <a:endParaRPr lang="en-US"/>
          </a:p>
        </p:txBody>
      </p:sp>
    </p:spTree>
    <p:extLst>
      <p:ext uri="{BB962C8B-B14F-4D97-AF65-F5344CB8AC3E}">
        <p14:creationId xmlns:p14="http://schemas.microsoft.com/office/powerpoint/2010/main" val="2946115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A4A9C-0FAA-274E-28BC-3FC7326362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4050D4-E2DF-F007-8C19-E7CDA900C9B3}"/>
              </a:ext>
            </a:extLst>
          </p:cNvPr>
          <p:cNvSpPr>
            <a:spLocks noGrp="1"/>
          </p:cNvSpPr>
          <p:nvPr>
            <p:ph type="title"/>
          </p:nvPr>
        </p:nvSpPr>
        <p:spPr/>
        <p:txBody>
          <a:bodyPr/>
          <a:lstStyle/>
          <a:p>
            <a:r>
              <a:rPr lang="en-US"/>
              <a:t>Standardization: Period Incidence </a:t>
            </a:r>
          </a:p>
        </p:txBody>
      </p:sp>
      <p:sp>
        <p:nvSpPr>
          <p:cNvPr id="3" name="Content Placeholder 2">
            <a:extLst>
              <a:ext uri="{FF2B5EF4-FFF2-40B4-BE49-F238E27FC236}">
                <a16:creationId xmlns:a16="http://schemas.microsoft.com/office/drawing/2014/main" id="{191F83E2-3BB5-F360-8845-CD293F42CB7E}"/>
              </a:ext>
            </a:extLst>
          </p:cNvPr>
          <p:cNvSpPr>
            <a:spLocks noGrp="1"/>
          </p:cNvSpPr>
          <p:nvPr>
            <p:ph idx="1"/>
          </p:nvPr>
        </p:nvSpPr>
        <p:spPr/>
        <p:txBody>
          <a:bodyPr vert="horz" lIns="91440" tIns="45720" rIns="91440" bIns="45720" rtlCol="0" anchor="t">
            <a:normAutofit/>
          </a:bodyPr>
          <a:lstStyle/>
          <a:p>
            <a:r>
              <a:rPr lang="en-US"/>
              <a:t>Step 1: Define age assignment method for person-time contribution</a:t>
            </a:r>
          </a:p>
          <a:p>
            <a:pPr lvl="1">
              <a:buFont typeface="Courier New,monospace" panose="020B0604020202020204" pitchFamily="34" charset="0"/>
              <a:buChar char="o"/>
            </a:pPr>
            <a:r>
              <a:rPr lang="en-US" b="1"/>
              <a:t>Age at start </a:t>
            </a:r>
            <a:r>
              <a:rPr lang="en-US"/>
              <a:t>(simplest but may misclassify individuals who enter a new </a:t>
            </a:r>
            <a:r>
              <a:rPr lang="en-US" err="1"/>
              <a:t>stratumduring</a:t>
            </a:r>
            <a:r>
              <a:rPr lang="en-US"/>
              <a:t> the period, especially studies with longer study periods)</a:t>
            </a:r>
          </a:p>
          <a:p>
            <a:pPr lvl="1">
              <a:buFont typeface="Courier New,monospace" panose="020B0604020202020204" pitchFamily="34" charset="0"/>
              <a:buChar char="o"/>
            </a:pPr>
            <a:r>
              <a:rPr lang="en-US" b="1"/>
              <a:t>Mid-observation age</a:t>
            </a:r>
            <a:r>
              <a:rPr lang="en-US"/>
              <a:t>: Assign ages at midpoint of their contribution</a:t>
            </a:r>
          </a:p>
          <a:p>
            <a:pPr lvl="1">
              <a:buFont typeface="Courier New,monospace" panose="020B0604020202020204" pitchFamily="34" charset="0"/>
              <a:buChar char="o"/>
            </a:pPr>
            <a:r>
              <a:rPr lang="en-US" b="1"/>
              <a:t>Fractional contribution</a:t>
            </a:r>
            <a:r>
              <a:rPr lang="en-US"/>
              <a:t>: Allocate person-time to each age stratum as </a:t>
            </a:r>
            <a:r>
              <a:rPr lang="en-US" err="1"/>
              <a:t>anindividual</a:t>
            </a:r>
            <a:r>
              <a:rPr lang="en-US"/>
              <a:t> passes through during the period (most accurate but </a:t>
            </a:r>
            <a:r>
              <a:rPr lang="en-US" err="1"/>
              <a:t>computationalintensive</a:t>
            </a:r>
            <a:r>
              <a:rPr lang="en-US"/>
              <a:t>)</a:t>
            </a:r>
            <a:endParaRPr lang="en-US" sz="1100"/>
          </a:p>
          <a:p>
            <a:r>
              <a:rPr lang="en-US"/>
              <a:t>Step 2: Sum person-time by each stratum (using age from Step 1) contributed to denominator</a:t>
            </a:r>
          </a:p>
          <a:p>
            <a:r>
              <a:rPr lang="en-US"/>
              <a:t>Step 3: Apply corresponding population weights to each stratum for denominator and numerator</a:t>
            </a:r>
          </a:p>
          <a:p>
            <a:r>
              <a:rPr lang="en-US"/>
              <a:t>Step 4: Sum the weighted incidences</a:t>
            </a:r>
          </a:p>
          <a:p>
            <a:r>
              <a:rPr lang="en-US"/>
              <a:t>Step 5: Apply reporting multiplier</a:t>
            </a:r>
          </a:p>
        </p:txBody>
      </p:sp>
    </p:spTree>
    <p:extLst>
      <p:ext uri="{BB962C8B-B14F-4D97-AF65-F5344CB8AC3E}">
        <p14:creationId xmlns:p14="http://schemas.microsoft.com/office/powerpoint/2010/main" val="1265568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B890-7E5F-222E-F42C-E4FD43856D6A}"/>
              </a:ext>
            </a:extLst>
          </p:cNvPr>
          <p:cNvSpPr>
            <a:spLocks noGrp="1"/>
          </p:cNvSpPr>
          <p:nvPr>
            <p:ph type="title"/>
          </p:nvPr>
        </p:nvSpPr>
        <p:spPr/>
        <p:txBody>
          <a:bodyPr/>
          <a:lstStyle/>
          <a:p>
            <a:r>
              <a:rPr lang="en-US"/>
              <a:t>Standardization (Japanese proportional weights)</a:t>
            </a:r>
          </a:p>
        </p:txBody>
      </p:sp>
      <p:sp>
        <p:nvSpPr>
          <p:cNvPr id="3" name="Content Placeholder 2">
            <a:extLst>
              <a:ext uri="{FF2B5EF4-FFF2-40B4-BE49-F238E27FC236}">
                <a16:creationId xmlns:a16="http://schemas.microsoft.com/office/drawing/2014/main" id="{662E2C66-F3E8-2FE3-DA34-38FBC063D983}"/>
              </a:ext>
            </a:extLst>
          </p:cNvPr>
          <p:cNvSpPr>
            <a:spLocks noGrp="1"/>
          </p:cNvSpPr>
          <p:nvPr>
            <p:ph idx="1"/>
          </p:nvPr>
        </p:nvSpPr>
        <p:spPr/>
        <p:txBody>
          <a:bodyPr vert="horz" lIns="91440" tIns="45720" rIns="91440" bIns="45720" rtlCol="0" anchor="t">
            <a:normAutofit/>
          </a:bodyPr>
          <a:lstStyle/>
          <a:p>
            <a:r>
              <a:rPr lang="en-US"/>
              <a:t>Standardized Japanese weights are derived from their census by each age and are proportional weights</a:t>
            </a:r>
          </a:p>
          <a:p>
            <a:r>
              <a:rPr lang="en-US"/>
              <a:t>Overall rates (prevalence and incidence) will use default standardization approaches</a:t>
            </a:r>
          </a:p>
          <a:p>
            <a:r>
              <a:rPr lang="en-US"/>
              <a:t>Collapsing age groups will require new weights</a:t>
            </a:r>
          </a:p>
          <a:p>
            <a:pPr lvl="1">
              <a:buFont typeface="Courier New" panose="020B0604020202020204" pitchFamily="34" charset="0"/>
              <a:buChar char="o"/>
            </a:pPr>
            <a:r>
              <a:rPr lang="en-US"/>
              <a:t>Step 1: Sum population counts or proportions for all collapsed age groups in the standard population </a:t>
            </a:r>
          </a:p>
          <a:p>
            <a:pPr lvl="1">
              <a:buFont typeface="Courier New" panose="020B0604020202020204" pitchFamily="34" charset="0"/>
              <a:buChar char="o"/>
            </a:pPr>
            <a:r>
              <a:rPr lang="en-US"/>
              <a:t>Step 2: Divide population count or total proportion by the total sum so that the new weights across the included ages sum to 1</a:t>
            </a:r>
          </a:p>
          <a:p>
            <a:endParaRPr lang="en-US"/>
          </a:p>
        </p:txBody>
      </p:sp>
    </p:spTree>
    <p:extLst>
      <p:ext uri="{BB962C8B-B14F-4D97-AF65-F5344CB8AC3E}">
        <p14:creationId xmlns:p14="http://schemas.microsoft.com/office/powerpoint/2010/main" val="3078766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38F5-7775-32DB-1DC8-2B28BC52BAD6}"/>
              </a:ext>
            </a:extLst>
          </p:cNvPr>
          <p:cNvSpPr>
            <a:spLocks noGrp="1"/>
          </p:cNvSpPr>
          <p:nvPr>
            <p:ph type="title"/>
          </p:nvPr>
        </p:nvSpPr>
        <p:spPr/>
        <p:txBody>
          <a:bodyPr/>
          <a:lstStyle/>
          <a:p>
            <a:r>
              <a:rPr lang="en-US"/>
              <a:t>Goal of PIMS</a:t>
            </a:r>
          </a:p>
        </p:txBody>
      </p:sp>
      <p:sp>
        <p:nvSpPr>
          <p:cNvPr id="3" name="Content Placeholder 2">
            <a:extLst>
              <a:ext uri="{FF2B5EF4-FFF2-40B4-BE49-F238E27FC236}">
                <a16:creationId xmlns:a16="http://schemas.microsoft.com/office/drawing/2014/main" id="{C0C164C6-D4BC-8216-91D6-4A4544786953}"/>
              </a:ext>
            </a:extLst>
          </p:cNvPr>
          <p:cNvSpPr>
            <a:spLocks noGrp="1"/>
          </p:cNvSpPr>
          <p:nvPr>
            <p:ph idx="1"/>
          </p:nvPr>
        </p:nvSpPr>
        <p:spPr/>
        <p:txBody>
          <a:bodyPr/>
          <a:lstStyle/>
          <a:p>
            <a:r>
              <a:rPr lang="en-US"/>
              <a:t>PIMS stands for </a:t>
            </a:r>
            <a:r>
              <a:rPr lang="en-US" b="1"/>
              <a:t>P</a:t>
            </a:r>
            <a:r>
              <a:rPr lang="en-US"/>
              <a:t>revalence, </a:t>
            </a:r>
            <a:r>
              <a:rPr lang="en-US" b="1"/>
              <a:t>I</a:t>
            </a:r>
            <a:r>
              <a:rPr lang="en-US"/>
              <a:t>ncidence, </a:t>
            </a:r>
            <a:r>
              <a:rPr lang="en-US" b="1"/>
              <a:t>M</a:t>
            </a:r>
            <a:r>
              <a:rPr lang="en-US"/>
              <a:t>ortality, </a:t>
            </a:r>
            <a:r>
              <a:rPr lang="en-US" b="1"/>
              <a:t>S</a:t>
            </a:r>
            <a:r>
              <a:rPr lang="en-US"/>
              <a:t>tandardization</a:t>
            </a:r>
          </a:p>
          <a:p>
            <a:r>
              <a:rPr lang="en-US"/>
              <a:t>PIMS aims to be surveillance framework for target only (disease) situations (no good tool in OHDSI)</a:t>
            </a:r>
          </a:p>
          <a:p>
            <a:r>
              <a:rPr lang="en-US"/>
              <a:t>Prevalence, Incidence and Mortality are common requests in OASIS.</a:t>
            </a:r>
          </a:p>
          <a:p>
            <a:r>
              <a:rPr lang="en-US"/>
              <a:t>Design a standard framework based on literature to handle these requests.</a:t>
            </a:r>
          </a:p>
          <a:p>
            <a:pPr lvl="1"/>
            <a:r>
              <a:rPr lang="en-US"/>
              <a:t>Assume OMOP CDM</a:t>
            </a:r>
          </a:p>
          <a:p>
            <a:pPr lvl="1"/>
            <a:r>
              <a:rPr lang="en-US"/>
              <a:t>R package</a:t>
            </a:r>
          </a:p>
          <a:p>
            <a:pPr lvl="1"/>
            <a:r>
              <a:rPr lang="en-US"/>
              <a:t>Auto-generates a methods template; fulfill request as menu item in OASIS</a:t>
            </a:r>
          </a:p>
          <a:p>
            <a:endParaRPr lang="en-US"/>
          </a:p>
        </p:txBody>
      </p:sp>
    </p:spTree>
    <p:extLst>
      <p:ext uri="{BB962C8B-B14F-4D97-AF65-F5344CB8AC3E}">
        <p14:creationId xmlns:p14="http://schemas.microsoft.com/office/powerpoint/2010/main" val="379179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912C-5530-6B79-99EF-499C6E61F8F5}"/>
              </a:ext>
            </a:extLst>
          </p:cNvPr>
          <p:cNvSpPr>
            <a:spLocks noGrp="1"/>
          </p:cNvSpPr>
          <p:nvPr>
            <p:ph type="title"/>
          </p:nvPr>
        </p:nvSpPr>
        <p:spPr/>
        <p:txBody>
          <a:bodyPr/>
          <a:lstStyle/>
          <a:p>
            <a:r>
              <a:rPr lang="en-US"/>
              <a:t>Use Cases for Surveillance Requests</a:t>
            </a:r>
          </a:p>
        </p:txBody>
      </p:sp>
      <p:sp>
        <p:nvSpPr>
          <p:cNvPr id="3" name="Content Placeholder 2">
            <a:extLst>
              <a:ext uri="{FF2B5EF4-FFF2-40B4-BE49-F238E27FC236}">
                <a16:creationId xmlns:a16="http://schemas.microsoft.com/office/drawing/2014/main" id="{9F495241-1F12-AF11-5C56-C624DE27B17F}"/>
              </a:ext>
            </a:extLst>
          </p:cNvPr>
          <p:cNvSpPr>
            <a:spLocks noGrp="1"/>
          </p:cNvSpPr>
          <p:nvPr>
            <p:ph idx="1"/>
          </p:nvPr>
        </p:nvSpPr>
        <p:spPr/>
        <p:txBody>
          <a:bodyPr vert="horz" lIns="91440" tIns="45720" rIns="91440" bIns="45720" rtlCol="0" anchor="t">
            <a:normAutofit/>
          </a:bodyPr>
          <a:lstStyle/>
          <a:p>
            <a:r>
              <a:rPr lang="en-US"/>
              <a:t>PIM output varies based on the requestor</a:t>
            </a:r>
          </a:p>
          <a:p>
            <a:pPr lvl="1"/>
            <a:r>
              <a:rPr lang="en-US"/>
              <a:t>Forecasting: aim is to understand temporal trends</a:t>
            </a:r>
          </a:p>
          <a:p>
            <a:pPr lvl="2"/>
            <a:r>
              <a:rPr lang="en-US"/>
              <a:t>Calendar Year prevalence and incidence to contextualize size of disease over time</a:t>
            </a:r>
          </a:p>
          <a:p>
            <a:pPr lvl="2"/>
            <a:r>
              <a:rPr lang="en-US"/>
              <a:t>May be used as an input/adjustment to forecasting models</a:t>
            </a:r>
          </a:p>
          <a:p>
            <a:pPr lvl="1"/>
            <a:r>
              <a:rPr lang="en-US"/>
              <a:t>Epidemiology: aim to get estimated size of population</a:t>
            </a:r>
          </a:p>
          <a:p>
            <a:pPr lvl="2"/>
            <a:r>
              <a:rPr lang="en-US"/>
              <a:t>Single estimate over a long span of time </a:t>
            </a:r>
          </a:p>
          <a:p>
            <a:pPr lvl="2"/>
            <a:r>
              <a:rPr lang="en-US"/>
              <a:t>Use cohort to understand further characteristics and outcomes of those with the disease</a:t>
            </a:r>
          </a:p>
          <a:p>
            <a:r>
              <a:rPr lang="en-US"/>
              <a:t>Note: prevalence and incidence are natural survey estimates, they capture a size through a snapshot in time. Yearly estimates is a more natural output.	</a:t>
            </a:r>
          </a:p>
          <a:p>
            <a:r>
              <a:rPr lang="en-US"/>
              <a:t>Question: To get the size of the population, why not just take the earliest event of the disease?</a:t>
            </a:r>
          </a:p>
        </p:txBody>
      </p:sp>
    </p:spTree>
    <p:extLst>
      <p:ext uri="{BB962C8B-B14F-4D97-AF65-F5344CB8AC3E}">
        <p14:creationId xmlns:p14="http://schemas.microsoft.com/office/powerpoint/2010/main" val="1808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1EAB-65F3-57AE-9722-12C6DE5EB91C}"/>
              </a:ext>
            </a:extLst>
          </p:cNvPr>
          <p:cNvSpPr>
            <a:spLocks noGrp="1"/>
          </p:cNvSpPr>
          <p:nvPr>
            <p:ph type="title"/>
          </p:nvPr>
        </p:nvSpPr>
        <p:spPr/>
        <p:txBody>
          <a:bodyPr/>
          <a:lstStyle/>
          <a:p>
            <a:r>
              <a:rPr lang="en-US"/>
              <a:t>Approaches</a:t>
            </a:r>
          </a:p>
        </p:txBody>
      </p:sp>
      <p:sp>
        <p:nvSpPr>
          <p:cNvPr id="3" name="Content Placeholder 2">
            <a:extLst>
              <a:ext uri="{FF2B5EF4-FFF2-40B4-BE49-F238E27FC236}">
                <a16:creationId xmlns:a16="http://schemas.microsoft.com/office/drawing/2014/main" id="{EBF5270A-53FB-FB4C-28AF-B088D1330206}"/>
              </a:ext>
            </a:extLst>
          </p:cNvPr>
          <p:cNvSpPr>
            <a:spLocks noGrp="1"/>
          </p:cNvSpPr>
          <p:nvPr>
            <p:ph idx="1"/>
          </p:nvPr>
        </p:nvSpPr>
        <p:spPr/>
        <p:txBody>
          <a:bodyPr/>
          <a:lstStyle/>
          <a:p>
            <a:r>
              <a:rPr lang="en-US" err="1">
                <a:hlinkClick r:id="rId2"/>
              </a:rPr>
              <a:t>Rassen</a:t>
            </a:r>
            <a:r>
              <a:rPr lang="en-US">
                <a:hlinkClick r:id="rId2"/>
              </a:rPr>
              <a:t> et al 2018 </a:t>
            </a:r>
            <a:r>
              <a:rPr lang="en-US"/>
              <a:t>– measure prevalence and incidence of chronic conditions in longitudinal observational databases</a:t>
            </a:r>
          </a:p>
          <a:p>
            <a:r>
              <a:rPr lang="en-US"/>
              <a:t>Internal White Paper – recipe for incidence and prevalence; largely similar to </a:t>
            </a:r>
            <a:r>
              <a:rPr lang="en-US" err="1"/>
              <a:t>Rassen</a:t>
            </a:r>
            <a:endParaRPr lang="en-US"/>
          </a:p>
          <a:p>
            <a:r>
              <a:rPr lang="en-US"/>
              <a:t>Advanced topics:</a:t>
            </a:r>
          </a:p>
          <a:p>
            <a:pPr lvl="1"/>
            <a:r>
              <a:rPr lang="en-US"/>
              <a:t>Population standardization – projecting crude estimate to population using weights (</a:t>
            </a:r>
            <a:r>
              <a:rPr lang="en-US" err="1"/>
              <a:t>acs</a:t>
            </a:r>
            <a:r>
              <a:rPr lang="en-US"/>
              <a:t>, census, regional population estimates)</a:t>
            </a:r>
          </a:p>
          <a:p>
            <a:pPr lvl="1"/>
            <a:r>
              <a:rPr lang="en-US"/>
              <a:t>Biased estimation of prevalent cases not accounting for cure rates </a:t>
            </a:r>
          </a:p>
        </p:txBody>
      </p:sp>
    </p:spTree>
    <p:extLst>
      <p:ext uri="{BB962C8B-B14F-4D97-AF65-F5344CB8AC3E}">
        <p14:creationId xmlns:p14="http://schemas.microsoft.com/office/powerpoint/2010/main" val="49986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94E3-67DD-ED71-4592-19B9F8C50A6B}"/>
              </a:ext>
            </a:extLst>
          </p:cNvPr>
          <p:cNvSpPr>
            <a:spLocks noGrp="1"/>
          </p:cNvSpPr>
          <p:nvPr>
            <p:ph type="title"/>
          </p:nvPr>
        </p:nvSpPr>
        <p:spPr/>
        <p:txBody>
          <a:bodyPr/>
          <a:lstStyle/>
          <a:p>
            <a:r>
              <a:rPr lang="en-US" err="1"/>
              <a:t>Rassen</a:t>
            </a:r>
            <a:r>
              <a:rPr lang="en-US"/>
              <a:t> Approach</a:t>
            </a:r>
          </a:p>
        </p:txBody>
      </p:sp>
      <p:sp>
        <p:nvSpPr>
          <p:cNvPr id="3" name="Content Placeholder 2">
            <a:extLst>
              <a:ext uri="{FF2B5EF4-FFF2-40B4-BE49-F238E27FC236}">
                <a16:creationId xmlns:a16="http://schemas.microsoft.com/office/drawing/2014/main" id="{FDC2B233-E7B9-1EF7-0597-7A03B4F0E66B}"/>
              </a:ext>
            </a:extLst>
          </p:cNvPr>
          <p:cNvSpPr>
            <a:spLocks noGrp="1"/>
          </p:cNvSpPr>
          <p:nvPr>
            <p:ph sz="half" idx="1"/>
          </p:nvPr>
        </p:nvSpPr>
        <p:spPr>
          <a:xfrm>
            <a:off x="715426" y="1425790"/>
            <a:ext cx="5181600" cy="4351338"/>
          </a:xfrm>
        </p:spPr>
        <p:txBody>
          <a:bodyPr>
            <a:normAutofit fontScale="92500" lnSpcReduction="10000"/>
          </a:bodyPr>
          <a:lstStyle/>
          <a:p>
            <a:r>
              <a:rPr lang="en-US"/>
              <a:t>Definitions:</a:t>
            </a:r>
          </a:p>
          <a:p>
            <a:pPr lvl="1"/>
            <a:r>
              <a:rPr lang="en-US"/>
              <a:t>Prevalent Case: </a:t>
            </a:r>
          </a:p>
          <a:p>
            <a:pPr lvl="2"/>
            <a:r>
              <a:rPr lang="en-US"/>
              <a:t>Point: occurs on day 1 or in lookback time</a:t>
            </a:r>
          </a:p>
          <a:p>
            <a:pPr lvl="2"/>
            <a:r>
              <a:rPr lang="en-US"/>
              <a:t>Period: occurs in lookback time or during POI</a:t>
            </a:r>
          </a:p>
          <a:p>
            <a:pPr lvl="1"/>
            <a:r>
              <a:rPr lang="en-US"/>
              <a:t>Incident Case : does not occur in look back but does occur in POI</a:t>
            </a:r>
          </a:p>
          <a:p>
            <a:r>
              <a:rPr lang="en-US"/>
              <a:t>Step 1: Define a period of interest [POI]</a:t>
            </a:r>
          </a:p>
          <a:p>
            <a:r>
              <a:rPr lang="en-US"/>
              <a:t>Step 2: Define a lookback time</a:t>
            </a:r>
          </a:p>
          <a:p>
            <a:pPr lvl="1"/>
            <a:r>
              <a:rPr lang="en-US"/>
              <a:t>LB1: all recorded time</a:t>
            </a:r>
          </a:p>
          <a:p>
            <a:pPr lvl="1"/>
            <a:r>
              <a:rPr lang="en-US"/>
              <a:t>LB2a: a fixed period of time (365)</a:t>
            </a:r>
          </a:p>
          <a:p>
            <a:pPr lvl="1"/>
            <a:r>
              <a:rPr lang="en-US"/>
              <a:t>LB2b: a fixed period of time (365); where all lookback is observed</a:t>
            </a:r>
          </a:p>
        </p:txBody>
      </p:sp>
      <p:grpSp>
        <p:nvGrpSpPr>
          <p:cNvPr id="32" name="Group 31">
            <a:extLst>
              <a:ext uri="{FF2B5EF4-FFF2-40B4-BE49-F238E27FC236}">
                <a16:creationId xmlns:a16="http://schemas.microsoft.com/office/drawing/2014/main" id="{2B747CCB-F471-4143-9B21-64B412C01628}"/>
              </a:ext>
            </a:extLst>
          </p:cNvPr>
          <p:cNvGrpSpPr/>
          <p:nvPr/>
        </p:nvGrpSpPr>
        <p:grpSpPr>
          <a:xfrm>
            <a:off x="6306237" y="452686"/>
            <a:ext cx="4530259" cy="3988693"/>
            <a:chOff x="6306237" y="924028"/>
            <a:chExt cx="4530259" cy="3988693"/>
          </a:xfrm>
        </p:grpSpPr>
        <p:grpSp>
          <p:nvGrpSpPr>
            <p:cNvPr id="5" name="Group 4">
              <a:extLst>
                <a:ext uri="{FF2B5EF4-FFF2-40B4-BE49-F238E27FC236}">
                  <a16:creationId xmlns:a16="http://schemas.microsoft.com/office/drawing/2014/main" id="{7F26EEBB-A025-AD0D-D46E-6514D40E0A19}"/>
                </a:ext>
              </a:extLst>
            </p:cNvPr>
            <p:cNvGrpSpPr/>
            <p:nvPr/>
          </p:nvGrpSpPr>
          <p:grpSpPr>
            <a:xfrm>
              <a:off x="6610830" y="1945278"/>
              <a:ext cx="4225666" cy="2967443"/>
              <a:chOff x="6727371" y="1000528"/>
              <a:chExt cx="4225666" cy="2967443"/>
            </a:xfrm>
          </p:grpSpPr>
          <p:cxnSp>
            <p:nvCxnSpPr>
              <p:cNvPr id="6" name="Straight Connector 5">
                <a:extLst>
                  <a:ext uri="{FF2B5EF4-FFF2-40B4-BE49-F238E27FC236}">
                    <a16:creationId xmlns:a16="http://schemas.microsoft.com/office/drawing/2014/main" id="{11645410-5832-A151-FFB0-BD5EDFDCC429}"/>
                  </a:ext>
                </a:extLst>
              </p:cNvPr>
              <p:cNvCxnSpPr>
                <a:cxnSpLocks/>
              </p:cNvCxnSpPr>
              <p:nvPr/>
            </p:nvCxnSpPr>
            <p:spPr>
              <a:xfrm>
                <a:off x="6727371" y="1345456"/>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CD9F377-E5FE-E5A2-C190-7C14EC4C8908}"/>
                  </a:ext>
                </a:extLst>
              </p:cNvPr>
              <p:cNvCxnSpPr>
                <a:cxnSpLocks/>
              </p:cNvCxnSpPr>
              <p:nvPr/>
            </p:nvCxnSpPr>
            <p:spPr>
              <a:xfrm>
                <a:off x="10887722" y="1345452"/>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F9F12DF-5555-127D-1CB4-A79132E29782}"/>
                  </a:ext>
                </a:extLst>
              </p:cNvPr>
              <p:cNvCxnSpPr>
                <a:cxnSpLocks/>
              </p:cNvCxnSpPr>
              <p:nvPr/>
            </p:nvCxnSpPr>
            <p:spPr>
              <a:xfrm>
                <a:off x="7766224" y="1345454"/>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0EB94D3-5BE3-216F-6B91-B2C4B8115BEE}"/>
                  </a:ext>
                </a:extLst>
              </p:cNvPr>
              <p:cNvCxnSpPr>
                <a:cxnSpLocks/>
              </p:cNvCxnSpPr>
              <p:nvPr/>
            </p:nvCxnSpPr>
            <p:spPr>
              <a:xfrm>
                <a:off x="8810016" y="1345453"/>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3973DB7-AFEF-EFE6-697B-6AB0FE4B93AD}"/>
                  </a:ext>
                </a:extLst>
              </p:cNvPr>
              <p:cNvCxnSpPr>
                <a:cxnSpLocks/>
              </p:cNvCxnSpPr>
              <p:nvPr/>
            </p:nvCxnSpPr>
            <p:spPr>
              <a:xfrm>
                <a:off x="9848869" y="1345453"/>
                <a:ext cx="65315" cy="2622515"/>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F950D123-4055-63CE-8E5F-EB45CD0A5CD4}"/>
                  </a:ext>
                </a:extLst>
              </p:cNvPr>
              <p:cNvSpPr/>
              <p:nvPr/>
            </p:nvSpPr>
            <p:spPr>
              <a:xfrm>
                <a:off x="6760028" y="1577788"/>
                <a:ext cx="4127694"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C60FCE-CEC6-409D-F87A-A75399BEC07C}"/>
                  </a:ext>
                </a:extLst>
              </p:cNvPr>
              <p:cNvSpPr/>
              <p:nvPr/>
            </p:nvSpPr>
            <p:spPr>
              <a:xfrm>
                <a:off x="6778826" y="2092309"/>
                <a:ext cx="3277881"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64D171-4AD8-14F0-B271-48B8A2831BC3}"/>
                  </a:ext>
                </a:extLst>
              </p:cNvPr>
              <p:cNvSpPr/>
              <p:nvPr/>
            </p:nvSpPr>
            <p:spPr>
              <a:xfrm>
                <a:off x="6778826" y="3382010"/>
                <a:ext cx="3412209"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B2B5FD-8D3A-7DDF-1537-D848D6135AB8}"/>
                  </a:ext>
                </a:extLst>
              </p:cNvPr>
              <p:cNvSpPr/>
              <p:nvPr/>
            </p:nvSpPr>
            <p:spPr>
              <a:xfrm>
                <a:off x="10466268" y="3355116"/>
                <a:ext cx="421454"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A3B6674-8ACD-8AA3-C3E0-C278B11E9E24}"/>
                  </a:ext>
                </a:extLst>
              </p:cNvPr>
              <p:cNvSpPr/>
              <p:nvPr/>
            </p:nvSpPr>
            <p:spPr>
              <a:xfrm>
                <a:off x="7645971" y="2515957"/>
                <a:ext cx="3277881"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861AB77-9CB9-F48A-451A-04246AEE02DC}"/>
                  </a:ext>
                </a:extLst>
              </p:cNvPr>
              <p:cNvSpPr/>
              <p:nvPr/>
            </p:nvSpPr>
            <p:spPr>
              <a:xfrm>
                <a:off x="9217497" y="2918419"/>
                <a:ext cx="1719705"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6C07156-131A-8917-CC41-AC72032978A5}"/>
                  </a:ext>
                </a:extLst>
              </p:cNvPr>
              <p:cNvSpPr txBox="1"/>
              <p:nvPr/>
            </p:nvSpPr>
            <p:spPr>
              <a:xfrm>
                <a:off x="10035405" y="1013676"/>
                <a:ext cx="678391" cy="369332"/>
              </a:xfrm>
              <a:prstGeom prst="rect">
                <a:avLst/>
              </a:prstGeom>
              <a:noFill/>
            </p:spPr>
            <p:txBody>
              <a:bodyPr wrap="none" rtlCol="0">
                <a:spAutoFit/>
              </a:bodyPr>
              <a:lstStyle/>
              <a:p>
                <a:r>
                  <a:rPr lang="en-US"/>
                  <a:t>2020</a:t>
                </a:r>
              </a:p>
            </p:txBody>
          </p:sp>
          <p:sp>
            <p:nvSpPr>
              <p:cNvPr id="18" name="TextBox 17">
                <a:extLst>
                  <a:ext uri="{FF2B5EF4-FFF2-40B4-BE49-F238E27FC236}">
                    <a16:creationId xmlns:a16="http://schemas.microsoft.com/office/drawing/2014/main" id="{21A567F8-8F40-49E9-33A9-1F735FD2625B}"/>
                  </a:ext>
                </a:extLst>
              </p:cNvPr>
              <p:cNvSpPr txBox="1"/>
              <p:nvPr/>
            </p:nvSpPr>
            <p:spPr>
              <a:xfrm>
                <a:off x="8945715" y="1006695"/>
                <a:ext cx="678391" cy="369332"/>
              </a:xfrm>
              <a:prstGeom prst="rect">
                <a:avLst/>
              </a:prstGeom>
              <a:noFill/>
            </p:spPr>
            <p:txBody>
              <a:bodyPr wrap="none" rtlCol="0">
                <a:spAutoFit/>
              </a:bodyPr>
              <a:lstStyle/>
              <a:p>
                <a:r>
                  <a:rPr lang="en-US"/>
                  <a:t>2019</a:t>
                </a:r>
              </a:p>
            </p:txBody>
          </p:sp>
          <p:sp>
            <p:nvSpPr>
              <p:cNvPr id="19" name="TextBox 18">
                <a:extLst>
                  <a:ext uri="{FF2B5EF4-FFF2-40B4-BE49-F238E27FC236}">
                    <a16:creationId xmlns:a16="http://schemas.microsoft.com/office/drawing/2014/main" id="{81E2F2DA-0EB4-0111-E9D4-F00C71E19539}"/>
                  </a:ext>
                </a:extLst>
              </p:cNvPr>
              <p:cNvSpPr txBox="1"/>
              <p:nvPr/>
            </p:nvSpPr>
            <p:spPr>
              <a:xfrm>
                <a:off x="7937032" y="1000528"/>
                <a:ext cx="678391" cy="369332"/>
              </a:xfrm>
              <a:prstGeom prst="rect">
                <a:avLst/>
              </a:prstGeom>
              <a:noFill/>
            </p:spPr>
            <p:txBody>
              <a:bodyPr wrap="none" rtlCol="0">
                <a:spAutoFit/>
              </a:bodyPr>
              <a:lstStyle/>
              <a:p>
                <a:r>
                  <a:rPr lang="en-US"/>
                  <a:t>2018</a:t>
                </a:r>
              </a:p>
            </p:txBody>
          </p:sp>
          <p:sp>
            <p:nvSpPr>
              <p:cNvPr id="20" name="TextBox 19">
                <a:extLst>
                  <a:ext uri="{FF2B5EF4-FFF2-40B4-BE49-F238E27FC236}">
                    <a16:creationId xmlns:a16="http://schemas.microsoft.com/office/drawing/2014/main" id="{AE7487DF-6CAE-81B8-F0DD-AEE5EAB3008A}"/>
                  </a:ext>
                </a:extLst>
              </p:cNvPr>
              <p:cNvSpPr txBox="1"/>
              <p:nvPr/>
            </p:nvSpPr>
            <p:spPr>
              <a:xfrm>
                <a:off x="6926386" y="1008926"/>
                <a:ext cx="678391" cy="369332"/>
              </a:xfrm>
              <a:prstGeom prst="rect">
                <a:avLst/>
              </a:prstGeom>
              <a:noFill/>
            </p:spPr>
            <p:txBody>
              <a:bodyPr wrap="none" rtlCol="0">
                <a:spAutoFit/>
              </a:bodyPr>
              <a:lstStyle/>
              <a:p>
                <a:r>
                  <a:rPr lang="en-US"/>
                  <a:t>2017</a:t>
                </a:r>
              </a:p>
            </p:txBody>
          </p:sp>
        </p:grpSp>
        <p:sp>
          <p:nvSpPr>
            <p:cNvPr id="21" name="Rectangle 20">
              <a:extLst>
                <a:ext uri="{FF2B5EF4-FFF2-40B4-BE49-F238E27FC236}">
                  <a16:creationId xmlns:a16="http://schemas.microsoft.com/office/drawing/2014/main" id="{763FE993-A071-3082-1F07-47E334F43211}"/>
                </a:ext>
              </a:extLst>
            </p:cNvPr>
            <p:cNvSpPr/>
            <p:nvPr/>
          </p:nvSpPr>
          <p:spPr>
            <a:xfrm>
              <a:off x="9797643" y="1945278"/>
              <a:ext cx="973538" cy="3824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Brace 21">
              <a:extLst>
                <a:ext uri="{FF2B5EF4-FFF2-40B4-BE49-F238E27FC236}">
                  <a16:creationId xmlns:a16="http://schemas.microsoft.com/office/drawing/2014/main" id="{43317789-5D9F-72B5-6D81-E75B08A4E86F}"/>
                </a:ext>
              </a:extLst>
            </p:cNvPr>
            <p:cNvSpPr/>
            <p:nvPr/>
          </p:nvSpPr>
          <p:spPr>
            <a:xfrm rot="16200000">
              <a:off x="9022005" y="1331220"/>
              <a:ext cx="342166" cy="103885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Right Brace 22">
              <a:extLst>
                <a:ext uri="{FF2B5EF4-FFF2-40B4-BE49-F238E27FC236}">
                  <a16:creationId xmlns:a16="http://schemas.microsoft.com/office/drawing/2014/main" id="{1F51DC5E-809D-910C-393A-269D2FCDD167}"/>
                </a:ext>
              </a:extLst>
            </p:cNvPr>
            <p:cNvSpPr/>
            <p:nvPr/>
          </p:nvSpPr>
          <p:spPr>
            <a:xfrm rot="16200000">
              <a:off x="7969696" y="-72994"/>
              <a:ext cx="342166" cy="305989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A3E4EBF6-4B5F-165E-3CA1-E812B93BBC35}"/>
                </a:ext>
              </a:extLst>
            </p:cNvPr>
            <p:cNvSpPr txBox="1"/>
            <p:nvPr/>
          </p:nvSpPr>
          <p:spPr>
            <a:xfrm>
              <a:off x="7820491" y="924028"/>
              <a:ext cx="562975" cy="369332"/>
            </a:xfrm>
            <a:prstGeom prst="rect">
              <a:avLst/>
            </a:prstGeom>
            <a:noFill/>
          </p:spPr>
          <p:txBody>
            <a:bodyPr wrap="none" rtlCol="0">
              <a:spAutoFit/>
            </a:bodyPr>
            <a:lstStyle/>
            <a:p>
              <a:r>
                <a:rPr lang="en-US"/>
                <a:t>LB1</a:t>
              </a:r>
            </a:p>
          </p:txBody>
        </p:sp>
        <p:sp>
          <p:nvSpPr>
            <p:cNvPr id="25" name="TextBox 24">
              <a:extLst>
                <a:ext uri="{FF2B5EF4-FFF2-40B4-BE49-F238E27FC236}">
                  <a16:creationId xmlns:a16="http://schemas.microsoft.com/office/drawing/2014/main" id="{4656A5E7-8D51-B6CB-2A83-8E717DF01091}"/>
                </a:ext>
              </a:extLst>
            </p:cNvPr>
            <p:cNvSpPr txBox="1"/>
            <p:nvPr/>
          </p:nvSpPr>
          <p:spPr>
            <a:xfrm>
              <a:off x="8944590" y="1425790"/>
              <a:ext cx="562975" cy="369332"/>
            </a:xfrm>
            <a:prstGeom prst="rect">
              <a:avLst/>
            </a:prstGeom>
            <a:noFill/>
          </p:spPr>
          <p:txBody>
            <a:bodyPr wrap="none" rtlCol="0">
              <a:spAutoFit/>
            </a:bodyPr>
            <a:lstStyle/>
            <a:p>
              <a:r>
                <a:rPr lang="en-US"/>
                <a:t>LB2</a:t>
              </a:r>
            </a:p>
          </p:txBody>
        </p:sp>
        <p:sp>
          <p:nvSpPr>
            <p:cNvPr id="26" name="TextBox 25">
              <a:extLst>
                <a:ext uri="{FF2B5EF4-FFF2-40B4-BE49-F238E27FC236}">
                  <a16:creationId xmlns:a16="http://schemas.microsoft.com/office/drawing/2014/main" id="{126C20BF-DA72-A835-85FD-5870105CDB67}"/>
                </a:ext>
              </a:extLst>
            </p:cNvPr>
            <p:cNvSpPr txBox="1"/>
            <p:nvPr/>
          </p:nvSpPr>
          <p:spPr>
            <a:xfrm>
              <a:off x="6306237" y="2463236"/>
              <a:ext cx="320922" cy="369332"/>
            </a:xfrm>
            <a:prstGeom prst="rect">
              <a:avLst/>
            </a:prstGeom>
            <a:noFill/>
          </p:spPr>
          <p:txBody>
            <a:bodyPr wrap="none" rtlCol="0">
              <a:spAutoFit/>
            </a:bodyPr>
            <a:lstStyle/>
            <a:p>
              <a:r>
                <a:rPr lang="en-US"/>
                <a:t>A</a:t>
              </a:r>
            </a:p>
          </p:txBody>
        </p:sp>
        <p:sp>
          <p:nvSpPr>
            <p:cNvPr id="27" name="TextBox 26">
              <a:extLst>
                <a:ext uri="{FF2B5EF4-FFF2-40B4-BE49-F238E27FC236}">
                  <a16:creationId xmlns:a16="http://schemas.microsoft.com/office/drawing/2014/main" id="{2B74F5A4-B8CF-02EC-2F47-854322B7EAB0}"/>
                </a:ext>
              </a:extLst>
            </p:cNvPr>
            <p:cNvSpPr txBox="1"/>
            <p:nvPr/>
          </p:nvSpPr>
          <p:spPr>
            <a:xfrm>
              <a:off x="6318480" y="2964452"/>
              <a:ext cx="324128" cy="369332"/>
            </a:xfrm>
            <a:prstGeom prst="rect">
              <a:avLst/>
            </a:prstGeom>
            <a:noFill/>
          </p:spPr>
          <p:txBody>
            <a:bodyPr wrap="none" rtlCol="0">
              <a:spAutoFit/>
            </a:bodyPr>
            <a:lstStyle/>
            <a:p>
              <a:r>
                <a:rPr lang="en-US"/>
                <a:t>B</a:t>
              </a:r>
            </a:p>
          </p:txBody>
        </p:sp>
        <p:sp>
          <p:nvSpPr>
            <p:cNvPr id="28" name="TextBox 27">
              <a:extLst>
                <a:ext uri="{FF2B5EF4-FFF2-40B4-BE49-F238E27FC236}">
                  <a16:creationId xmlns:a16="http://schemas.microsoft.com/office/drawing/2014/main" id="{32FD0DE5-9DAE-CAC9-FC42-738F2CDADE49}"/>
                </a:ext>
              </a:extLst>
            </p:cNvPr>
            <p:cNvSpPr txBox="1"/>
            <p:nvPr/>
          </p:nvSpPr>
          <p:spPr>
            <a:xfrm>
              <a:off x="6344876" y="3412158"/>
              <a:ext cx="344966" cy="369332"/>
            </a:xfrm>
            <a:prstGeom prst="rect">
              <a:avLst/>
            </a:prstGeom>
            <a:noFill/>
          </p:spPr>
          <p:txBody>
            <a:bodyPr wrap="none" rtlCol="0">
              <a:spAutoFit/>
            </a:bodyPr>
            <a:lstStyle/>
            <a:p>
              <a:r>
                <a:rPr lang="en-US"/>
                <a:t>C</a:t>
              </a:r>
            </a:p>
          </p:txBody>
        </p:sp>
        <p:sp>
          <p:nvSpPr>
            <p:cNvPr id="29" name="TextBox 28">
              <a:extLst>
                <a:ext uri="{FF2B5EF4-FFF2-40B4-BE49-F238E27FC236}">
                  <a16:creationId xmlns:a16="http://schemas.microsoft.com/office/drawing/2014/main" id="{DBCCDEF0-4C05-7B4F-8E64-F048596A0E27}"/>
                </a:ext>
              </a:extLst>
            </p:cNvPr>
            <p:cNvSpPr txBox="1"/>
            <p:nvPr/>
          </p:nvSpPr>
          <p:spPr>
            <a:xfrm>
              <a:off x="6344876" y="3857507"/>
              <a:ext cx="343364" cy="369332"/>
            </a:xfrm>
            <a:prstGeom prst="rect">
              <a:avLst/>
            </a:prstGeom>
            <a:noFill/>
          </p:spPr>
          <p:txBody>
            <a:bodyPr wrap="none" rtlCol="0">
              <a:spAutoFit/>
            </a:bodyPr>
            <a:lstStyle/>
            <a:p>
              <a:r>
                <a:rPr lang="en-US"/>
                <a:t>D</a:t>
              </a:r>
            </a:p>
          </p:txBody>
        </p:sp>
        <p:sp>
          <p:nvSpPr>
            <p:cNvPr id="30" name="TextBox 29">
              <a:extLst>
                <a:ext uri="{FF2B5EF4-FFF2-40B4-BE49-F238E27FC236}">
                  <a16:creationId xmlns:a16="http://schemas.microsoft.com/office/drawing/2014/main" id="{83B02CB8-8CB0-A5EF-CB2C-10D5DB091445}"/>
                </a:ext>
              </a:extLst>
            </p:cNvPr>
            <p:cNvSpPr txBox="1"/>
            <p:nvPr/>
          </p:nvSpPr>
          <p:spPr>
            <a:xfrm>
              <a:off x="6353073" y="4226839"/>
              <a:ext cx="312906" cy="369332"/>
            </a:xfrm>
            <a:prstGeom prst="rect">
              <a:avLst/>
            </a:prstGeom>
            <a:noFill/>
          </p:spPr>
          <p:txBody>
            <a:bodyPr wrap="none" rtlCol="0">
              <a:spAutoFit/>
            </a:bodyPr>
            <a:lstStyle/>
            <a:p>
              <a:r>
                <a:rPr lang="en-US"/>
                <a:t>E</a:t>
              </a:r>
            </a:p>
          </p:txBody>
        </p:sp>
      </p:grpSp>
      <p:graphicFrame>
        <p:nvGraphicFramePr>
          <p:cNvPr id="31" name="Table 30">
            <a:extLst>
              <a:ext uri="{FF2B5EF4-FFF2-40B4-BE49-F238E27FC236}">
                <a16:creationId xmlns:a16="http://schemas.microsoft.com/office/drawing/2014/main" id="{3FC45E2E-934F-6F25-C919-D87A9A2386FB}"/>
              </a:ext>
            </a:extLst>
          </p:cNvPr>
          <p:cNvGraphicFramePr>
            <a:graphicFrameLocks noGrp="1"/>
          </p:cNvGraphicFramePr>
          <p:nvPr>
            <p:extLst>
              <p:ext uri="{D42A27DB-BD31-4B8C-83A1-F6EECF244321}">
                <p14:modId xmlns:p14="http://schemas.microsoft.com/office/powerpoint/2010/main" val="866931880"/>
              </p:ext>
            </p:extLst>
          </p:nvPr>
        </p:nvGraphicFramePr>
        <p:xfrm>
          <a:off x="6899075" y="4821637"/>
          <a:ext cx="3549172" cy="1483360"/>
        </p:xfrm>
        <a:graphic>
          <a:graphicData uri="http://schemas.openxmlformats.org/drawingml/2006/table">
            <a:tbl>
              <a:tblPr firstRow="1" bandRow="1">
                <a:tableStyleId>{5C22544A-7EE6-4342-B048-85BDC9FD1C3A}</a:tableStyleId>
              </a:tblPr>
              <a:tblGrid>
                <a:gridCol w="887293">
                  <a:extLst>
                    <a:ext uri="{9D8B030D-6E8A-4147-A177-3AD203B41FA5}">
                      <a16:colId xmlns:a16="http://schemas.microsoft.com/office/drawing/2014/main" val="2661997648"/>
                    </a:ext>
                  </a:extLst>
                </a:gridCol>
                <a:gridCol w="887293">
                  <a:extLst>
                    <a:ext uri="{9D8B030D-6E8A-4147-A177-3AD203B41FA5}">
                      <a16:colId xmlns:a16="http://schemas.microsoft.com/office/drawing/2014/main" val="1981585691"/>
                    </a:ext>
                  </a:extLst>
                </a:gridCol>
                <a:gridCol w="887293">
                  <a:extLst>
                    <a:ext uri="{9D8B030D-6E8A-4147-A177-3AD203B41FA5}">
                      <a16:colId xmlns:a16="http://schemas.microsoft.com/office/drawing/2014/main" val="3456711830"/>
                    </a:ext>
                  </a:extLst>
                </a:gridCol>
                <a:gridCol w="887293">
                  <a:extLst>
                    <a:ext uri="{9D8B030D-6E8A-4147-A177-3AD203B41FA5}">
                      <a16:colId xmlns:a16="http://schemas.microsoft.com/office/drawing/2014/main" val="1234402852"/>
                    </a:ext>
                  </a:extLst>
                </a:gridCol>
              </a:tblGrid>
              <a:tr h="370840">
                <a:tc>
                  <a:txBody>
                    <a:bodyPr/>
                    <a:lstStyle/>
                    <a:p>
                      <a:r>
                        <a:rPr lang="en-US"/>
                        <a:t>PT</a:t>
                      </a:r>
                    </a:p>
                  </a:txBody>
                  <a:tcPr/>
                </a:tc>
                <a:tc>
                  <a:txBody>
                    <a:bodyPr/>
                    <a:lstStyle/>
                    <a:p>
                      <a:r>
                        <a:rPr lang="en-US"/>
                        <a:t>LB1</a:t>
                      </a:r>
                    </a:p>
                  </a:txBody>
                  <a:tcPr/>
                </a:tc>
                <a:tc>
                  <a:txBody>
                    <a:bodyPr/>
                    <a:lstStyle/>
                    <a:p>
                      <a:r>
                        <a:rPr lang="en-US"/>
                        <a:t>LB2a</a:t>
                      </a:r>
                    </a:p>
                  </a:txBody>
                  <a:tcPr/>
                </a:tc>
                <a:tc>
                  <a:txBody>
                    <a:bodyPr/>
                    <a:lstStyle/>
                    <a:p>
                      <a:r>
                        <a:rPr lang="en-US"/>
                        <a:t>LB2b</a:t>
                      </a:r>
                    </a:p>
                  </a:txBody>
                  <a:tcPr/>
                </a:tc>
                <a:extLst>
                  <a:ext uri="{0D108BD9-81ED-4DB2-BD59-A6C34878D82A}">
                    <a16:rowId xmlns:a16="http://schemas.microsoft.com/office/drawing/2014/main" val="3866728576"/>
                  </a:ext>
                </a:extLst>
              </a:tr>
              <a:tr h="370840">
                <a:tc>
                  <a:txBody>
                    <a:bodyPr/>
                    <a:lstStyle/>
                    <a:p>
                      <a:r>
                        <a:rPr lang="en-US"/>
                        <a:t>A</a:t>
                      </a:r>
                    </a:p>
                  </a:txBody>
                  <a:tcPr/>
                </a:tc>
                <a:tc>
                  <a:txBody>
                    <a:bodyPr/>
                    <a:lstStyle/>
                    <a:p>
                      <a:r>
                        <a:rPr lang="en-US"/>
                        <a:t>Y</a:t>
                      </a:r>
                    </a:p>
                  </a:txBody>
                  <a:tcPr/>
                </a:tc>
                <a:tc>
                  <a:txBody>
                    <a:bodyPr/>
                    <a:lstStyle/>
                    <a:p>
                      <a:r>
                        <a:rPr lang="en-US"/>
                        <a:t>Y</a:t>
                      </a:r>
                    </a:p>
                  </a:txBody>
                  <a:tcPr/>
                </a:tc>
                <a:tc>
                  <a:txBody>
                    <a:bodyPr/>
                    <a:lstStyle/>
                    <a:p>
                      <a:r>
                        <a:rPr lang="en-US"/>
                        <a:t>Y</a:t>
                      </a:r>
                    </a:p>
                  </a:txBody>
                  <a:tcPr/>
                </a:tc>
                <a:extLst>
                  <a:ext uri="{0D108BD9-81ED-4DB2-BD59-A6C34878D82A}">
                    <a16:rowId xmlns:a16="http://schemas.microsoft.com/office/drawing/2014/main" val="3402280635"/>
                  </a:ext>
                </a:extLst>
              </a:tr>
              <a:tr h="370840">
                <a:tc>
                  <a:txBody>
                    <a:bodyPr/>
                    <a:lstStyle/>
                    <a:p>
                      <a:r>
                        <a:rPr lang="en-US"/>
                        <a:t>C</a:t>
                      </a:r>
                    </a:p>
                  </a:txBody>
                  <a:tcPr/>
                </a:tc>
                <a:tc>
                  <a:txBody>
                    <a:bodyPr/>
                    <a:lstStyle/>
                    <a:p>
                      <a:r>
                        <a:rPr lang="en-US"/>
                        <a:t>Y</a:t>
                      </a:r>
                    </a:p>
                  </a:txBody>
                  <a:tcPr/>
                </a:tc>
                <a:tc>
                  <a:txBody>
                    <a:bodyPr/>
                    <a:lstStyle/>
                    <a:p>
                      <a:r>
                        <a:rPr lang="en-US"/>
                        <a:t>Y</a:t>
                      </a:r>
                    </a:p>
                  </a:txBody>
                  <a:tcPr/>
                </a:tc>
                <a:tc>
                  <a:txBody>
                    <a:bodyPr/>
                    <a:lstStyle/>
                    <a:p>
                      <a:r>
                        <a:rPr lang="en-US"/>
                        <a:t>Y</a:t>
                      </a:r>
                    </a:p>
                  </a:txBody>
                  <a:tcPr/>
                </a:tc>
                <a:extLst>
                  <a:ext uri="{0D108BD9-81ED-4DB2-BD59-A6C34878D82A}">
                    <a16:rowId xmlns:a16="http://schemas.microsoft.com/office/drawing/2014/main" val="2220593077"/>
                  </a:ext>
                </a:extLst>
              </a:tr>
              <a:tr h="370840">
                <a:tc>
                  <a:txBody>
                    <a:bodyPr/>
                    <a:lstStyle/>
                    <a:p>
                      <a:r>
                        <a:rPr lang="en-US"/>
                        <a:t>D</a:t>
                      </a:r>
                    </a:p>
                  </a:txBody>
                  <a:tcPr/>
                </a:tc>
                <a:tc>
                  <a:txBody>
                    <a:bodyPr/>
                    <a:lstStyle/>
                    <a:p>
                      <a:r>
                        <a:rPr lang="en-US"/>
                        <a:t>Y</a:t>
                      </a:r>
                    </a:p>
                  </a:txBody>
                  <a:tcPr/>
                </a:tc>
                <a:tc>
                  <a:txBody>
                    <a:bodyPr/>
                    <a:lstStyle/>
                    <a:p>
                      <a:r>
                        <a:rPr lang="en-US"/>
                        <a:t>Y</a:t>
                      </a:r>
                    </a:p>
                  </a:txBody>
                  <a:tcPr/>
                </a:tc>
                <a:tc>
                  <a:txBody>
                    <a:bodyPr/>
                    <a:lstStyle/>
                    <a:p>
                      <a:r>
                        <a:rPr lang="en-US"/>
                        <a:t>N</a:t>
                      </a:r>
                    </a:p>
                  </a:txBody>
                  <a:tcPr/>
                </a:tc>
                <a:extLst>
                  <a:ext uri="{0D108BD9-81ED-4DB2-BD59-A6C34878D82A}">
                    <a16:rowId xmlns:a16="http://schemas.microsoft.com/office/drawing/2014/main" val="3710325856"/>
                  </a:ext>
                </a:extLst>
              </a:tr>
            </a:tbl>
          </a:graphicData>
        </a:graphic>
      </p:graphicFrame>
    </p:spTree>
    <p:extLst>
      <p:ext uri="{BB962C8B-B14F-4D97-AF65-F5344CB8AC3E}">
        <p14:creationId xmlns:p14="http://schemas.microsoft.com/office/powerpoint/2010/main" val="2875881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7B9C-A871-9FA8-1032-4E32C23F81AC}"/>
              </a:ext>
            </a:extLst>
          </p:cNvPr>
          <p:cNvSpPr>
            <a:spLocks noGrp="1"/>
          </p:cNvSpPr>
          <p:nvPr>
            <p:ph type="title"/>
          </p:nvPr>
        </p:nvSpPr>
        <p:spPr/>
        <p:txBody>
          <a:bodyPr/>
          <a:lstStyle/>
          <a:p>
            <a:r>
              <a:rPr lang="en-US" err="1"/>
              <a:t>Rassen</a:t>
            </a:r>
            <a:r>
              <a:rPr lang="en-US"/>
              <a:t> Approach pt 2</a:t>
            </a:r>
          </a:p>
        </p:txBody>
      </p:sp>
      <p:sp>
        <p:nvSpPr>
          <p:cNvPr id="3" name="Content Placeholder 2">
            <a:extLst>
              <a:ext uri="{FF2B5EF4-FFF2-40B4-BE49-F238E27FC236}">
                <a16:creationId xmlns:a16="http://schemas.microsoft.com/office/drawing/2014/main" id="{D6920FE1-18AB-57D9-4A0A-A78AFE8E2229}"/>
              </a:ext>
            </a:extLst>
          </p:cNvPr>
          <p:cNvSpPr>
            <a:spLocks noGrp="1"/>
          </p:cNvSpPr>
          <p:nvPr>
            <p:ph idx="1"/>
          </p:nvPr>
        </p:nvSpPr>
        <p:spPr/>
        <p:txBody>
          <a:bodyPr>
            <a:normAutofit fontScale="92500" lnSpcReduction="20000"/>
          </a:bodyPr>
          <a:lstStyle/>
          <a:p>
            <a:r>
              <a:rPr lang="en-US"/>
              <a:t>Step 3: Calculate prevalence</a:t>
            </a:r>
          </a:p>
          <a:p>
            <a:pPr lvl="1"/>
            <a:r>
              <a:rPr lang="en-US"/>
              <a:t>Step a: Numerator</a:t>
            </a:r>
          </a:p>
          <a:p>
            <a:pPr lvl="2"/>
            <a:r>
              <a:rPr lang="en-US"/>
              <a:t>PN1 (point):  Number of patients who have been observed to have condition of interest on first day of the POI or within lookback time</a:t>
            </a:r>
          </a:p>
          <a:p>
            <a:pPr lvl="2"/>
            <a:r>
              <a:rPr lang="en-US"/>
              <a:t>PN2 (period): Number of patients who have been observed to have the condition of interest either at any time in the POI or within the lookback time</a:t>
            </a:r>
          </a:p>
          <a:p>
            <a:pPr lvl="1"/>
            <a:r>
              <a:rPr lang="en-US"/>
              <a:t>Step b: Denominator</a:t>
            </a:r>
          </a:p>
          <a:p>
            <a:pPr lvl="2"/>
            <a:r>
              <a:rPr lang="en-US"/>
              <a:t>PD1: The "Day 1" population is the number of patients in the population who have observed time on day 1, the starting day of the POI</a:t>
            </a:r>
          </a:p>
          <a:p>
            <a:pPr lvl="2"/>
            <a:r>
              <a:rPr lang="en-US"/>
              <a:t> PD2: The "complete-period" population is the number of patients in the population who contribute all possible observable person days in the POI</a:t>
            </a:r>
          </a:p>
          <a:p>
            <a:pPr lvl="2"/>
            <a:r>
              <a:rPr lang="en-US"/>
              <a:t>PD3: The "any time" (skip)</a:t>
            </a:r>
          </a:p>
          <a:p>
            <a:pPr lvl="2"/>
            <a:r>
              <a:rPr lang="en-US"/>
              <a:t>PD4: the "sufficient time" pop comprises of any patient who contributes sufficient time in the POI as "n" observable person days in the POI (i.e. n &gt;= 2)</a:t>
            </a:r>
          </a:p>
          <a:p>
            <a:endParaRPr lang="en-US"/>
          </a:p>
        </p:txBody>
      </p:sp>
    </p:spTree>
    <p:extLst>
      <p:ext uri="{BB962C8B-B14F-4D97-AF65-F5344CB8AC3E}">
        <p14:creationId xmlns:p14="http://schemas.microsoft.com/office/powerpoint/2010/main" val="239997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AF4316C-490B-1621-59B9-3D35814E8006}"/>
              </a:ext>
            </a:extLst>
          </p:cNvPr>
          <p:cNvGrpSpPr/>
          <p:nvPr/>
        </p:nvGrpSpPr>
        <p:grpSpPr>
          <a:xfrm>
            <a:off x="6727371" y="1273911"/>
            <a:ext cx="4225666" cy="2967443"/>
            <a:chOff x="6727371" y="1000528"/>
            <a:chExt cx="4225666" cy="2967443"/>
          </a:xfrm>
        </p:grpSpPr>
        <p:cxnSp>
          <p:nvCxnSpPr>
            <p:cNvPr id="9" name="Straight Connector 8">
              <a:extLst>
                <a:ext uri="{FF2B5EF4-FFF2-40B4-BE49-F238E27FC236}">
                  <a16:creationId xmlns:a16="http://schemas.microsoft.com/office/drawing/2014/main" id="{EF023F9B-2AB1-FF62-F762-648046440B9C}"/>
                </a:ext>
              </a:extLst>
            </p:cNvPr>
            <p:cNvCxnSpPr>
              <a:cxnSpLocks/>
            </p:cNvCxnSpPr>
            <p:nvPr/>
          </p:nvCxnSpPr>
          <p:spPr>
            <a:xfrm>
              <a:off x="6727371" y="1345456"/>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C8A76B56-CF23-D807-00D1-04279AFB50ED}"/>
                </a:ext>
              </a:extLst>
            </p:cNvPr>
            <p:cNvCxnSpPr>
              <a:cxnSpLocks/>
            </p:cNvCxnSpPr>
            <p:nvPr/>
          </p:nvCxnSpPr>
          <p:spPr>
            <a:xfrm>
              <a:off x="10887722" y="1345452"/>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B0CFB2B-7FF7-481A-5F36-3CB89F335749}"/>
                </a:ext>
              </a:extLst>
            </p:cNvPr>
            <p:cNvCxnSpPr>
              <a:cxnSpLocks/>
            </p:cNvCxnSpPr>
            <p:nvPr/>
          </p:nvCxnSpPr>
          <p:spPr>
            <a:xfrm>
              <a:off x="7766224" y="1345454"/>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ADD2935-4356-96ED-AC7C-4F903EA2778A}"/>
                </a:ext>
              </a:extLst>
            </p:cNvPr>
            <p:cNvCxnSpPr>
              <a:cxnSpLocks/>
            </p:cNvCxnSpPr>
            <p:nvPr/>
          </p:nvCxnSpPr>
          <p:spPr>
            <a:xfrm>
              <a:off x="8810016" y="1345453"/>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F90E155-8AC1-B2AB-A8B0-804E033E0E45}"/>
                </a:ext>
              </a:extLst>
            </p:cNvPr>
            <p:cNvCxnSpPr>
              <a:cxnSpLocks/>
            </p:cNvCxnSpPr>
            <p:nvPr/>
          </p:nvCxnSpPr>
          <p:spPr>
            <a:xfrm>
              <a:off x="9848869" y="1345453"/>
              <a:ext cx="65315" cy="2622515"/>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C85621AA-A385-0F18-F70D-F7E3AE2CA290}"/>
                </a:ext>
              </a:extLst>
            </p:cNvPr>
            <p:cNvSpPr/>
            <p:nvPr/>
          </p:nvSpPr>
          <p:spPr>
            <a:xfrm>
              <a:off x="6760028" y="1577788"/>
              <a:ext cx="4127694"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6006AF-E180-6915-C851-6CB11F8EE9C4}"/>
                </a:ext>
              </a:extLst>
            </p:cNvPr>
            <p:cNvSpPr/>
            <p:nvPr/>
          </p:nvSpPr>
          <p:spPr>
            <a:xfrm>
              <a:off x="6778826" y="2092309"/>
              <a:ext cx="3277881"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F89731C-642E-75F8-D1B9-814F3D0CE0CF}"/>
                </a:ext>
              </a:extLst>
            </p:cNvPr>
            <p:cNvSpPr/>
            <p:nvPr/>
          </p:nvSpPr>
          <p:spPr>
            <a:xfrm>
              <a:off x="6778826" y="3382010"/>
              <a:ext cx="3412209"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0235A01-DB6E-16FE-9F27-3EB6DD9B28E8}"/>
                </a:ext>
              </a:extLst>
            </p:cNvPr>
            <p:cNvSpPr/>
            <p:nvPr/>
          </p:nvSpPr>
          <p:spPr>
            <a:xfrm>
              <a:off x="10466268" y="3382010"/>
              <a:ext cx="421454"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9EFB432-4212-DE90-289A-4FC1908F3C21}"/>
                </a:ext>
              </a:extLst>
            </p:cNvPr>
            <p:cNvSpPr/>
            <p:nvPr/>
          </p:nvSpPr>
          <p:spPr>
            <a:xfrm>
              <a:off x="7645971" y="2515957"/>
              <a:ext cx="3277881"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ED862DF-BEEC-36F8-E047-ED6FF46C3694}"/>
                </a:ext>
              </a:extLst>
            </p:cNvPr>
            <p:cNvSpPr/>
            <p:nvPr/>
          </p:nvSpPr>
          <p:spPr>
            <a:xfrm>
              <a:off x="9217497" y="2918419"/>
              <a:ext cx="1719705"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90D42DE-5564-7FAE-99B8-A977977545E9}"/>
                </a:ext>
              </a:extLst>
            </p:cNvPr>
            <p:cNvSpPr txBox="1"/>
            <p:nvPr/>
          </p:nvSpPr>
          <p:spPr>
            <a:xfrm>
              <a:off x="10035405" y="1013676"/>
              <a:ext cx="678391" cy="369332"/>
            </a:xfrm>
            <a:prstGeom prst="rect">
              <a:avLst/>
            </a:prstGeom>
            <a:noFill/>
          </p:spPr>
          <p:txBody>
            <a:bodyPr wrap="none" rtlCol="0">
              <a:spAutoFit/>
            </a:bodyPr>
            <a:lstStyle/>
            <a:p>
              <a:r>
                <a:rPr lang="en-US"/>
                <a:t>2020</a:t>
              </a:r>
            </a:p>
          </p:txBody>
        </p:sp>
        <p:sp>
          <p:nvSpPr>
            <p:cNvPr id="21" name="TextBox 20">
              <a:extLst>
                <a:ext uri="{FF2B5EF4-FFF2-40B4-BE49-F238E27FC236}">
                  <a16:creationId xmlns:a16="http://schemas.microsoft.com/office/drawing/2014/main" id="{8790CF8C-C62F-4CE5-5FAE-915CCDE59DD3}"/>
                </a:ext>
              </a:extLst>
            </p:cNvPr>
            <p:cNvSpPr txBox="1"/>
            <p:nvPr/>
          </p:nvSpPr>
          <p:spPr>
            <a:xfrm>
              <a:off x="8945715" y="1006695"/>
              <a:ext cx="678391" cy="369332"/>
            </a:xfrm>
            <a:prstGeom prst="rect">
              <a:avLst/>
            </a:prstGeom>
            <a:noFill/>
          </p:spPr>
          <p:txBody>
            <a:bodyPr wrap="none" rtlCol="0">
              <a:spAutoFit/>
            </a:bodyPr>
            <a:lstStyle/>
            <a:p>
              <a:r>
                <a:rPr lang="en-US"/>
                <a:t>2019</a:t>
              </a:r>
            </a:p>
          </p:txBody>
        </p:sp>
        <p:sp>
          <p:nvSpPr>
            <p:cNvPr id="22" name="TextBox 21">
              <a:extLst>
                <a:ext uri="{FF2B5EF4-FFF2-40B4-BE49-F238E27FC236}">
                  <a16:creationId xmlns:a16="http://schemas.microsoft.com/office/drawing/2014/main" id="{9C60D523-F57E-8B9A-77DB-851CA8FD5D75}"/>
                </a:ext>
              </a:extLst>
            </p:cNvPr>
            <p:cNvSpPr txBox="1"/>
            <p:nvPr/>
          </p:nvSpPr>
          <p:spPr>
            <a:xfrm>
              <a:off x="7937032" y="1000528"/>
              <a:ext cx="678391" cy="369332"/>
            </a:xfrm>
            <a:prstGeom prst="rect">
              <a:avLst/>
            </a:prstGeom>
            <a:noFill/>
          </p:spPr>
          <p:txBody>
            <a:bodyPr wrap="none" rtlCol="0">
              <a:spAutoFit/>
            </a:bodyPr>
            <a:lstStyle/>
            <a:p>
              <a:r>
                <a:rPr lang="en-US"/>
                <a:t>2018</a:t>
              </a:r>
            </a:p>
          </p:txBody>
        </p:sp>
        <p:sp>
          <p:nvSpPr>
            <p:cNvPr id="23" name="TextBox 22">
              <a:extLst>
                <a:ext uri="{FF2B5EF4-FFF2-40B4-BE49-F238E27FC236}">
                  <a16:creationId xmlns:a16="http://schemas.microsoft.com/office/drawing/2014/main" id="{F8DB154C-2775-8D2A-1E15-450395914397}"/>
                </a:ext>
              </a:extLst>
            </p:cNvPr>
            <p:cNvSpPr txBox="1"/>
            <p:nvPr/>
          </p:nvSpPr>
          <p:spPr>
            <a:xfrm>
              <a:off x="6926386" y="1008926"/>
              <a:ext cx="678391" cy="369332"/>
            </a:xfrm>
            <a:prstGeom prst="rect">
              <a:avLst/>
            </a:prstGeom>
            <a:noFill/>
          </p:spPr>
          <p:txBody>
            <a:bodyPr wrap="none" rtlCol="0">
              <a:spAutoFit/>
            </a:bodyPr>
            <a:lstStyle/>
            <a:p>
              <a:r>
                <a:rPr lang="en-US"/>
                <a:t>2017</a:t>
              </a:r>
            </a:p>
          </p:txBody>
        </p:sp>
      </p:grpSp>
      <p:sp>
        <p:nvSpPr>
          <p:cNvPr id="24" name="Star: 5 Points 23">
            <a:extLst>
              <a:ext uri="{FF2B5EF4-FFF2-40B4-BE49-F238E27FC236}">
                <a16:creationId xmlns:a16="http://schemas.microsoft.com/office/drawing/2014/main" id="{E318E017-9556-9355-6631-E8CBE31705D9}"/>
              </a:ext>
            </a:extLst>
          </p:cNvPr>
          <p:cNvSpPr/>
          <p:nvPr/>
        </p:nvSpPr>
        <p:spPr>
          <a:xfrm>
            <a:off x="9202237" y="1780682"/>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tar: 5 Points 24">
            <a:extLst>
              <a:ext uri="{FF2B5EF4-FFF2-40B4-BE49-F238E27FC236}">
                <a16:creationId xmlns:a16="http://schemas.microsoft.com/office/drawing/2014/main" id="{31CC0969-45A9-94F9-E7D2-118E8781BD9D}"/>
              </a:ext>
            </a:extLst>
          </p:cNvPr>
          <p:cNvSpPr/>
          <p:nvPr/>
        </p:nvSpPr>
        <p:spPr>
          <a:xfrm>
            <a:off x="8103087" y="2293319"/>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tar: 5 Points 25">
            <a:extLst>
              <a:ext uri="{FF2B5EF4-FFF2-40B4-BE49-F238E27FC236}">
                <a16:creationId xmlns:a16="http://schemas.microsoft.com/office/drawing/2014/main" id="{AB5B6708-32A3-41A6-2702-25E20B688F99}"/>
              </a:ext>
            </a:extLst>
          </p:cNvPr>
          <p:cNvSpPr/>
          <p:nvPr/>
        </p:nvSpPr>
        <p:spPr>
          <a:xfrm>
            <a:off x="10132245" y="2717224"/>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5 Points 26">
            <a:extLst>
              <a:ext uri="{FF2B5EF4-FFF2-40B4-BE49-F238E27FC236}">
                <a16:creationId xmlns:a16="http://schemas.microsoft.com/office/drawing/2014/main" id="{4CBD7B38-6148-D3D6-4E18-C1B38CD570AF}"/>
              </a:ext>
            </a:extLst>
          </p:cNvPr>
          <p:cNvSpPr/>
          <p:nvPr/>
        </p:nvSpPr>
        <p:spPr>
          <a:xfrm>
            <a:off x="9348595" y="3128270"/>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tar: 5 Points 27">
            <a:extLst>
              <a:ext uri="{FF2B5EF4-FFF2-40B4-BE49-F238E27FC236}">
                <a16:creationId xmlns:a16="http://schemas.microsoft.com/office/drawing/2014/main" id="{E1027E57-BD3C-26FC-A626-D619DDD02587}"/>
              </a:ext>
            </a:extLst>
          </p:cNvPr>
          <p:cNvSpPr/>
          <p:nvPr/>
        </p:nvSpPr>
        <p:spPr>
          <a:xfrm>
            <a:off x="9217497" y="3573641"/>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7525FB4-3019-FAB0-1E5E-833FA3127F3A}"/>
              </a:ext>
            </a:extLst>
          </p:cNvPr>
          <p:cNvSpPr txBox="1"/>
          <p:nvPr/>
        </p:nvSpPr>
        <p:spPr>
          <a:xfrm>
            <a:off x="6447077" y="1780917"/>
            <a:ext cx="320922" cy="369332"/>
          </a:xfrm>
          <a:prstGeom prst="rect">
            <a:avLst/>
          </a:prstGeom>
          <a:noFill/>
        </p:spPr>
        <p:txBody>
          <a:bodyPr wrap="none" rtlCol="0">
            <a:spAutoFit/>
          </a:bodyPr>
          <a:lstStyle/>
          <a:p>
            <a:r>
              <a:rPr lang="en-US"/>
              <a:t>A</a:t>
            </a:r>
          </a:p>
        </p:txBody>
      </p:sp>
      <p:sp>
        <p:nvSpPr>
          <p:cNvPr id="30" name="TextBox 29">
            <a:extLst>
              <a:ext uri="{FF2B5EF4-FFF2-40B4-BE49-F238E27FC236}">
                <a16:creationId xmlns:a16="http://schemas.microsoft.com/office/drawing/2014/main" id="{7BD70168-D00D-AC72-66B0-1E4063148D82}"/>
              </a:ext>
            </a:extLst>
          </p:cNvPr>
          <p:cNvSpPr txBox="1"/>
          <p:nvPr/>
        </p:nvSpPr>
        <p:spPr>
          <a:xfrm>
            <a:off x="6447077" y="2309843"/>
            <a:ext cx="324128" cy="369332"/>
          </a:xfrm>
          <a:prstGeom prst="rect">
            <a:avLst/>
          </a:prstGeom>
          <a:noFill/>
        </p:spPr>
        <p:txBody>
          <a:bodyPr wrap="none" rtlCol="0">
            <a:spAutoFit/>
          </a:bodyPr>
          <a:lstStyle/>
          <a:p>
            <a:r>
              <a:rPr lang="en-US"/>
              <a:t>B</a:t>
            </a:r>
          </a:p>
        </p:txBody>
      </p:sp>
      <p:sp>
        <p:nvSpPr>
          <p:cNvPr id="31" name="TextBox 30">
            <a:extLst>
              <a:ext uri="{FF2B5EF4-FFF2-40B4-BE49-F238E27FC236}">
                <a16:creationId xmlns:a16="http://schemas.microsoft.com/office/drawing/2014/main" id="{F3A24327-D74D-36F6-B5BB-FB85ADE2B3D9}"/>
              </a:ext>
            </a:extLst>
          </p:cNvPr>
          <p:cNvSpPr txBox="1"/>
          <p:nvPr/>
        </p:nvSpPr>
        <p:spPr>
          <a:xfrm>
            <a:off x="6459814" y="2755635"/>
            <a:ext cx="344966" cy="369332"/>
          </a:xfrm>
          <a:prstGeom prst="rect">
            <a:avLst/>
          </a:prstGeom>
          <a:noFill/>
        </p:spPr>
        <p:txBody>
          <a:bodyPr wrap="none" rtlCol="0">
            <a:spAutoFit/>
          </a:bodyPr>
          <a:lstStyle/>
          <a:p>
            <a:r>
              <a:rPr lang="en-US"/>
              <a:t>C</a:t>
            </a:r>
          </a:p>
        </p:txBody>
      </p:sp>
      <p:sp>
        <p:nvSpPr>
          <p:cNvPr id="32" name="TextBox 31">
            <a:extLst>
              <a:ext uri="{FF2B5EF4-FFF2-40B4-BE49-F238E27FC236}">
                <a16:creationId xmlns:a16="http://schemas.microsoft.com/office/drawing/2014/main" id="{A38A1854-692F-0285-0F9E-93CC9A94BE7C}"/>
              </a:ext>
            </a:extLst>
          </p:cNvPr>
          <p:cNvSpPr txBox="1"/>
          <p:nvPr/>
        </p:nvSpPr>
        <p:spPr>
          <a:xfrm>
            <a:off x="6447615" y="3150954"/>
            <a:ext cx="343364" cy="369332"/>
          </a:xfrm>
          <a:prstGeom prst="rect">
            <a:avLst/>
          </a:prstGeom>
          <a:noFill/>
        </p:spPr>
        <p:txBody>
          <a:bodyPr wrap="none" rtlCol="0">
            <a:spAutoFit/>
          </a:bodyPr>
          <a:lstStyle/>
          <a:p>
            <a:r>
              <a:rPr lang="en-US"/>
              <a:t>D</a:t>
            </a:r>
          </a:p>
        </p:txBody>
      </p:sp>
      <p:sp>
        <p:nvSpPr>
          <p:cNvPr id="33" name="TextBox 32">
            <a:extLst>
              <a:ext uri="{FF2B5EF4-FFF2-40B4-BE49-F238E27FC236}">
                <a16:creationId xmlns:a16="http://schemas.microsoft.com/office/drawing/2014/main" id="{BD19CBA9-89AC-150F-3AB4-BB5672E2BF5F}"/>
              </a:ext>
            </a:extLst>
          </p:cNvPr>
          <p:cNvSpPr txBox="1"/>
          <p:nvPr/>
        </p:nvSpPr>
        <p:spPr>
          <a:xfrm>
            <a:off x="6458675" y="3596746"/>
            <a:ext cx="312906" cy="369332"/>
          </a:xfrm>
          <a:prstGeom prst="rect">
            <a:avLst/>
          </a:prstGeom>
          <a:noFill/>
        </p:spPr>
        <p:txBody>
          <a:bodyPr wrap="none" rtlCol="0">
            <a:spAutoFit/>
          </a:bodyPr>
          <a:lstStyle/>
          <a:p>
            <a:r>
              <a:rPr lang="en-US"/>
              <a:t>E</a:t>
            </a:r>
          </a:p>
        </p:txBody>
      </p:sp>
      <p:sp>
        <p:nvSpPr>
          <p:cNvPr id="34" name="Rectangle 33">
            <a:extLst>
              <a:ext uri="{FF2B5EF4-FFF2-40B4-BE49-F238E27FC236}">
                <a16:creationId xmlns:a16="http://schemas.microsoft.com/office/drawing/2014/main" id="{2C073E60-3D1A-2C42-2303-15CA5A514D59}"/>
              </a:ext>
            </a:extLst>
          </p:cNvPr>
          <p:cNvSpPr/>
          <p:nvPr/>
        </p:nvSpPr>
        <p:spPr>
          <a:xfrm>
            <a:off x="9878992" y="1274679"/>
            <a:ext cx="973538" cy="3824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Brace 34">
            <a:extLst>
              <a:ext uri="{FF2B5EF4-FFF2-40B4-BE49-F238E27FC236}">
                <a16:creationId xmlns:a16="http://schemas.microsoft.com/office/drawing/2014/main" id="{7FAFD46C-03C0-89F9-F406-D5BE900BEDD3}"/>
              </a:ext>
            </a:extLst>
          </p:cNvPr>
          <p:cNvSpPr/>
          <p:nvPr/>
        </p:nvSpPr>
        <p:spPr>
          <a:xfrm rot="16200000">
            <a:off x="9230867" y="716269"/>
            <a:ext cx="197156" cy="103885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416540E3-EF08-3B55-3141-947873E05AC0}"/>
              </a:ext>
            </a:extLst>
          </p:cNvPr>
          <p:cNvSpPr txBox="1"/>
          <p:nvPr/>
        </p:nvSpPr>
        <p:spPr>
          <a:xfrm>
            <a:off x="9047957" y="744921"/>
            <a:ext cx="692818" cy="369332"/>
          </a:xfrm>
          <a:prstGeom prst="rect">
            <a:avLst/>
          </a:prstGeom>
          <a:noFill/>
        </p:spPr>
        <p:txBody>
          <a:bodyPr wrap="none" rtlCol="0">
            <a:spAutoFit/>
          </a:bodyPr>
          <a:lstStyle/>
          <a:p>
            <a:r>
              <a:rPr lang="en-US"/>
              <a:t>LB2b</a:t>
            </a:r>
          </a:p>
        </p:txBody>
      </p:sp>
      <p:graphicFrame>
        <p:nvGraphicFramePr>
          <p:cNvPr id="37" name="Table 36">
            <a:extLst>
              <a:ext uri="{FF2B5EF4-FFF2-40B4-BE49-F238E27FC236}">
                <a16:creationId xmlns:a16="http://schemas.microsoft.com/office/drawing/2014/main" id="{97F0C302-2885-6CAF-3B26-1F63AD005416}"/>
              </a:ext>
            </a:extLst>
          </p:cNvPr>
          <p:cNvGraphicFramePr>
            <a:graphicFrameLocks noGrp="1"/>
          </p:cNvGraphicFramePr>
          <p:nvPr>
            <p:extLst>
              <p:ext uri="{D42A27DB-BD31-4B8C-83A1-F6EECF244321}">
                <p14:modId xmlns:p14="http://schemas.microsoft.com/office/powerpoint/2010/main" val="3239288000"/>
              </p:ext>
            </p:extLst>
          </p:nvPr>
        </p:nvGraphicFramePr>
        <p:xfrm>
          <a:off x="6375360" y="4511564"/>
          <a:ext cx="5140710" cy="2225040"/>
        </p:xfrm>
        <a:graphic>
          <a:graphicData uri="http://schemas.openxmlformats.org/drawingml/2006/table">
            <a:tbl>
              <a:tblPr firstRow="1" bandRow="1">
                <a:tableStyleId>{5C22544A-7EE6-4342-B048-85BDC9FD1C3A}</a:tableStyleId>
              </a:tblPr>
              <a:tblGrid>
                <a:gridCol w="856785">
                  <a:extLst>
                    <a:ext uri="{9D8B030D-6E8A-4147-A177-3AD203B41FA5}">
                      <a16:colId xmlns:a16="http://schemas.microsoft.com/office/drawing/2014/main" val="1682382006"/>
                    </a:ext>
                  </a:extLst>
                </a:gridCol>
                <a:gridCol w="856785">
                  <a:extLst>
                    <a:ext uri="{9D8B030D-6E8A-4147-A177-3AD203B41FA5}">
                      <a16:colId xmlns:a16="http://schemas.microsoft.com/office/drawing/2014/main" val="1231599289"/>
                    </a:ext>
                  </a:extLst>
                </a:gridCol>
                <a:gridCol w="856785">
                  <a:extLst>
                    <a:ext uri="{9D8B030D-6E8A-4147-A177-3AD203B41FA5}">
                      <a16:colId xmlns:a16="http://schemas.microsoft.com/office/drawing/2014/main" val="2701203255"/>
                    </a:ext>
                  </a:extLst>
                </a:gridCol>
                <a:gridCol w="856785">
                  <a:extLst>
                    <a:ext uri="{9D8B030D-6E8A-4147-A177-3AD203B41FA5}">
                      <a16:colId xmlns:a16="http://schemas.microsoft.com/office/drawing/2014/main" val="4110223137"/>
                    </a:ext>
                  </a:extLst>
                </a:gridCol>
                <a:gridCol w="856785">
                  <a:extLst>
                    <a:ext uri="{9D8B030D-6E8A-4147-A177-3AD203B41FA5}">
                      <a16:colId xmlns:a16="http://schemas.microsoft.com/office/drawing/2014/main" val="2153608676"/>
                    </a:ext>
                  </a:extLst>
                </a:gridCol>
                <a:gridCol w="856785">
                  <a:extLst>
                    <a:ext uri="{9D8B030D-6E8A-4147-A177-3AD203B41FA5}">
                      <a16:colId xmlns:a16="http://schemas.microsoft.com/office/drawing/2014/main" val="2988439980"/>
                    </a:ext>
                  </a:extLst>
                </a:gridCol>
              </a:tblGrid>
              <a:tr h="370840">
                <a:tc>
                  <a:txBody>
                    <a:bodyPr/>
                    <a:lstStyle/>
                    <a:p>
                      <a:r>
                        <a:rPr lang="en-US"/>
                        <a:t>PT</a:t>
                      </a:r>
                    </a:p>
                  </a:txBody>
                  <a:tcPr/>
                </a:tc>
                <a:tc>
                  <a:txBody>
                    <a:bodyPr/>
                    <a:lstStyle/>
                    <a:p>
                      <a:r>
                        <a:rPr lang="en-US"/>
                        <a:t>PN1</a:t>
                      </a:r>
                    </a:p>
                  </a:txBody>
                  <a:tcPr/>
                </a:tc>
                <a:tc>
                  <a:txBody>
                    <a:bodyPr/>
                    <a:lstStyle/>
                    <a:p>
                      <a:r>
                        <a:rPr lang="en-US"/>
                        <a:t>PN2</a:t>
                      </a:r>
                    </a:p>
                  </a:txBody>
                  <a:tcPr/>
                </a:tc>
                <a:tc>
                  <a:txBody>
                    <a:bodyPr/>
                    <a:lstStyle/>
                    <a:p>
                      <a:r>
                        <a:rPr lang="en-US"/>
                        <a:t>PD1</a:t>
                      </a:r>
                    </a:p>
                  </a:txBody>
                  <a:tcPr/>
                </a:tc>
                <a:tc>
                  <a:txBody>
                    <a:bodyPr/>
                    <a:lstStyle/>
                    <a:p>
                      <a:r>
                        <a:rPr lang="en-US"/>
                        <a:t>PD2</a:t>
                      </a:r>
                    </a:p>
                  </a:txBody>
                  <a:tcPr/>
                </a:tc>
                <a:tc>
                  <a:txBody>
                    <a:bodyPr/>
                    <a:lstStyle/>
                    <a:p>
                      <a:r>
                        <a:rPr lang="en-US"/>
                        <a:t>PD3</a:t>
                      </a:r>
                    </a:p>
                  </a:txBody>
                  <a:tcPr/>
                </a:tc>
                <a:extLst>
                  <a:ext uri="{0D108BD9-81ED-4DB2-BD59-A6C34878D82A}">
                    <a16:rowId xmlns:a16="http://schemas.microsoft.com/office/drawing/2014/main" val="562945643"/>
                  </a:ext>
                </a:extLst>
              </a:tr>
              <a:tr h="370840">
                <a:tc>
                  <a:txBody>
                    <a:bodyPr/>
                    <a:lstStyle/>
                    <a:p>
                      <a:r>
                        <a:rPr lang="en-US"/>
                        <a:t>A</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1916788144"/>
                  </a:ext>
                </a:extLst>
              </a:tr>
              <a:tr h="370840">
                <a:tc>
                  <a:txBody>
                    <a:bodyPr/>
                    <a:lstStyle/>
                    <a:p>
                      <a:r>
                        <a:rPr lang="en-US"/>
                        <a:t>B</a:t>
                      </a:r>
                    </a:p>
                  </a:txBody>
                  <a:tcPr/>
                </a:tc>
                <a:tc>
                  <a:txBody>
                    <a:bodyPr/>
                    <a:lstStyle/>
                    <a:p>
                      <a:r>
                        <a:rPr lang="en-US"/>
                        <a:t>0</a:t>
                      </a:r>
                    </a:p>
                  </a:txBody>
                  <a:tcPr/>
                </a:tc>
                <a:tc>
                  <a:txBody>
                    <a:bodyPr/>
                    <a:lstStyle/>
                    <a:p>
                      <a:r>
                        <a:rPr lang="en-US"/>
                        <a:t>1</a:t>
                      </a:r>
                    </a:p>
                  </a:txBody>
                  <a:tcPr/>
                </a:tc>
                <a:tc>
                  <a:txBody>
                    <a:bodyPr/>
                    <a:lstStyle/>
                    <a:p>
                      <a:r>
                        <a:rPr lang="en-US"/>
                        <a:t>1</a:t>
                      </a:r>
                    </a:p>
                  </a:txBody>
                  <a:tcPr/>
                </a:tc>
                <a:tc>
                  <a:txBody>
                    <a:bodyPr/>
                    <a:lstStyle/>
                    <a:p>
                      <a:r>
                        <a:rPr lang="en-US"/>
                        <a:t>0</a:t>
                      </a:r>
                    </a:p>
                  </a:txBody>
                  <a:tcPr/>
                </a:tc>
                <a:tc>
                  <a:txBody>
                    <a:bodyPr/>
                    <a:lstStyle/>
                    <a:p>
                      <a:r>
                        <a:rPr lang="en-US"/>
                        <a:t>0/1</a:t>
                      </a:r>
                    </a:p>
                  </a:txBody>
                  <a:tcPr/>
                </a:tc>
                <a:extLst>
                  <a:ext uri="{0D108BD9-81ED-4DB2-BD59-A6C34878D82A}">
                    <a16:rowId xmlns:a16="http://schemas.microsoft.com/office/drawing/2014/main" val="2498887560"/>
                  </a:ext>
                </a:extLst>
              </a:tr>
              <a:tr h="370840">
                <a:tc>
                  <a:txBody>
                    <a:bodyPr/>
                    <a:lstStyle/>
                    <a:p>
                      <a:r>
                        <a:rPr lang="en-US"/>
                        <a:t>C</a:t>
                      </a:r>
                    </a:p>
                  </a:txBody>
                  <a:tcPr/>
                </a:tc>
                <a:tc>
                  <a:txBody>
                    <a:bodyPr/>
                    <a:lstStyle/>
                    <a:p>
                      <a:r>
                        <a:rPr lang="en-US"/>
                        <a:t>0</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1427903882"/>
                  </a:ext>
                </a:extLst>
              </a:tr>
              <a:tr h="370840">
                <a:tc>
                  <a:txBody>
                    <a:bodyPr/>
                    <a:lstStyle/>
                    <a:p>
                      <a:r>
                        <a:rPr lang="en-US"/>
                        <a:t>D</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231205324"/>
                  </a:ext>
                </a:extLst>
              </a:tr>
              <a:tr h="370840">
                <a:tc>
                  <a:txBody>
                    <a:bodyPr/>
                    <a:lstStyle/>
                    <a:p>
                      <a:r>
                        <a:rPr lang="en-US"/>
                        <a:t>E</a:t>
                      </a:r>
                    </a:p>
                  </a:txBody>
                  <a:tcPr/>
                </a:tc>
                <a:tc>
                  <a:txBody>
                    <a:bodyPr/>
                    <a:lstStyle/>
                    <a:p>
                      <a:r>
                        <a:rPr lang="en-US"/>
                        <a:t>1</a:t>
                      </a:r>
                    </a:p>
                  </a:txBody>
                  <a:tcPr/>
                </a:tc>
                <a:tc>
                  <a:txBody>
                    <a:bodyPr/>
                    <a:lstStyle/>
                    <a:p>
                      <a:r>
                        <a:rPr lang="en-US"/>
                        <a:t>0</a:t>
                      </a:r>
                    </a:p>
                  </a:txBody>
                  <a:tcPr/>
                </a:tc>
                <a:tc>
                  <a:txBody>
                    <a:bodyPr/>
                    <a:lstStyle/>
                    <a:p>
                      <a:r>
                        <a:rPr lang="en-US"/>
                        <a:t>1</a:t>
                      </a:r>
                    </a:p>
                  </a:txBody>
                  <a:tcPr/>
                </a:tc>
                <a:tc>
                  <a:txBody>
                    <a:bodyPr/>
                    <a:lstStyle/>
                    <a:p>
                      <a:r>
                        <a:rPr lang="en-US"/>
                        <a:t>0</a:t>
                      </a:r>
                    </a:p>
                  </a:txBody>
                  <a:tcPr/>
                </a:tc>
                <a:tc>
                  <a:txBody>
                    <a:bodyPr/>
                    <a:lstStyle/>
                    <a:p>
                      <a:r>
                        <a:rPr lang="en-US"/>
                        <a:t>0/1</a:t>
                      </a:r>
                    </a:p>
                  </a:txBody>
                  <a:tcPr/>
                </a:tc>
                <a:extLst>
                  <a:ext uri="{0D108BD9-81ED-4DB2-BD59-A6C34878D82A}">
                    <a16:rowId xmlns:a16="http://schemas.microsoft.com/office/drawing/2014/main" val="3852783173"/>
                  </a:ext>
                </a:extLst>
              </a:tr>
            </a:tbl>
          </a:graphicData>
        </a:graphic>
      </p:graphicFrame>
      <p:grpSp>
        <p:nvGrpSpPr>
          <p:cNvPr id="38" name="Group 37">
            <a:extLst>
              <a:ext uri="{FF2B5EF4-FFF2-40B4-BE49-F238E27FC236}">
                <a16:creationId xmlns:a16="http://schemas.microsoft.com/office/drawing/2014/main" id="{73C444A2-B785-AFF3-CFB9-F872EF8FA67A}"/>
              </a:ext>
            </a:extLst>
          </p:cNvPr>
          <p:cNvGrpSpPr/>
          <p:nvPr/>
        </p:nvGrpSpPr>
        <p:grpSpPr>
          <a:xfrm>
            <a:off x="929888" y="1273911"/>
            <a:ext cx="4225666" cy="2967443"/>
            <a:chOff x="6727371" y="1000528"/>
            <a:chExt cx="4225666" cy="2967443"/>
          </a:xfrm>
        </p:grpSpPr>
        <p:cxnSp>
          <p:nvCxnSpPr>
            <p:cNvPr id="39" name="Straight Connector 38">
              <a:extLst>
                <a:ext uri="{FF2B5EF4-FFF2-40B4-BE49-F238E27FC236}">
                  <a16:creationId xmlns:a16="http://schemas.microsoft.com/office/drawing/2014/main" id="{11F8BBA2-C2B0-76A0-740B-79D0BD903941}"/>
                </a:ext>
              </a:extLst>
            </p:cNvPr>
            <p:cNvCxnSpPr>
              <a:cxnSpLocks/>
            </p:cNvCxnSpPr>
            <p:nvPr/>
          </p:nvCxnSpPr>
          <p:spPr>
            <a:xfrm>
              <a:off x="6727371" y="1345456"/>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7587D7-0EC9-4A5A-1225-3BD660B49E21}"/>
                </a:ext>
              </a:extLst>
            </p:cNvPr>
            <p:cNvCxnSpPr>
              <a:cxnSpLocks/>
            </p:cNvCxnSpPr>
            <p:nvPr/>
          </p:nvCxnSpPr>
          <p:spPr>
            <a:xfrm>
              <a:off x="10887722" y="1345452"/>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8ADF503-FDAB-B1AA-BFB5-30329534F972}"/>
                </a:ext>
              </a:extLst>
            </p:cNvPr>
            <p:cNvCxnSpPr>
              <a:cxnSpLocks/>
            </p:cNvCxnSpPr>
            <p:nvPr/>
          </p:nvCxnSpPr>
          <p:spPr>
            <a:xfrm>
              <a:off x="7766224" y="1345454"/>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5DA2705-2313-12AE-8B70-0BC0F500006A}"/>
                </a:ext>
              </a:extLst>
            </p:cNvPr>
            <p:cNvCxnSpPr>
              <a:cxnSpLocks/>
            </p:cNvCxnSpPr>
            <p:nvPr/>
          </p:nvCxnSpPr>
          <p:spPr>
            <a:xfrm>
              <a:off x="8810016" y="1345453"/>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0E694C12-70F1-B4C9-99BE-68A89EC16638}"/>
                </a:ext>
              </a:extLst>
            </p:cNvPr>
            <p:cNvCxnSpPr>
              <a:cxnSpLocks/>
            </p:cNvCxnSpPr>
            <p:nvPr/>
          </p:nvCxnSpPr>
          <p:spPr>
            <a:xfrm>
              <a:off x="9848869" y="1345453"/>
              <a:ext cx="65315" cy="2622515"/>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43">
              <a:extLst>
                <a:ext uri="{FF2B5EF4-FFF2-40B4-BE49-F238E27FC236}">
                  <a16:creationId xmlns:a16="http://schemas.microsoft.com/office/drawing/2014/main" id="{6650030B-C564-F5A1-8402-0D1ADCD1D469}"/>
                </a:ext>
              </a:extLst>
            </p:cNvPr>
            <p:cNvSpPr/>
            <p:nvPr/>
          </p:nvSpPr>
          <p:spPr>
            <a:xfrm>
              <a:off x="6760028" y="1577788"/>
              <a:ext cx="4127694"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1C62A13-2001-C5D8-C1AB-76FB2C417B1D}"/>
                </a:ext>
              </a:extLst>
            </p:cNvPr>
            <p:cNvSpPr/>
            <p:nvPr/>
          </p:nvSpPr>
          <p:spPr>
            <a:xfrm>
              <a:off x="6778826" y="2092309"/>
              <a:ext cx="3277881"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D430DB4-E6AA-9E44-3298-D6AA871C5A8C}"/>
                </a:ext>
              </a:extLst>
            </p:cNvPr>
            <p:cNvSpPr/>
            <p:nvPr/>
          </p:nvSpPr>
          <p:spPr>
            <a:xfrm>
              <a:off x="6778826" y="3382010"/>
              <a:ext cx="3412209"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43DA5B8-09F8-18B2-0C3F-97EB3C002BFA}"/>
                </a:ext>
              </a:extLst>
            </p:cNvPr>
            <p:cNvSpPr/>
            <p:nvPr/>
          </p:nvSpPr>
          <p:spPr>
            <a:xfrm>
              <a:off x="10466268" y="3391970"/>
              <a:ext cx="421454"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35A4EAC-22FC-1B76-5113-3DBD85641FDA}"/>
                </a:ext>
              </a:extLst>
            </p:cNvPr>
            <p:cNvSpPr/>
            <p:nvPr/>
          </p:nvSpPr>
          <p:spPr>
            <a:xfrm>
              <a:off x="7645971" y="2515957"/>
              <a:ext cx="3277881"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9C03316-126A-AC81-9109-E7BA6AE1E415}"/>
                </a:ext>
              </a:extLst>
            </p:cNvPr>
            <p:cNvSpPr/>
            <p:nvPr/>
          </p:nvSpPr>
          <p:spPr>
            <a:xfrm>
              <a:off x="9217497" y="2918419"/>
              <a:ext cx="1719705"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F023D18-5E80-0064-97CA-650D3E7A2B77}"/>
                </a:ext>
              </a:extLst>
            </p:cNvPr>
            <p:cNvSpPr txBox="1"/>
            <p:nvPr/>
          </p:nvSpPr>
          <p:spPr>
            <a:xfrm>
              <a:off x="10035405" y="1013676"/>
              <a:ext cx="678391" cy="369332"/>
            </a:xfrm>
            <a:prstGeom prst="rect">
              <a:avLst/>
            </a:prstGeom>
            <a:noFill/>
          </p:spPr>
          <p:txBody>
            <a:bodyPr wrap="none" rtlCol="0">
              <a:spAutoFit/>
            </a:bodyPr>
            <a:lstStyle/>
            <a:p>
              <a:r>
                <a:rPr lang="en-US"/>
                <a:t>2020</a:t>
              </a:r>
            </a:p>
          </p:txBody>
        </p:sp>
        <p:sp>
          <p:nvSpPr>
            <p:cNvPr id="51" name="TextBox 50">
              <a:extLst>
                <a:ext uri="{FF2B5EF4-FFF2-40B4-BE49-F238E27FC236}">
                  <a16:creationId xmlns:a16="http://schemas.microsoft.com/office/drawing/2014/main" id="{AD98F7AE-0F62-9761-F469-F3E34B2C038F}"/>
                </a:ext>
              </a:extLst>
            </p:cNvPr>
            <p:cNvSpPr txBox="1"/>
            <p:nvPr/>
          </p:nvSpPr>
          <p:spPr>
            <a:xfrm>
              <a:off x="8945715" y="1006695"/>
              <a:ext cx="678391" cy="369332"/>
            </a:xfrm>
            <a:prstGeom prst="rect">
              <a:avLst/>
            </a:prstGeom>
            <a:noFill/>
          </p:spPr>
          <p:txBody>
            <a:bodyPr wrap="none" rtlCol="0">
              <a:spAutoFit/>
            </a:bodyPr>
            <a:lstStyle/>
            <a:p>
              <a:r>
                <a:rPr lang="en-US"/>
                <a:t>2019</a:t>
              </a:r>
            </a:p>
          </p:txBody>
        </p:sp>
        <p:sp>
          <p:nvSpPr>
            <p:cNvPr id="52" name="TextBox 51">
              <a:extLst>
                <a:ext uri="{FF2B5EF4-FFF2-40B4-BE49-F238E27FC236}">
                  <a16:creationId xmlns:a16="http://schemas.microsoft.com/office/drawing/2014/main" id="{A097BE37-CDA6-3797-25DE-298F7BB3DE50}"/>
                </a:ext>
              </a:extLst>
            </p:cNvPr>
            <p:cNvSpPr txBox="1"/>
            <p:nvPr/>
          </p:nvSpPr>
          <p:spPr>
            <a:xfrm>
              <a:off x="7937032" y="1000528"/>
              <a:ext cx="678391" cy="369332"/>
            </a:xfrm>
            <a:prstGeom prst="rect">
              <a:avLst/>
            </a:prstGeom>
            <a:noFill/>
          </p:spPr>
          <p:txBody>
            <a:bodyPr wrap="none" rtlCol="0">
              <a:spAutoFit/>
            </a:bodyPr>
            <a:lstStyle/>
            <a:p>
              <a:r>
                <a:rPr lang="en-US"/>
                <a:t>2018</a:t>
              </a:r>
            </a:p>
          </p:txBody>
        </p:sp>
        <p:sp>
          <p:nvSpPr>
            <p:cNvPr id="53" name="TextBox 52">
              <a:extLst>
                <a:ext uri="{FF2B5EF4-FFF2-40B4-BE49-F238E27FC236}">
                  <a16:creationId xmlns:a16="http://schemas.microsoft.com/office/drawing/2014/main" id="{2DCE3331-3600-74F4-9292-82380DA8F164}"/>
                </a:ext>
              </a:extLst>
            </p:cNvPr>
            <p:cNvSpPr txBox="1"/>
            <p:nvPr/>
          </p:nvSpPr>
          <p:spPr>
            <a:xfrm>
              <a:off x="6926386" y="1008926"/>
              <a:ext cx="678391" cy="369332"/>
            </a:xfrm>
            <a:prstGeom prst="rect">
              <a:avLst/>
            </a:prstGeom>
            <a:noFill/>
          </p:spPr>
          <p:txBody>
            <a:bodyPr wrap="none" rtlCol="0">
              <a:spAutoFit/>
            </a:bodyPr>
            <a:lstStyle/>
            <a:p>
              <a:r>
                <a:rPr lang="en-US"/>
                <a:t>2017</a:t>
              </a:r>
            </a:p>
          </p:txBody>
        </p:sp>
      </p:grpSp>
      <p:sp>
        <p:nvSpPr>
          <p:cNvPr id="54" name="Star: 5 Points 53">
            <a:extLst>
              <a:ext uri="{FF2B5EF4-FFF2-40B4-BE49-F238E27FC236}">
                <a16:creationId xmlns:a16="http://schemas.microsoft.com/office/drawing/2014/main" id="{77753F36-6728-1D96-0A9F-EC61203688DF}"/>
              </a:ext>
            </a:extLst>
          </p:cNvPr>
          <p:cNvSpPr/>
          <p:nvPr/>
        </p:nvSpPr>
        <p:spPr>
          <a:xfrm>
            <a:off x="3404754" y="1780682"/>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tar: 5 Points 54">
            <a:extLst>
              <a:ext uri="{FF2B5EF4-FFF2-40B4-BE49-F238E27FC236}">
                <a16:creationId xmlns:a16="http://schemas.microsoft.com/office/drawing/2014/main" id="{FB95B590-C362-080B-7CA3-CEAA0B10463D}"/>
              </a:ext>
            </a:extLst>
          </p:cNvPr>
          <p:cNvSpPr/>
          <p:nvPr/>
        </p:nvSpPr>
        <p:spPr>
          <a:xfrm>
            <a:off x="2305604" y="2293319"/>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tar: 5 Points 55">
            <a:extLst>
              <a:ext uri="{FF2B5EF4-FFF2-40B4-BE49-F238E27FC236}">
                <a16:creationId xmlns:a16="http://schemas.microsoft.com/office/drawing/2014/main" id="{383B70EC-A8B2-C095-7246-7FE1C4CDE5F1}"/>
              </a:ext>
            </a:extLst>
          </p:cNvPr>
          <p:cNvSpPr/>
          <p:nvPr/>
        </p:nvSpPr>
        <p:spPr>
          <a:xfrm>
            <a:off x="4334762" y="2717224"/>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tar: 5 Points 56">
            <a:extLst>
              <a:ext uri="{FF2B5EF4-FFF2-40B4-BE49-F238E27FC236}">
                <a16:creationId xmlns:a16="http://schemas.microsoft.com/office/drawing/2014/main" id="{C0DBC56D-BB3E-E221-7A54-35CFB15D1208}"/>
              </a:ext>
            </a:extLst>
          </p:cNvPr>
          <p:cNvSpPr/>
          <p:nvPr/>
        </p:nvSpPr>
        <p:spPr>
          <a:xfrm>
            <a:off x="3551112" y="3128270"/>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Star: 5 Points 57">
            <a:extLst>
              <a:ext uri="{FF2B5EF4-FFF2-40B4-BE49-F238E27FC236}">
                <a16:creationId xmlns:a16="http://schemas.microsoft.com/office/drawing/2014/main" id="{4F22731A-B114-A2EA-B7EE-D90FBBA12A5F}"/>
              </a:ext>
            </a:extLst>
          </p:cNvPr>
          <p:cNvSpPr/>
          <p:nvPr/>
        </p:nvSpPr>
        <p:spPr>
          <a:xfrm>
            <a:off x="1323047" y="3622076"/>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9" name="Table 58">
            <a:extLst>
              <a:ext uri="{FF2B5EF4-FFF2-40B4-BE49-F238E27FC236}">
                <a16:creationId xmlns:a16="http://schemas.microsoft.com/office/drawing/2014/main" id="{C274ED73-FCF6-D5FA-E957-4BF24C62FD71}"/>
              </a:ext>
            </a:extLst>
          </p:cNvPr>
          <p:cNvGraphicFramePr>
            <a:graphicFrameLocks noGrp="1"/>
          </p:cNvGraphicFramePr>
          <p:nvPr>
            <p:extLst>
              <p:ext uri="{D42A27DB-BD31-4B8C-83A1-F6EECF244321}">
                <p14:modId xmlns:p14="http://schemas.microsoft.com/office/powerpoint/2010/main" val="1328589112"/>
              </p:ext>
            </p:extLst>
          </p:nvPr>
        </p:nvGraphicFramePr>
        <p:xfrm>
          <a:off x="577877" y="4511564"/>
          <a:ext cx="5140710" cy="2225040"/>
        </p:xfrm>
        <a:graphic>
          <a:graphicData uri="http://schemas.openxmlformats.org/drawingml/2006/table">
            <a:tbl>
              <a:tblPr firstRow="1" bandRow="1">
                <a:tableStyleId>{5C22544A-7EE6-4342-B048-85BDC9FD1C3A}</a:tableStyleId>
              </a:tblPr>
              <a:tblGrid>
                <a:gridCol w="856785">
                  <a:extLst>
                    <a:ext uri="{9D8B030D-6E8A-4147-A177-3AD203B41FA5}">
                      <a16:colId xmlns:a16="http://schemas.microsoft.com/office/drawing/2014/main" val="1682382006"/>
                    </a:ext>
                  </a:extLst>
                </a:gridCol>
                <a:gridCol w="856785">
                  <a:extLst>
                    <a:ext uri="{9D8B030D-6E8A-4147-A177-3AD203B41FA5}">
                      <a16:colId xmlns:a16="http://schemas.microsoft.com/office/drawing/2014/main" val="1231599289"/>
                    </a:ext>
                  </a:extLst>
                </a:gridCol>
                <a:gridCol w="856785">
                  <a:extLst>
                    <a:ext uri="{9D8B030D-6E8A-4147-A177-3AD203B41FA5}">
                      <a16:colId xmlns:a16="http://schemas.microsoft.com/office/drawing/2014/main" val="2701203255"/>
                    </a:ext>
                  </a:extLst>
                </a:gridCol>
                <a:gridCol w="856785">
                  <a:extLst>
                    <a:ext uri="{9D8B030D-6E8A-4147-A177-3AD203B41FA5}">
                      <a16:colId xmlns:a16="http://schemas.microsoft.com/office/drawing/2014/main" val="4110223137"/>
                    </a:ext>
                  </a:extLst>
                </a:gridCol>
                <a:gridCol w="856785">
                  <a:extLst>
                    <a:ext uri="{9D8B030D-6E8A-4147-A177-3AD203B41FA5}">
                      <a16:colId xmlns:a16="http://schemas.microsoft.com/office/drawing/2014/main" val="2153608676"/>
                    </a:ext>
                  </a:extLst>
                </a:gridCol>
                <a:gridCol w="856785">
                  <a:extLst>
                    <a:ext uri="{9D8B030D-6E8A-4147-A177-3AD203B41FA5}">
                      <a16:colId xmlns:a16="http://schemas.microsoft.com/office/drawing/2014/main" val="2988439980"/>
                    </a:ext>
                  </a:extLst>
                </a:gridCol>
              </a:tblGrid>
              <a:tr h="370840">
                <a:tc>
                  <a:txBody>
                    <a:bodyPr/>
                    <a:lstStyle/>
                    <a:p>
                      <a:r>
                        <a:rPr lang="en-US"/>
                        <a:t>PT</a:t>
                      </a:r>
                    </a:p>
                  </a:txBody>
                  <a:tcPr/>
                </a:tc>
                <a:tc>
                  <a:txBody>
                    <a:bodyPr/>
                    <a:lstStyle/>
                    <a:p>
                      <a:r>
                        <a:rPr lang="en-US"/>
                        <a:t>PN1</a:t>
                      </a:r>
                    </a:p>
                  </a:txBody>
                  <a:tcPr/>
                </a:tc>
                <a:tc>
                  <a:txBody>
                    <a:bodyPr/>
                    <a:lstStyle/>
                    <a:p>
                      <a:r>
                        <a:rPr lang="en-US"/>
                        <a:t>PN2</a:t>
                      </a:r>
                    </a:p>
                  </a:txBody>
                  <a:tcPr/>
                </a:tc>
                <a:tc>
                  <a:txBody>
                    <a:bodyPr/>
                    <a:lstStyle/>
                    <a:p>
                      <a:r>
                        <a:rPr lang="en-US"/>
                        <a:t>PD1</a:t>
                      </a:r>
                    </a:p>
                  </a:txBody>
                  <a:tcPr/>
                </a:tc>
                <a:tc>
                  <a:txBody>
                    <a:bodyPr/>
                    <a:lstStyle/>
                    <a:p>
                      <a:r>
                        <a:rPr lang="en-US"/>
                        <a:t>PD2</a:t>
                      </a:r>
                    </a:p>
                  </a:txBody>
                  <a:tcPr/>
                </a:tc>
                <a:tc>
                  <a:txBody>
                    <a:bodyPr/>
                    <a:lstStyle/>
                    <a:p>
                      <a:r>
                        <a:rPr lang="en-US"/>
                        <a:t>PD3</a:t>
                      </a:r>
                    </a:p>
                  </a:txBody>
                  <a:tcPr/>
                </a:tc>
                <a:extLst>
                  <a:ext uri="{0D108BD9-81ED-4DB2-BD59-A6C34878D82A}">
                    <a16:rowId xmlns:a16="http://schemas.microsoft.com/office/drawing/2014/main" val="562945643"/>
                  </a:ext>
                </a:extLst>
              </a:tr>
              <a:tr h="370840">
                <a:tc>
                  <a:txBody>
                    <a:bodyPr/>
                    <a:lstStyle/>
                    <a:p>
                      <a:r>
                        <a:rPr lang="en-US"/>
                        <a:t>A</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1916788144"/>
                  </a:ext>
                </a:extLst>
              </a:tr>
              <a:tr h="370840">
                <a:tc>
                  <a:txBody>
                    <a:bodyPr/>
                    <a:lstStyle/>
                    <a:p>
                      <a:r>
                        <a:rPr lang="en-US"/>
                        <a:t>B</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0</a:t>
                      </a:r>
                    </a:p>
                  </a:txBody>
                  <a:tcPr/>
                </a:tc>
                <a:tc>
                  <a:txBody>
                    <a:bodyPr/>
                    <a:lstStyle/>
                    <a:p>
                      <a:r>
                        <a:rPr lang="en-US"/>
                        <a:t>0/1</a:t>
                      </a:r>
                    </a:p>
                  </a:txBody>
                  <a:tcPr/>
                </a:tc>
                <a:extLst>
                  <a:ext uri="{0D108BD9-81ED-4DB2-BD59-A6C34878D82A}">
                    <a16:rowId xmlns:a16="http://schemas.microsoft.com/office/drawing/2014/main" val="2498887560"/>
                  </a:ext>
                </a:extLst>
              </a:tr>
              <a:tr h="370840">
                <a:tc>
                  <a:txBody>
                    <a:bodyPr/>
                    <a:lstStyle/>
                    <a:p>
                      <a:r>
                        <a:rPr lang="en-US"/>
                        <a:t>C</a:t>
                      </a:r>
                    </a:p>
                  </a:txBody>
                  <a:tcPr/>
                </a:tc>
                <a:tc>
                  <a:txBody>
                    <a:bodyPr/>
                    <a:lstStyle/>
                    <a:p>
                      <a:r>
                        <a:rPr lang="en-US"/>
                        <a:t>0</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1427903882"/>
                  </a:ext>
                </a:extLst>
              </a:tr>
              <a:tr h="370840">
                <a:tc>
                  <a:txBody>
                    <a:bodyPr/>
                    <a:lstStyle/>
                    <a:p>
                      <a:r>
                        <a:rPr lang="en-US"/>
                        <a:t>D</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231205324"/>
                  </a:ext>
                </a:extLst>
              </a:tr>
              <a:tr h="370840">
                <a:tc>
                  <a:txBody>
                    <a:bodyPr/>
                    <a:lstStyle/>
                    <a:p>
                      <a:r>
                        <a:rPr lang="en-US"/>
                        <a:t>E</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0</a:t>
                      </a:r>
                    </a:p>
                  </a:txBody>
                  <a:tcPr/>
                </a:tc>
                <a:tc>
                  <a:txBody>
                    <a:bodyPr/>
                    <a:lstStyle/>
                    <a:p>
                      <a:r>
                        <a:rPr lang="en-US"/>
                        <a:t>0/1</a:t>
                      </a:r>
                    </a:p>
                  </a:txBody>
                  <a:tcPr/>
                </a:tc>
                <a:extLst>
                  <a:ext uri="{0D108BD9-81ED-4DB2-BD59-A6C34878D82A}">
                    <a16:rowId xmlns:a16="http://schemas.microsoft.com/office/drawing/2014/main" val="3852783173"/>
                  </a:ext>
                </a:extLst>
              </a:tr>
            </a:tbl>
          </a:graphicData>
        </a:graphic>
      </p:graphicFrame>
      <p:sp>
        <p:nvSpPr>
          <p:cNvPr id="60" name="TextBox 59">
            <a:extLst>
              <a:ext uri="{FF2B5EF4-FFF2-40B4-BE49-F238E27FC236}">
                <a16:creationId xmlns:a16="http://schemas.microsoft.com/office/drawing/2014/main" id="{E6E482F7-47D0-ADA8-6FC8-0378016C5C58}"/>
              </a:ext>
            </a:extLst>
          </p:cNvPr>
          <p:cNvSpPr txBox="1"/>
          <p:nvPr/>
        </p:nvSpPr>
        <p:spPr>
          <a:xfrm>
            <a:off x="649594" y="1780917"/>
            <a:ext cx="320922" cy="369332"/>
          </a:xfrm>
          <a:prstGeom prst="rect">
            <a:avLst/>
          </a:prstGeom>
          <a:noFill/>
        </p:spPr>
        <p:txBody>
          <a:bodyPr wrap="none" rtlCol="0">
            <a:spAutoFit/>
          </a:bodyPr>
          <a:lstStyle/>
          <a:p>
            <a:r>
              <a:rPr lang="en-US"/>
              <a:t>A</a:t>
            </a:r>
          </a:p>
        </p:txBody>
      </p:sp>
      <p:sp>
        <p:nvSpPr>
          <p:cNvPr id="61" name="TextBox 60">
            <a:extLst>
              <a:ext uri="{FF2B5EF4-FFF2-40B4-BE49-F238E27FC236}">
                <a16:creationId xmlns:a16="http://schemas.microsoft.com/office/drawing/2014/main" id="{76AE791E-4E89-4A4E-8ED2-C368D3A959E5}"/>
              </a:ext>
            </a:extLst>
          </p:cNvPr>
          <p:cNvSpPr txBox="1"/>
          <p:nvPr/>
        </p:nvSpPr>
        <p:spPr>
          <a:xfrm>
            <a:off x="649594" y="2309843"/>
            <a:ext cx="324128" cy="369332"/>
          </a:xfrm>
          <a:prstGeom prst="rect">
            <a:avLst/>
          </a:prstGeom>
          <a:noFill/>
        </p:spPr>
        <p:txBody>
          <a:bodyPr wrap="none" rtlCol="0">
            <a:spAutoFit/>
          </a:bodyPr>
          <a:lstStyle/>
          <a:p>
            <a:r>
              <a:rPr lang="en-US"/>
              <a:t>B</a:t>
            </a:r>
          </a:p>
        </p:txBody>
      </p:sp>
      <p:sp>
        <p:nvSpPr>
          <p:cNvPr id="62" name="TextBox 61">
            <a:extLst>
              <a:ext uri="{FF2B5EF4-FFF2-40B4-BE49-F238E27FC236}">
                <a16:creationId xmlns:a16="http://schemas.microsoft.com/office/drawing/2014/main" id="{1DE6ACEF-8A7B-81BD-8FA3-6340586F988B}"/>
              </a:ext>
            </a:extLst>
          </p:cNvPr>
          <p:cNvSpPr txBox="1"/>
          <p:nvPr/>
        </p:nvSpPr>
        <p:spPr>
          <a:xfrm>
            <a:off x="662331" y="2755635"/>
            <a:ext cx="344966" cy="369332"/>
          </a:xfrm>
          <a:prstGeom prst="rect">
            <a:avLst/>
          </a:prstGeom>
          <a:noFill/>
        </p:spPr>
        <p:txBody>
          <a:bodyPr wrap="none" rtlCol="0">
            <a:spAutoFit/>
          </a:bodyPr>
          <a:lstStyle/>
          <a:p>
            <a:r>
              <a:rPr lang="en-US"/>
              <a:t>C</a:t>
            </a:r>
          </a:p>
        </p:txBody>
      </p:sp>
      <p:sp>
        <p:nvSpPr>
          <p:cNvPr id="63" name="TextBox 62">
            <a:extLst>
              <a:ext uri="{FF2B5EF4-FFF2-40B4-BE49-F238E27FC236}">
                <a16:creationId xmlns:a16="http://schemas.microsoft.com/office/drawing/2014/main" id="{0B2B4062-E768-2755-B1FE-B2CB1A694609}"/>
              </a:ext>
            </a:extLst>
          </p:cNvPr>
          <p:cNvSpPr txBox="1"/>
          <p:nvPr/>
        </p:nvSpPr>
        <p:spPr>
          <a:xfrm>
            <a:off x="650132" y="3150954"/>
            <a:ext cx="343364" cy="369332"/>
          </a:xfrm>
          <a:prstGeom prst="rect">
            <a:avLst/>
          </a:prstGeom>
          <a:noFill/>
        </p:spPr>
        <p:txBody>
          <a:bodyPr wrap="none" rtlCol="0">
            <a:spAutoFit/>
          </a:bodyPr>
          <a:lstStyle/>
          <a:p>
            <a:r>
              <a:rPr lang="en-US"/>
              <a:t>D</a:t>
            </a:r>
          </a:p>
        </p:txBody>
      </p:sp>
      <p:sp>
        <p:nvSpPr>
          <p:cNvPr id="64" name="TextBox 63">
            <a:extLst>
              <a:ext uri="{FF2B5EF4-FFF2-40B4-BE49-F238E27FC236}">
                <a16:creationId xmlns:a16="http://schemas.microsoft.com/office/drawing/2014/main" id="{415748F3-8D7D-CE1A-6748-FECE2F4DC4D8}"/>
              </a:ext>
            </a:extLst>
          </p:cNvPr>
          <p:cNvSpPr txBox="1"/>
          <p:nvPr/>
        </p:nvSpPr>
        <p:spPr>
          <a:xfrm>
            <a:off x="661192" y="3596746"/>
            <a:ext cx="312906" cy="369332"/>
          </a:xfrm>
          <a:prstGeom prst="rect">
            <a:avLst/>
          </a:prstGeom>
          <a:noFill/>
        </p:spPr>
        <p:txBody>
          <a:bodyPr wrap="none" rtlCol="0">
            <a:spAutoFit/>
          </a:bodyPr>
          <a:lstStyle/>
          <a:p>
            <a:r>
              <a:rPr lang="en-US"/>
              <a:t>E</a:t>
            </a:r>
          </a:p>
        </p:txBody>
      </p:sp>
      <p:sp>
        <p:nvSpPr>
          <p:cNvPr id="65" name="Rectangle 64">
            <a:extLst>
              <a:ext uri="{FF2B5EF4-FFF2-40B4-BE49-F238E27FC236}">
                <a16:creationId xmlns:a16="http://schemas.microsoft.com/office/drawing/2014/main" id="{028B8AB9-7F80-A6A1-752F-93EEC8FDBA84}"/>
              </a:ext>
            </a:extLst>
          </p:cNvPr>
          <p:cNvSpPr/>
          <p:nvPr/>
        </p:nvSpPr>
        <p:spPr>
          <a:xfrm>
            <a:off x="4081509" y="1274679"/>
            <a:ext cx="973538" cy="3824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Brace 65">
            <a:extLst>
              <a:ext uri="{FF2B5EF4-FFF2-40B4-BE49-F238E27FC236}">
                <a16:creationId xmlns:a16="http://schemas.microsoft.com/office/drawing/2014/main" id="{13EBE292-D909-67CE-FF3E-446281969FD4}"/>
              </a:ext>
            </a:extLst>
          </p:cNvPr>
          <p:cNvSpPr/>
          <p:nvPr/>
        </p:nvSpPr>
        <p:spPr>
          <a:xfrm rot="16200000">
            <a:off x="2319555" y="-397558"/>
            <a:ext cx="342166" cy="312149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TextBox 66">
            <a:extLst>
              <a:ext uri="{FF2B5EF4-FFF2-40B4-BE49-F238E27FC236}">
                <a16:creationId xmlns:a16="http://schemas.microsoft.com/office/drawing/2014/main" id="{9F86684F-2871-B1E1-2485-E03BE2259CC8}"/>
              </a:ext>
            </a:extLst>
          </p:cNvPr>
          <p:cNvSpPr txBox="1"/>
          <p:nvPr/>
        </p:nvSpPr>
        <p:spPr>
          <a:xfrm>
            <a:off x="2134757" y="593565"/>
            <a:ext cx="562975" cy="369332"/>
          </a:xfrm>
          <a:prstGeom prst="rect">
            <a:avLst/>
          </a:prstGeom>
          <a:noFill/>
        </p:spPr>
        <p:txBody>
          <a:bodyPr wrap="none" rtlCol="0">
            <a:spAutoFit/>
          </a:bodyPr>
          <a:lstStyle/>
          <a:p>
            <a:r>
              <a:rPr lang="en-US"/>
              <a:t>LB1</a:t>
            </a:r>
          </a:p>
        </p:txBody>
      </p:sp>
      <p:sp>
        <p:nvSpPr>
          <p:cNvPr id="68" name="TextBox 67">
            <a:extLst>
              <a:ext uri="{FF2B5EF4-FFF2-40B4-BE49-F238E27FC236}">
                <a16:creationId xmlns:a16="http://schemas.microsoft.com/office/drawing/2014/main" id="{84A499C3-15D1-2171-3040-2FDE28D3CA93}"/>
              </a:ext>
            </a:extLst>
          </p:cNvPr>
          <p:cNvSpPr txBox="1"/>
          <p:nvPr/>
        </p:nvSpPr>
        <p:spPr>
          <a:xfrm>
            <a:off x="661192" y="179109"/>
            <a:ext cx="3005835" cy="369332"/>
          </a:xfrm>
          <a:prstGeom prst="rect">
            <a:avLst/>
          </a:prstGeom>
          <a:noFill/>
        </p:spPr>
        <p:txBody>
          <a:bodyPr wrap="square" rtlCol="0">
            <a:spAutoFit/>
          </a:bodyPr>
          <a:lstStyle/>
          <a:p>
            <a:r>
              <a:rPr lang="en-US"/>
              <a:t>Prevalence Examples</a:t>
            </a:r>
          </a:p>
        </p:txBody>
      </p:sp>
    </p:spTree>
    <p:extLst>
      <p:ext uri="{BB962C8B-B14F-4D97-AF65-F5344CB8AC3E}">
        <p14:creationId xmlns:p14="http://schemas.microsoft.com/office/powerpoint/2010/main" val="2683385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DFC1-28B1-B9A0-2FB9-A2BE8E06F952}"/>
              </a:ext>
            </a:extLst>
          </p:cNvPr>
          <p:cNvSpPr>
            <a:spLocks noGrp="1"/>
          </p:cNvSpPr>
          <p:nvPr>
            <p:ph type="title"/>
          </p:nvPr>
        </p:nvSpPr>
        <p:spPr/>
        <p:txBody>
          <a:bodyPr/>
          <a:lstStyle/>
          <a:p>
            <a:r>
              <a:rPr lang="en-US" err="1"/>
              <a:t>Rassen</a:t>
            </a:r>
            <a:r>
              <a:rPr lang="en-US"/>
              <a:t> Approach Pt 4</a:t>
            </a:r>
          </a:p>
        </p:txBody>
      </p:sp>
      <p:sp>
        <p:nvSpPr>
          <p:cNvPr id="5" name="Content Placeholder 4">
            <a:extLst>
              <a:ext uri="{FF2B5EF4-FFF2-40B4-BE49-F238E27FC236}">
                <a16:creationId xmlns:a16="http://schemas.microsoft.com/office/drawing/2014/main" id="{99987A9A-059D-7A79-8232-1A5B5079840E}"/>
              </a:ext>
            </a:extLst>
          </p:cNvPr>
          <p:cNvSpPr>
            <a:spLocks noGrp="1"/>
          </p:cNvSpPr>
          <p:nvPr>
            <p:ph idx="1"/>
          </p:nvPr>
        </p:nvSpPr>
        <p:spPr>
          <a:xfrm>
            <a:off x="838200" y="1542821"/>
            <a:ext cx="10515600" cy="4351338"/>
          </a:xfrm>
        </p:spPr>
        <p:txBody>
          <a:bodyPr>
            <a:normAutofit fontScale="77500" lnSpcReduction="20000"/>
          </a:bodyPr>
          <a:lstStyle/>
          <a:p>
            <a:r>
              <a:rPr lang="en-US"/>
              <a:t>Step 4: Calculate Incidence</a:t>
            </a:r>
          </a:p>
          <a:p>
            <a:pPr marL="457200" lvl="1">
              <a:spcBef>
                <a:spcPts val="0"/>
              </a:spcBef>
            </a:pPr>
            <a:r>
              <a:rPr lang="en-US" sz="2000">
                <a:effectLst/>
                <a:latin typeface="Calibri" panose="020F0502020204030204" pitchFamily="34" charset="0"/>
              </a:rPr>
              <a:t>Proportion: number of at-risk patients who newly develop a condition of interest during a specified time period, relative to the whole  population that gives rise to the case over the same time period</a:t>
            </a:r>
          </a:p>
          <a:p>
            <a:pPr marL="457200" lvl="1">
              <a:spcBef>
                <a:spcPts val="0"/>
              </a:spcBef>
            </a:pPr>
            <a:r>
              <a:rPr lang="en-US" sz="2000">
                <a:effectLst/>
                <a:latin typeface="Calibri" panose="020F0502020204030204" pitchFamily="34" charset="0"/>
              </a:rPr>
              <a:t>Rate- number of at-risk patients who newly develop a condition of interest, relative to the total amount of at-risk person-time</a:t>
            </a:r>
          </a:p>
          <a:p>
            <a:pPr marL="0" marR="0" indent="0">
              <a:spcBef>
                <a:spcPts val="0"/>
              </a:spcBef>
              <a:spcAft>
                <a:spcPts val="0"/>
              </a:spcAft>
              <a:buNone/>
            </a:pPr>
            <a:endParaRPr lang="en-US">
              <a:effectLst/>
              <a:latin typeface="Calibri" panose="020F0502020204030204" pitchFamily="34" charset="0"/>
            </a:endParaRPr>
          </a:p>
          <a:p>
            <a:pPr marL="457200" lvl="1">
              <a:spcBef>
                <a:spcPts val="0"/>
              </a:spcBef>
            </a:pPr>
            <a:r>
              <a:rPr lang="en-US" sz="2000">
                <a:effectLst/>
                <a:latin typeface="Calibri" panose="020F0502020204030204" pitchFamily="34" charset="0"/>
              </a:rPr>
              <a:t>IN: number of patients who do not have disease in the lookback time, who are observed to develop the disease of the </a:t>
            </a:r>
            <a:r>
              <a:rPr lang="en-US" sz="2000" err="1">
                <a:effectLst/>
                <a:latin typeface="Calibri" panose="020F0502020204030204" pitchFamily="34" charset="0"/>
              </a:rPr>
              <a:t>the</a:t>
            </a:r>
            <a:r>
              <a:rPr lang="en-US" sz="2000">
                <a:effectLst/>
                <a:latin typeface="Calibri" panose="020F0502020204030204" pitchFamily="34" charset="0"/>
              </a:rPr>
              <a:t> POI (same for prop and rate)</a:t>
            </a:r>
            <a:r>
              <a:rPr lang="en-US" sz="2800">
                <a:effectLst/>
                <a:latin typeface="Calibri" panose="020F0502020204030204" pitchFamily="34" charset="0"/>
              </a:rPr>
              <a:t> </a:t>
            </a:r>
          </a:p>
          <a:p>
            <a:pPr marL="457200" lvl="1">
              <a:spcBef>
                <a:spcPts val="0"/>
              </a:spcBef>
            </a:pPr>
            <a:r>
              <a:rPr lang="en-US" sz="2000">
                <a:effectLst/>
                <a:latin typeface="Calibri" panose="020F0502020204030204" pitchFamily="34" charset="0"/>
              </a:rPr>
              <a:t>ID: </a:t>
            </a:r>
          </a:p>
          <a:p>
            <a:pPr lvl="1" fontAlgn="ctr">
              <a:spcBef>
                <a:spcPts val="0"/>
              </a:spcBef>
            </a:pPr>
            <a:r>
              <a:rPr lang="en-US" sz="2000">
                <a:effectLst/>
                <a:latin typeface="Calibri" panose="020F0502020204030204" pitchFamily="34" charset="0"/>
              </a:rPr>
              <a:t>Prop: use same def of </a:t>
            </a:r>
            <a:r>
              <a:rPr lang="en-US" sz="2000" err="1">
                <a:effectLst/>
                <a:latin typeface="Calibri" panose="020F0502020204030204" pitchFamily="34" charset="0"/>
              </a:rPr>
              <a:t>denom</a:t>
            </a:r>
            <a:r>
              <a:rPr lang="en-US" sz="2000">
                <a:effectLst/>
                <a:latin typeface="Calibri" panose="020F0502020204030204" pitchFamily="34" charset="0"/>
              </a:rPr>
              <a:t> as prevalence but exclude the patients who have condition of interest in the lookback time. </a:t>
            </a:r>
          </a:p>
          <a:p>
            <a:pPr lvl="1" fontAlgn="ctr">
              <a:spcBef>
                <a:spcPts val="0"/>
              </a:spcBef>
            </a:pPr>
            <a:r>
              <a:rPr lang="en-US" sz="2000">
                <a:effectLst/>
                <a:latin typeface="Calibri" panose="020F0502020204030204" pitchFamily="34" charset="0"/>
              </a:rPr>
              <a:t>Rate: number of at risk person days over the POI. An at risk person-day is an observable person-day on which the condition of interest has not yet been observed to occur in either the lookback time or POI itself (only count days in POI)</a:t>
            </a:r>
          </a:p>
          <a:p>
            <a:endParaRPr lang="en-US"/>
          </a:p>
        </p:txBody>
      </p:sp>
    </p:spTree>
    <p:extLst>
      <p:ext uri="{BB962C8B-B14F-4D97-AF65-F5344CB8AC3E}">
        <p14:creationId xmlns:p14="http://schemas.microsoft.com/office/powerpoint/2010/main" val="49920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73C444A2-B785-AFF3-CFB9-F872EF8FA67A}"/>
              </a:ext>
            </a:extLst>
          </p:cNvPr>
          <p:cNvGrpSpPr/>
          <p:nvPr/>
        </p:nvGrpSpPr>
        <p:grpSpPr>
          <a:xfrm>
            <a:off x="3437417" y="991103"/>
            <a:ext cx="4225666" cy="2967443"/>
            <a:chOff x="6727371" y="1000528"/>
            <a:chExt cx="4225666" cy="2967443"/>
          </a:xfrm>
        </p:grpSpPr>
        <p:cxnSp>
          <p:nvCxnSpPr>
            <p:cNvPr id="39" name="Straight Connector 38">
              <a:extLst>
                <a:ext uri="{FF2B5EF4-FFF2-40B4-BE49-F238E27FC236}">
                  <a16:creationId xmlns:a16="http://schemas.microsoft.com/office/drawing/2014/main" id="{11F8BBA2-C2B0-76A0-740B-79D0BD903941}"/>
                </a:ext>
              </a:extLst>
            </p:cNvPr>
            <p:cNvCxnSpPr>
              <a:cxnSpLocks/>
            </p:cNvCxnSpPr>
            <p:nvPr/>
          </p:nvCxnSpPr>
          <p:spPr>
            <a:xfrm>
              <a:off x="6727371" y="1345456"/>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7587D7-0EC9-4A5A-1225-3BD660B49E21}"/>
                </a:ext>
              </a:extLst>
            </p:cNvPr>
            <p:cNvCxnSpPr>
              <a:cxnSpLocks/>
            </p:cNvCxnSpPr>
            <p:nvPr/>
          </p:nvCxnSpPr>
          <p:spPr>
            <a:xfrm>
              <a:off x="10887722" y="1345452"/>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8ADF503-FDAB-B1AA-BFB5-30329534F972}"/>
                </a:ext>
              </a:extLst>
            </p:cNvPr>
            <p:cNvCxnSpPr>
              <a:cxnSpLocks/>
            </p:cNvCxnSpPr>
            <p:nvPr/>
          </p:nvCxnSpPr>
          <p:spPr>
            <a:xfrm>
              <a:off x="7766224" y="1345454"/>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5DA2705-2313-12AE-8B70-0BC0F500006A}"/>
                </a:ext>
              </a:extLst>
            </p:cNvPr>
            <p:cNvCxnSpPr>
              <a:cxnSpLocks/>
            </p:cNvCxnSpPr>
            <p:nvPr/>
          </p:nvCxnSpPr>
          <p:spPr>
            <a:xfrm>
              <a:off x="8810016" y="1345453"/>
              <a:ext cx="65315" cy="2622515"/>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0E694C12-70F1-B4C9-99BE-68A89EC16638}"/>
                </a:ext>
              </a:extLst>
            </p:cNvPr>
            <p:cNvCxnSpPr>
              <a:cxnSpLocks/>
            </p:cNvCxnSpPr>
            <p:nvPr/>
          </p:nvCxnSpPr>
          <p:spPr>
            <a:xfrm>
              <a:off x="9848869" y="1345453"/>
              <a:ext cx="65315" cy="2622515"/>
            </a:xfrm>
            <a:prstGeom prst="line">
              <a:avLst/>
            </a:prstGeom>
          </p:spPr>
          <p:style>
            <a:lnRef idx="2">
              <a:schemeClr val="accent1"/>
            </a:lnRef>
            <a:fillRef idx="0">
              <a:schemeClr val="accent1"/>
            </a:fillRef>
            <a:effectRef idx="1">
              <a:schemeClr val="accent1"/>
            </a:effectRef>
            <a:fontRef idx="minor">
              <a:schemeClr val="tx1"/>
            </a:fontRef>
          </p:style>
        </p:cxnSp>
        <p:sp>
          <p:nvSpPr>
            <p:cNvPr id="44" name="Rectangle 43">
              <a:extLst>
                <a:ext uri="{FF2B5EF4-FFF2-40B4-BE49-F238E27FC236}">
                  <a16:creationId xmlns:a16="http://schemas.microsoft.com/office/drawing/2014/main" id="{6650030B-C564-F5A1-8402-0D1ADCD1D469}"/>
                </a:ext>
              </a:extLst>
            </p:cNvPr>
            <p:cNvSpPr/>
            <p:nvPr/>
          </p:nvSpPr>
          <p:spPr>
            <a:xfrm>
              <a:off x="6760028" y="1577788"/>
              <a:ext cx="4127694"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1C62A13-2001-C5D8-C1AB-76FB2C417B1D}"/>
                </a:ext>
              </a:extLst>
            </p:cNvPr>
            <p:cNvSpPr/>
            <p:nvPr/>
          </p:nvSpPr>
          <p:spPr>
            <a:xfrm>
              <a:off x="6778826" y="2092309"/>
              <a:ext cx="3277881"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D430DB4-E6AA-9E44-3298-D6AA871C5A8C}"/>
                </a:ext>
              </a:extLst>
            </p:cNvPr>
            <p:cNvSpPr/>
            <p:nvPr/>
          </p:nvSpPr>
          <p:spPr>
            <a:xfrm>
              <a:off x="6778826" y="3382010"/>
              <a:ext cx="3412209"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43DA5B8-09F8-18B2-0C3F-97EB3C002BFA}"/>
                </a:ext>
              </a:extLst>
            </p:cNvPr>
            <p:cNvSpPr/>
            <p:nvPr/>
          </p:nvSpPr>
          <p:spPr>
            <a:xfrm>
              <a:off x="10466268" y="3391970"/>
              <a:ext cx="421454"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35A4EAC-22FC-1B76-5113-3DBD85641FDA}"/>
                </a:ext>
              </a:extLst>
            </p:cNvPr>
            <p:cNvSpPr/>
            <p:nvPr/>
          </p:nvSpPr>
          <p:spPr>
            <a:xfrm>
              <a:off x="7645971" y="2515957"/>
              <a:ext cx="3277881"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9C03316-126A-AC81-9109-E7BA6AE1E415}"/>
                </a:ext>
              </a:extLst>
            </p:cNvPr>
            <p:cNvSpPr/>
            <p:nvPr/>
          </p:nvSpPr>
          <p:spPr>
            <a:xfrm>
              <a:off x="9217497" y="2918419"/>
              <a:ext cx="1719705" cy="2241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5F023D18-5E80-0064-97CA-650D3E7A2B77}"/>
                </a:ext>
              </a:extLst>
            </p:cNvPr>
            <p:cNvSpPr txBox="1"/>
            <p:nvPr/>
          </p:nvSpPr>
          <p:spPr>
            <a:xfrm>
              <a:off x="10035405" y="1013676"/>
              <a:ext cx="678391" cy="369332"/>
            </a:xfrm>
            <a:prstGeom prst="rect">
              <a:avLst/>
            </a:prstGeom>
            <a:noFill/>
          </p:spPr>
          <p:txBody>
            <a:bodyPr wrap="none" rtlCol="0">
              <a:spAutoFit/>
            </a:bodyPr>
            <a:lstStyle/>
            <a:p>
              <a:r>
                <a:rPr lang="en-US"/>
                <a:t>2020</a:t>
              </a:r>
            </a:p>
          </p:txBody>
        </p:sp>
        <p:sp>
          <p:nvSpPr>
            <p:cNvPr id="51" name="TextBox 50">
              <a:extLst>
                <a:ext uri="{FF2B5EF4-FFF2-40B4-BE49-F238E27FC236}">
                  <a16:creationId xmlns:a16="http://schemas.microsoft.com/office/drawing/2014/main" id="{AD98F7AE-0F62-9761-F469-F3E34B2C038F}"/>
                </a:ext>
              </a:extLst>
            </p:cNvPr>
            <p:cNvSpPr txBox="1"/>
            <p:nvPr/>
          </p:nvSpPr>
          <p:spPr>
            <a:xfrm>
              <a:off x="8945715" y="1006695"/>
              <a:ext cx="678391" cy="369332"/>
            </a:xfrm>
            <a:prstGeom prst="rect">
              <a:avLst/>
            </a:prstGeom>
            <a:noFill/>
          </p:spPr>
          <p:txBody>
            <a:bodyPr wrap="none" rtlCol="0">
              <a:spAutoFit/>
            </a:bodyPr>
            <a:lstStyle/>
            <a:p>
              <a:r>
                <a:rPr lang="en-US"/>
                <a:t>2019</a:t>
              </a:r>
            </a:p>
          </p:txBody>
        </p:sp>
        <p:sp>
          <p:nvSpPr>
            <p:cNvPr id="52" name="TextBox 51">
              <a:extLst>
                <a:ext uri="{FF2B5EF4-FFF2-40B4-BE49-F238E27FC236}">
                  <a16:creationId xmlns:a16="http://schemas.microsoft.com/office/drawing/2014/main" id="{A097BE37-CDA6-3797-25DE-298F7BB3DE50}"/>
                </a:ext>
              </a:extLst>
            </p:cNvPr>
            <p:cNvSpPr txBox="1"/>
            <p:nvPr/>
          </p:nvSpPr>
          <p:spPr>
            <a:xfrm>
              <a:off x="7937032" y="1000528"/>
              <a:ext cx="678391" cy="369332"/>
            </a:xfrm>
            <a:prstGeom prst="rect">
              <a:avLst/>
            </a:prstGeom>
            <a:noFill/>
          </p:spPr>
          <p:txBody>
            <a:bodyPr wrap="none" rtlCol="0">
              <a:spAutoFit/>
            </a:bodyPr>
            <a:lstStyle/>
            <a:p>
              <a:r>
                <a:rPr lang="en-US"/>
                <a:t>2018</a:t>
              </a:r>
            </a:p>
          </p:txBody>
        </p:sp>
        <p:sp>
          <p:nvSpPr>
            <p:cNvPr id="53" name="TextBox 52">
              <a:extLst>
                <a:ext uri="{FF2B5EF4-FFF2-40B4-BE49-F238E27FC236}">
                  <a16:creationId xmlns:a16="http://schemas.microsoft.com/office/drawing/2014/main" id="{2DCE3331-3600-74F4-9292-82380DA8F164}"/>
                </a:ext>
              </a:extLst>
            </p:cNvPr>
            <p:cNvSpPr txBox="1"/>
            <p:nvPr/>
          </p:nvSpPr>
          <p:spPr>
            <a:xfrm>
              <a:off x="6926386" y="1008926"/>
              <a:ext cx="678391" cy="369332"/>
            </a:xfrm>
            <a:prstGeom prst="rect">
              <a:avLst/>
            </a:prstGeom>
            <a:noFill/>
          </p:spPr>
          <p:txBody>
            <a:bodyPr wrap="none" rtlCol="0">
              <a:spAutoFit/>
            </a:bodyPr>
            <a:lstStyle/>
            <a:p>
              <a:r>
                <a:rPr lang="en-US"/>
                <a:t>2017</a:t>
              </a:r>
            </a:p>
          </p:txBody>
        </p:sp>
      </p:grpSp>
      <p:sp>
        <p:nvSpPr>
          <p:cNvPr id="54" name="Star: 5 Points 53">
            <a:extLst>
              <a:ext uri="{FF2B5EF4-FFF2-40B4-BE49-F238E27FC236}">
                <a16:creationId xmlns:a16="http://schemas.microsoft.com/office/drawing/2014/main" id="{77753F36-6728-1D96-0A9F-EC61203688DF}"/>
              </a:ext>
            </a:extLst>
          </p:cNvPr>
          <p:cNvSpPr/>
          <p:nvPr/>
        </p:nvSpPr>
        <p:spPr>
          <a:xfrm>
            <a:off x="5912283" y="1497874"/>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Star: 5 Points 54">
            <a:extLst>
              <a:ext uri="{FF2B5EF4-FFF2-40B4-BE49-F238E27FC236}">
                <a16:creationId xmlns:a16="http://schemas.microsoft.com/office/drawing/2014/main" id="{FB95B590-C362-080B-7CA3-CEAA0B10463D}"/>
              </a:ext>
            </a:extLst>
          </p:cNvPr>
          <p:cNvSpPr/>
          <p:nvPr/>
        </p:nvSpPr>
        <p:spPr>
          <a:xfrm>
            <a:off x="6558915" y="2020285"/>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tar: 5 Points 55">
            <a:extLst>
              <a:ext uri="{FF2B5EF4-FFF2-40B4-BE49-F238E27FC236}">
                <a16:creationId xmlns:a16="http://schemas.microsoft.com/office/drawing/2014/main" id="{383B70EC-A8B2-C095-7246-7FE1C4CDE5F1}"/>
              </a:ext>
            </a:extLst>
          </p:cNvPr>
          <p:cNvSpPr/>
          <p:nvPr/>
        </p:nvSpPr>
        <p:spPr>
          <a:xfrm>
            <a:off x="6842291" y="2434416"/>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Star: 5 Points 56">
            <a:extLst>
              <a:ext uri="{FF2B5EF4-FFF2-40B4-BE49-F238E27FC236}">
                <a16:creationId xmlns:a16="http://schemas.microsoft.com/office/drawing/2014/main" id="{C0DBC56D-BB3E-E221-7A54-35CFB15D1208}"/>
              </a:ext>
            </a:extLst>
          </p:cNvPr>
          <p:cNvSpPr/>
          <p:nvPr/>
        </p:nvSpPr>
        <p:spPr>
          <a:xfrm>
            <a:off x="6058641" y="2845462"/>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Star: 5 Points 57">
            <a:extLst>
              <a:ext uri="{FF2B5EF4-FFF2-40B4-BE49-F238E27FC236}">
                <a16:creationId xmlns:a16="http://schemas.microsoft.com/office/drawing/2014/main" id="{4F22731A-B114-A2EA-B7EE-D90FBBA12A5F}"/>
              </a:ext>
            </a:extLst>
          </p:cNvPr>
          <p:cNvSpPr/>
          <p:nvPr/>
        </p:nvSpPr>
        <p:spPr>
          <a:xfrm>
            <a:off x="7195009" y="3329324"/>
            <a:ext cx="413311" cy="330559"/>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9" name="Table 58">
            <a:extLst>
              <a:ext uri="{FF2B5EF4-FFF2-40B4-BE49-F238E27FC236}">
                <a16:creationId xmlns:a16="http://schemas.microsoft.com/office/drawing/2014/main" id="{C274ED73-FCF6-D5FA-E957-4BF24C62FD71}"/>
              </a:ext>
            </a:extLst>
          </p:cNvPr>
          <p:cNvGraphicFramePr>
            <a:graphicFrameLocks noGrp="1"/>
          </p:cNvGraphicFramePr>
          <p:nvPr>
            <p:extLst>
              <p:ext uri="{D42A27DB-BD31-4B8C-83A1-F6EECF244321}">
                <p14:modId xmlns:p14="http://schemas.microsoft.com/office/powerpoint/2010/main" val="3753797760"/>
              </p:ext>
            </p:extLst>
          </p:nvPr>
        </p:nvGraphicFramePr>
        <p:xfrm>
          <a:off x="3085406" y="4228756"/>
          <a:ext cx="5140710" cy="2225040"/>
        </p:xfrm>
        <a:graphic>
          <a:graphicData uri="http://schemas.openxmlformats.org/drawingml/2006/table">
            <a:tbl>
              <a:tblPr firstRow="1" bandRow="1">
                <a:tableStyleId>{5C22544A-7EE6-4342-B048-85BDC9FD1C3A}</a:tableStyleId>
              </a:tblPr>
              <a:tblGrid>
                <a:gridCol w="856785">
                  <a:extLst>
                    <a:ext uri="{9D8B030D-6E8A-4147-A177-3AD203B41FA5}">
                      <a16:colId xmlns:a16="http://schemas.microsoft.com/office/drawing/2014/main" val="1682382006"/>
                    </a:ext>
                  </a:extLst>
                </a:gridCol>
                <a:gridCol w="856785">
                  <a:extLst>
                    <a:ext uri="{9D8B030D-6E8A-4147-A177-3AD203B41FA5}">
                      <a16:colId xmlns:a16="http://schemas.microsoft.com/office/drawing/2014/main" val="1231599289"/>
                    </a:ext>
                  </a:extLst>
                </a:gridCol>
                <a:gridCol w="856785">
                  <a:extLst>
                    <a:ext uri="{9D8B030D-6E8A-4147-A177-3AD203B41FA5}">
                      <a16:colId xmlns:a16="http://schemas.microsoft.com/office/drawing/2014/main" val="2701203255"/>
                    </a:ext>
                  </a:extLst>
                </a:gridCol>
                <a:gridCol w="856785">
                  <a:extLst>
                    <a:ext uri="{9D8B030D-6E8A-4147-A177-3AD203B41FA5}">
                      <a16:colId xmlns:a16="http://schemas.microsoft.com/office/drawing/2014/main" val="4110223137"/>
                    </a:ext>
                  </a:extLst>
                </a:gridCol>
                <a:gridCol w="856785">
                  <a:extLst>
                    <a:ext uri="{9D8B030D-6E8A-4147-A177-3AD203B41FA5}">
                      <a16:colId xmlns:a16="http://schemas.microsoft.com/office/drawing/2014/main" val="2153608676"/>
                    </a:ext>
                  </a:extLst>
                </a:gridCol>
                <a:gridCol w="856785">
                  <a:extLst>
                    <a:ext uri="{9D8B030D-6E8A-4147-A177-3AD203B41FA5}">
                      <a16:colId xmlns:a16="http://schemas.microsoft.com/office/drawing/2014/main" val="2988439980"/>
                    </a:ext>
                  </a:extLst>
                </a:gridCol>
              </a:tblGrid>
              <a:tr h="370840">
                <a:tc>
                  <a:txBody>
                    <a:bodyPr/>
                    <a:lstStyle/>
                    <a:p>
                      <a:r>
                        <a:rPr lang="en-US"/>
                        <a:t>PT</a:t>
                      </a:r>
                    </a:p>
                  </a:txBody>
                  <a:tcPr/>
                </a:tc>
                <a:tc>
                  <a:txBody>
                    <a:bodyPr/>
                    <a:lstStyle/>
                    <a:p>
                      <a:r>
                        <a:rPr lang="en-US"/>
                        <a:t>IN</a:t>
                      </a:r>
                    </a:p>
                  </a:txBody>
                  <a:tcPr/>
                </a:tc>
                <a:tc>
                  <a:txBody>
                    <a:bodyPr/>
                    <a:lstStyle/>
                    <a:p>
                      <a:r>
                        <a:rPr lang="en-US"/>
                        <a:t>IDR</a:t>
                      </a:r>
                    </a:p>
                  </a:txBody>
                  <a:tcPr/>
                </a:tc>
                <a:tc>
                  <a:txBody>
                    <a:bodyPr/>
                    <a:lstStyle/>
                    <a:p>
                      <a:r>
                        <a:rPr lang="en-US"/>
                        <a:t>ID1</a:t>
                      </a:r>
                    </a:p>
                  </a:txBody>
                  <a:tcPr/>
                </a:tc>
                <a:tc>
                  <a:txBody>
                    <a:bodyPr/>
                    <a:lstStyle/>
                    <a:p>
                      <a:r>
                        <a:rPr lang="en-US"/>
                        <a:t>ID2</a:t>
                      </a:r>
                    </a:p>
                  </a:txBody>
                  <a:tcPr/>
                </a:tc>
                <a:tc>
                  <a:txBody>
                    <a:bodyPr/>
                    <a:lstStyle/>
                    <a:p>
                      <a:r>
                        <a:rPr lang="en-US"/>
                        <a:t>ID3</a:t>
                      </a:r>
                    </a:p>
                  </a:txBody>
                  <a:tcPr/>
                </a:tc>
                <a:extLst>
                  <a:ext uri="{0D108BD9-81ED-4DB2-BD59-A6C34878D82A}">
                    <a16:rowId xmlns:a16="http://schemas.microsoft.com/office/drawing/2014/main" val="562945643"/>
                  </a:ext>
                </a:extLst>
              </a:tr>
              <a:tr h="370840">
                <a:tc>
                  <a:txBody>
                    <a:bodyPr/>
                    <a:lstStyle/>
                    <a:p>
                      <a:r>
                        <a:rPr lang="en-US"/>
                        <a:t>A</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1916788144"/>
                  </a:ext>
                </a:extLst>
              </a:tr>
              <a:tr h="370840">
                <a:tc>
                  <a:txBody>
                    <a:bodyPr/>
                    <a:lstStyle/>
                    <a:p>
                      <a:r>
                        <a:rPr lang="en-US"/>
                        <a:t>B</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0</a:t>
                      </a:r>
                    </a:p>
                  </a:txBody>
                  <a:tcPr/>
                </a:tc>
                <a:tc>
                  <a:txBody>
                    <a:bodyPr/>
                    <a:lstStyle/>
                    <a:p>
                      <a:r>
                        <a:rPr lang="en-US"/>
                        <a:t>0/1</a:t>
                      </a:r>
                    </a:p>
                  </a:txBody>
                  <a:tcPr/>
                </a:tc>
                <a:extLst>
                  <a:ext uri="{0D108BD9-81ED-4DB2-BD59-A6C34878D82A}">
                    <a16:rowId xmlns:a16="http://schemas.microsoft.com/office/drawing/2014/main" val="2498887560"/>
                  </a:ext>
                </a:extLst>
              </a:tr>
              <a:tr h="370840">
                <a:tc>
                  <a:txBody>
                    <a:bodyPr/>
                    <a:lstStyle/>
                    <a:p>
                      <a:r>
                        <a:rPr lang="en-US"/>
                        <a:t>C</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1427903882"/>
                  </a:ext>
                </a:extLst>
              </a:tr>
              <a:tr h="370840">
                <a:tc>
                  <a:txBody>
                    <a:bodyPr/>
                    <a:lstStyle/>
                    <a:p>
                      <a:r>
                        <a:rPr lang="en-US"/>
                        <a:t>D</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tc>
                  <a:txBody>
                    <a:bodyPr/>
                    <a:lstStyle/>
                    <a:p>
                      <a:r>
                        <a:rPr lang="en-US"/>
                        <a:t>0</a:t>
                      </a:r>
                    </a:p>
                  </a:txBody>
                  <a:tcPr/>
                </a:tc>
                <a:extLst>
                  <a:ext uri="{0D108BD9-81ED-4DB2-BD59-A6C34878D82A}">
                    <a16:rowId xmlns:a16="http://schemas.microsoft.com/office/drawing/2014/main" val="231205324"/>
                  </a:ext>
                </a:extLst>
              </a:tr>
              <a:tr h="370840">
                <a:tc>
                  <a:txBody>
                    <a:bodyPr/>
                    <a:lstStyle/>
                    <a:p>
                      <a:r>
                        <a:rPr lang="en-US"/>
                        <a:t>E</a:t>
                      </a:r>
                    </a:p>
                  </a:txBody>
                  <a:tcPr/>
                </a:tc>
                <a:tc>
                  <a:txBody>
                    <a:bodyPr/>
                    <a:lstStyle/>
                    <a:p>
                      <a:r>
                        <a:rPr lang="en-US"/>
                        <a:t>1</a:t>
                      </a:r>
                    </a:p>
                  </a:txBody>
                  <a:tcPr/>
                </a:tc>
                <a:tc>
                  <a:txBody>
                    <a:bodyPr/>
                    <a:lstStyle/>
                    <a:p>
                      <a:r>
                        <a:rPr lang="en-US"/>
                        <a:t>1</a:t>
                      </a:r>
                    </a:p>
                  </a:txBody>
                  <a:tcPr/>
                </a:tc>
                <a:tc>
                  <a:txBody>
                    <a:bodyPr/>
                    <a:lstStyle/>
                    <a:p>
                      <a:r>
                        <a:rPr lang="en-US"/>
                        <a:t>0</a:t>
                      </a:r>
                    </a:p>
                  </a:txBody>
                  <a:tcPr/>
                </a:tc>
                <a:tc>
                  <a:txBody>
                    <a:bodyPr/>
                    <a:lstStyle/>
                    <a:p>
                      <a:r>
                        <a:rPr lang="en-US"/>
                        <a:t>0</a:t>
                      </a:r>
                    </a:p>
                  </a:txBody>
                  <a:tcPr/>
                </a:tc>
                <a:tc>
                  <a:txBody>
                    <a:bodyPr/>
                    <a:lstStyle/>
                    <a:p>
                      <a:r>
                        <a:rPr lang="en-US"/>
                        <a:t>0/1</a:t>
                      </a:r>
                    </a:p>
                  </a:txBody>
                  <a:tcPr/>
                </a:tc>
                <a:extLst>
                  <a:ext uri="{0D108BD9-81ED-4DB2-BD59-A6C34878D82A}">
                    <a16:rowId xmlns:a16="http://schemas.microsoft.com/office/drawing/2014/main" val="3852783173"/>
                  </a:ext>
                </a:extLst>
              </a:tr>
            </a:tbl>
          </a:graphicData>
        </a:graphic>
      </p:graphicFrame>
      <p:sp>
        <p:nvSpPr>
          <p:cNvPr id="60" name="TextBox 59">
            <a:extLst>
              <a:ext uri="{FF2B5EF4-FFF2-40B4-BE49-F238E27FC236}">
                <a16:creationId xmlns:a16="http://schemas.microsoft.com/office/drawing/2014/main" id="{E6E482F7-47D0-ADA8-6FC8-0378016C5C58}"/>
              </a:ext>
            </a:extLst>
          </p:cNvPr>
          <p:cNvSpPr txBox="1"/>
          <p:nvPr/>
        </p:nvSpPr>
        <p:spPr>
          <a:xfrm>
            <a:off x="3157123" y="1498109"/>
            <a:ext cx="320922" cy="369332"/>
          </a:xfrm>
          <a:prstGeom prst="rect">
            <a:avLst/>
          </a:prstGeom>
          <a:noFill/>
        </p:spPr>
        <p:txBody>
          <a:bodyPr wrap="none" rtlCol="0">
            <a:spAutoFit/>
          </a:bodyPr>
          <a:lstStyle/>
          <a:p>
            <a:r>
              <a:rPr lang="en-US"/>
              <a:t>A</a:t>
            </a:r>
          </a:p>
        </p:txBody>
      </p:sp>
      <p:sp>
        <p:nvSpPr>
          <p:cNvPr id="61" name="TextBox 60">
            <a:extLst>
              <a:ext uri="{FF2B5EF4-FFF2-40B4-BE49-F238E27FC236}">
                <a16:creationId xmlns:a16="http://schemas.microsoft.com/office/drawing/2014/main" id="{76AE791E-4E89-4A4E-8ED2-C368D3A959E5}"/>
              </a:ext>
            </a:extLst>
          </p:cNvPr>
          <p:cNvSpPr txBox="1"/>
          <p:nvPr/>
        </p:nvSpPr>
        <p:spPr>
          <a:xfrm>
            <a:off x="3157123" y="2027035"/>
            <a:ext cx="324128" cy="369332"/>
          </a:xfrm>
          <a:prstGeom prst="rect">
            <a:avLst/>
          </a:prstGeom>
          <a:noFill/>
        </p:spPr>
        <p:txBody>
          <a:bodyPr wrap="none" rtlCol="0">
            <a:spAutoFit/>
          </a:bodyPr>
          <a:lstStyle/>
          <a:p>
            <a:r>
              <a:rPr lang="en-US"/>
              <a:t>B</a:t>
            </a:r>
          </a:p>
        </p:txBody>
      </p:sp>
      <p:sp>
        <p:nvSpPr>
          <p:cNvPr id="62" name="TextBox 61">
            <a:extLst>
              <a:ext uri="{FF2B5EF4-FFF2-40B4-BE49-F238E27FC236}">
                <a16:creationId xmlns:a16="http://schemas.microsoft.com/office/drawing/2014/main" id="{1DE6ACEF-8A7B-81BD-8FA3-6340586F988B}"/>
              </a:ext>
            </a:extLst>
          </p:cNvPr>
          <p:cNvSpPr txBox="1"/>
          <p:nvPr/>
        </p:nvSpPr>
        <p:spPr>
          <a:xfrm>
            <a:off x="3169860" y="2472827"/>
            <a:ext cx="344966" cy="369332"/>
          </a:xfrm>
          <a:prstGeom prst="rect">
            <a:avLst/>
          </a:prstGeom>
          <a:noFill/>
        </p:spPr>
        <p:txBody>
          <a:bodyPr wrap="none" rtlCol="0">
            <a:spAutoFit/>
          </a:bodyPr>
          <a:lstStyle/>
          <a:p>
            <a:r>
              <a:rPr lang="en-US"/>
              <a:t>C</a:t>
            </a:r>
          </a:p>
        </p:txBody>
      </p:sp>
      <p:sp>
        <p:nvSpPr>
          <p:cNvPr id="63" name="TextBox 62">
            <a:extLst>
              <a:ext uri="{FF2B5EF4-FFF2-40B4-BE49-F238E27FC236}">
                <a16:creationId xmlns:a16="http://schemas.microsoft.com/office/drawing/2014/main" id="{0B2B4062-E768-2755-B1FE-B2CB1A694609}"/>
              </a:ext>
            </a:extLst>
          </p:cNvPr>
          <p:cNvSpPr txBox="1"/>
          <p:nvPr/>
        </p:nvSpPr>
        <p:spPr>
          <a:xfrm>
            <a:off x="3157661" y="2868146"/>
            <a:ext cx="343364" cy="369332"/>
          </a:xfrm>
          <a:prstGeom prst="rect">
            <a:avLst/>
          </a:prstGeom>
          <a:noFill/>
        </p:spPr>
        <p:txBody>
          <a:bodyPr wrap="none" rtlCol="0">
            <a:spAutoFit/>
          </a:bodyPr>
          <a:lstStyle/>
          <a:p>
            <a:r>
              <a:rPr lang="en-US"/>
              <a:t>D</a:t>
            </a:r>
          </a:p>
        </p:txBody>
      </p:sp>
      <p:sp>
        <p:nvSpPr>
          <p:cNvPr id="64" name="TextBox 63">
            <a:extLst>
              <a:ext uri="{FF2B5EF4-FFF2-40B4-BE49-F238E27FC236}">
                <a16:creationId xmlns:a16="http://schemas.microsoft.com/office/drawing/2014/main" id="{415748F3-8D7D-CE1A-6748-FECE2F4DC4D8}"/>
              </a:ext>
            </a:extLst>
          </p:cNvPr>
          <p:cNvSpPr txBox="1"/>
          <p:nvPr/>
        </p:nvSpPr>
        <p:spPr>
          <a:xfrm>
            <a:off x="3168721" y="3313938"/>
            <a:ext cx="312906" cy="369332"/>
          </a:xfrm>
          <a:prstGeom prst="rect">
            <a:avLst/>
          </a:prstGeom>
          <a:noFill/>
        </p:spPr>
        <p:txBody>
          <a:bodyPr wrap="none" rtlCol="0">
            <a:spAutoFit/>
          </a:bodyPr>
          <a:lstStyle/>
          <a:p>
            <a:r>
              <a:rPr lang="en-US"/>
              <a:t>E</a:t>
            </a:r>
          </a:p>
        </p:txBody>
      </p:sp>
      <p:sp>
        <p:nvSpPr>
          <p:cNvPr id="65" name="Rectangle 64">
            <a:extLst>
              <a:ext uri="{FF2B5EF4-FFF2-40B4-BE49-F238E27FC236}">
                <a16:creationId xmlns:a16="http://schemas.microsoft.com/office/drawing/2014/main" id="{028B8AB9-7F80-A6A1-752F-93EEC8FDBA84}"/>
              </a:ext>
            </a:extLst>
          </p:cNvPr>
          <p:cNvSpPr/>
          <p:nvPr/>
        </p:nvSpPr>
        <p:spPr>
          <a:xfrm>
            <a:off x="6589038" y="991871"/>
            <a:ext cx="973538" cy="3824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Brace 65">
            <a:extLst>
              <a:ext uri="{FF2B5EF4-FFF2-40B4-BE49-F238E27FC236}">
                <a16:creationId xmlns:a16="http://schemas.microsoft.com/office/drawing/2014/main" id="{13EBE292-D909-67CE-FF3E-446281969FD4}"/>
              </a:ext>
            </a:extLst>
          </p:cNvPr>
          <p:cNvSpPr/>
          <p:nvPr/>
        </p:nvSpPr>
        <p:spPr>
          <a:xfrm rot="16200000">
            <a:off x="4827084" y="-680366"/>
            <a:ext cx="342166" cy="312149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TextBox 66">
            <a:extLst>
              <a:ext uri="{FF2B5EF4-FFF2-40B4-BE49-F238E27FC236}">
                <a16:creationId xmlns:a16="http://schemas.microsoft.com/office/drawing/2014/main" id="{9F86684F-2871-B1E1-2485-E03BE2259CC8}"/>
              </a:ext>
            </a:extLst>
          </p:cNvPr>
          <p:cNvSpPr txBox="1"/>
          <p:nvPr/>
        </p:nvSpPr>
        <p:spPr>
          <a:xfrm>
            <a:off x="4642286" y="310757"/>
            <a:ext cx="562975" cy="369332"/>
          </a:xfrm>
          <a:prstGeom prst="rect">
            <a:avLst/>
          </a:prstGeom>
          <a:noFill/>
        </p:spPr>
        <p:txBody>
          <a:bodyPr wrap="none" rtlCol="0">
            <a:spAutoFit/>
          </a:bodyPr>
          <a:lstStyle/>
          <a:p>
            <a:r>
              <a:rPr lang="en-US"/>
              <a:t>LB1</a:t>
            </a:r>
          </a:p>
        </p:txBody>
      </p:sp>
      <p:sp>
        <p:nvSpPr>
          <p:cNvPr id="2" name="TextBox 1">
            <a:extLst>
              <a:ext uri="{FF2B5EF4-FFF2-40B4-BE49-F238E27FC236}">
                <a16:creationId xmlns:a16="http://schemas.microsoft.com/office/drawing/2014/main" id="{C0263031-18D2-B2AB-3954-BD7014B9ACF4}"/>
              </a:ext>
            </a:extLst>
          </p:cNvPr>
          <p:cNvSpPr txBox="1"/>
          <p:nvPr/>
        </p:nvSpPr>
        <p:spPr>
          <a:xfrm>
            <a:off x="661192" y="63096"/>
            <a:ext cx="2188676" cy="369332"/>
          </a:xfrm>
          <a:prstGeom prst="rect">
            <a:avLst/>
          </a:prstGeom>
          <a:noFill/>
        </p:spPr>
        <p:txBody>
          <a:bodyPr wrap="none" rtlCol="0">
            <a:spAutoFit/>
          </a:bodyPr>
          <a:lstStyle/>
          <a:p>
            <a:r>
              <a:rPr lang="en-US"/>
              <a:t>Incidence Examples</a:t>
            </a:r>
          </a:p>
        </p:txBody>
      </p:sp>
    </p:spTree>
    <p:extLst>
      <p:ext uri="{BB962C8B-B14F-4D97-AF65-F5344CB8AC3E}">
        <p14:creationId xmlns:p14="http://schemas.microsoft.com/office/powerpoint/2010/main" val="2120187458"/>
      </p:ext>
    </p:extLst>
  </p:cSld>
  <p:clrMapOvr>
    <a:masterClrMapping/>
  </p:clrMapOvr>
</p:sld>
</file>

<file path=ppt/theme/theme1.xml><?xml version="1.0" encoding="utf-8"?>
<a:theme xmlns:a="http://schemas.openxmlformats.org/drawingml/2006/main" name="Boehringer Ingelheim 16:9">
  <a:themeElements>
    <a:clrScheme name="BI_FINAL">
      <a:dk1>
        <a:sysClr val="windowText" lastClr="000000"/>
      </a:dk1>
      <a:lt1>
        <a:sysClr val="window" lastClr="FFFFFF"/>
      </a:lt1>
      <a:dk2>
        <a:srgbClr val="00E47C"/>
      </a:dk2>
      <a:lt2>
        <a:srgbClr val="08312A"/>
      </a:lt2>
      <a:accent1>
        <a:srgbClr val="08312A"/>
      </a:accent1>
      <a:accent2>
        <a:srgbClr val="00E47C"/>
      </a:accent2>
      <a:accent3>
        <a:srgbClr val="C5C3EE"/>
      </a:accent3>
      <a:accent4>
        <a:srgbClr val="FFE667"/>
      </a:accent4>
      <a:accent5>
        <a:srgbClr val="F58A68"/>
      </a:accent5>
      <a:accent6>
        <a:srgbClr val="A3E5EE"/>
      </a:accent6>
      <a:hlink>
        <a:srgbClr val="898885"/>
      </a:hlink>
      <a:folHlink>
        <a:srgbClr val="B7B6B2"/>
      </a:folHlink>
    </a:clrScheme>
    <a:fontScheme name="Boehringer">
      <a:majorFont>
        <a:latin typeface="Boehringer Forward Head"/>
        <a:ea typeface=""/>
        <a:cs typeface=""/>
      </a:majorFont>
      <a:minorFont>
        <a:latin typeface="Boehringer Forward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6350">
          <a:solidFill>
            <a:schemeClr val="tx1"/>
          </a:solidFill>
        </a:ln>
      </a:spPr>
      <a:bodyPr rtlCol="0" anchor="ctr"/>
      <a:lstStyle>
        <a:defPPr algn="ctr">
          <a:lnSpc>
            <a:spcPct val="140000"/>
          </a:lnSpc>
          <a:defRPr sz="16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marL="180000" indent="-180000" algn="l">
          <a:lnSpc>
            <a:spcPct val="140000"/>
          </a:lnSpc>
          <a:buFont typeface="Arial" panose="020B0604020202020204" pitchFamily="34" charset="0"/>
          <a:buChar char="•"/>
          <a:defRPr sz="1600" dirty="0"/>
        </a:defPPr>
      </a:lstStyle>
    </a:txDef>
  </a:objectDefaults>
  <a:extraClrSchemeLst/>
  <a:custClrLst>
    <a:custClr name="Light Red">
      <a:srgbClr val="F5CDB9"/>
    </a:custClr>
    <a:custClr name="Red">
      <a:srgbClr val="F58A68"/>
    </a:custClr>
    <a:custClr name="Medium Red">
      <a:srgbClr val="EE6541"/>
    </a:custClr>
    <a:custClr name="Dark Red">
      <a:srgbClr val="86251B"/>
    </a:custClr>
    <a:custClr>
      <a:srgbClr val="FFFFFF"/>
    </a:custClr>
    <a:custClr>
      <a:srgbClr val="FFFFFF"/>
    </a:custClr>
    <a:custClr name="Gray 1">
      <a:srgbClr val="FAF9F8"/>
    </a:custClr>
    <a:custClr name="Light Gray">
      <a:srgbClr val="F6F5F3"/>
    </a:custClr>
    <a:custClr name="Gray 3">
      <a:srgbClr val="EFEEEB"/>
    </a:custClr>
    <a:custClr name="Warm Gray">
      <a:srgbClr val="E5E3DE"/>
    </a:custClr>
    <a:custClr name="Light Blue">
      <a:srgbClr val="D2F2F7"/>
    </a:custClr>
    <a:custClr name="Blue">
      <a:srgbClr val="A3E5EE"/>
    </a:custClr>
    <a:custClr name="Medium Blue">
      <a:srgbClr val="6AD2E2"/>
    </a:custClr>
    <a:custClr name="Dark Blue">
      <a:srgbClr val="076D7E"/>
    </a:custClr>
    <a:custClr>
      <a:srgbClr val="FFFFFF"/>
    </a:custClr>
    <a:custClr>
      <a:srgbClr val="FFFFFF"/>
    </a:custClr>
    <a:custClr name="Gray 5">
      <a:srgbClr val="B7B6B2"/>
    </a:custClr>
    <a:custClr name="Gray 6">
      <a:srgbClr val="898885"/>
    </a:custClr>
    <a:custClr name="Gray 7">
      <a:srgbClr val="5C5B59"/>
    </a:custClr>
    <a:custClr name="Gray 8">
      <a:srgbClr val="2E2D2C"/>
    </a:custClr>
    <a:custClr name="Light Yellow">
      <a:srgbClr val="FBF9AA"/>
    </a:custClr>
    <a:custClr name="Yellow">
      <a:srgbClr val="FFE667"/>
    </a:custClr>
    <a:custClr name="Medium Yellow">
      <a:srgbClr val="FFD03D"/>
    </a:custClr>
    <a:custClr name="Dark Yellow">
      <a:srgbClr val="E18600"/>
    </a:custClr>
    <a:custClr>
      <a:srgbClr val="FFFFFF"/>
    </a:custClr>
    <a:custClr>
      <a:srgbClr val="FFFFFF"/>
    </a:custClr>
    <a:custClr>
      <a:srgbClr val="FFFFFF"/>
    </a:custClr>
    <a:custClr>
      <a:srgbClr val="FFFFFF"/>
    </a:custClr>
    <a:custClr>
      <a:srgbClr val="FFFFFF"/>
    </a:custClr>
    <a:custClr>
      <a:srgbClr val="FFFFFF"/>
    </a:custClr>
    <a:custClr name="Light Violet">
      <a:srgbClr val="E0E1F6"/>
    </a:custClr>
    <a:custClr name="Violet">
      <a:srgbClr val="C5C3EE"/>
    </a:custClr>
    <a:custClr name="Medium Violet">
      <a:srgbClr val="928BDE"/>
    </a:custClr>
    <a:custClr name="Dark Violet">
      <a:srgbClr val="5D4495"/>
    </a:custClr>
    <a:custClr>
      <a:srgbClr val="FFFFFF"/>
    </a:custClr>
    <a:custClr>
      <a:srgbClr val="FFFFFF"/>
    </a:custClr>
    <a:custClr>
      <a:srgbClr val="FFFFFF"/>
    </a:custClr>
    <a:custClr name="Signal Red">
      <a:srgbClr val="F62B2B"/>
    </a:custClr>
    <a:custClr name="Signal Yellow">
      <a:srgbClr val="FF8413"/>
    </a:custClr>
    <a:custClr name="Signal Green">
      <a:srgbClr val="1EAD1B"/>
    </a:custClr>
  </a:custClrLst>
  <a:extLst>
    <a:ext uri="{05A4C25C-085E-4340-85A3-A5531E510DB2}">
      <thm15:themeFamily xmlns:thm15="http://schemas.microsoft.com/office/thememl/2012/main" name="Presentation1" id="{8E73A1CE-C297-4B48-8EE7-ACD211E1B6BA}" vid="{70C47F2D-1438-4C71-8D10-E835C49F7593}"/>
    </a:ext>
  </a:extLst>
</a:theme>
</file>

<file path=docMetadata/LabelInfo.xml><?xml version="1.0" encoding="utf-8"?>
<clbl:labelList xmlns:clbl="http://schemas.microsoft.com/office/2020/mipLabelMetadata">
  <clbl:label id="{bfd0b529-4a04-4616-88d2-531082d94bb8}" enabled="1" method="Standard" siteId="{e1f8af86-ee95-4718-bd0d-375b37366c83}" contentBits="0" removed="0"/>
</clbl:labelList>
</file>

<file path=docProps/app.xml><?xml version="1.0" encoding="utf-8"?>
<Properties xmlns="http://schemas.openxmlformats.org/officeDocument/2006/extended-properties" xmlns:vt="http://schemas.openxmlformats.org/officeDocument/2006/docPropsVTypes">
  <Template>Boehringer_Ingelheim_Slide_library_1.0</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Boehringer Ingelheim 16:9</vt:lpstr>
      <vt:lpstr>PIMS Methodology</vt:lpstr>
      <vt:lpstr>Goal of PIMS</vt:lpstr>
      <vt:lpstr>Use Cases for Surveillance Requests</vt:lpstr>
      <vt:lpstr>Approaches</vt:lpstr>
      <vt:lpstr>Rassen Approach</vt:lpstr>
      <vt:lpstr>Rassen Approach pt 2</vt:lpstr>
      <vt:lpstr>PowerPoint Presentation</vt:lpstr>
      <vt:lpstr>Rassen Approach Pt 4</vt:lpstr>
      <vt:lpstr>PowerPoint Presentation</vt:lpstr>
      <vt:lpstr>Internal Approach</vt:lpstr>
      <vt:lpstr>Internal Approach Ctd</vt:lpstr>
      <vt:lpstr>PowerPoint Presentation</vt:lpstr>
      <vt:lpstr>PIMS Approach</vt:lpstr>
      <vt:lpstr>Standardization</vt:lpstr>
      <vt:lpstr>Standardization: Annual rates (prevalence/incidence)</vt:lpstr>
      <vt:lpstr>Standardization: Multi-year Period Prevalence </vt:lpstr>
      <vt:lpstr>Standardization: Period Incidence </vt:lpstr>
      <vt:lpstr>Standardization (Japanese proportional weights)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Lavallee,Dr.,Martin (MED MA) BIP-US-R</dc:creator>
  <cp:revision>4</cp:revision>
  <dcterms:created xsi:type="dcterms:W3CDTF">2025-06-06T14:26:11Z</dcterms:created>
  <dcterms:modified xsi:type="dcterms:W3CDTF">2025-07-10T17:53:54Z</dcterms:modified>
</cp:coreProperties>
</file>