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FC33-1351-3146-A933-17A932EFE70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00D-612A-5D40-9BB0-61218141B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7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FC33-1351-3146-A933-17A932EFE70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00D-612A-5D40-9BB0-61218141B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5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FC33-1351-3146-A933-17A932EFE70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00D-612A-5D40-9BB0-61218141B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2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FC33-1351-3146-A933-17A932EFE70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00D-612A-5D40-9BB0-61218141B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FC33-1351-3146-A933-17A932EFE70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00D-612A-5D40-9BB0-61218141B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FC33-1351-3146-A933-17A932EFE70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00D-612A-5D40-9BB0-61218141B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27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FC33-1351-3146-A933-17A932EFE70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00D-612A-5D40-9BB0-61218141B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5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FC33-1351-3146-A933-17A932EFE70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00D-612A-5D40-9BB0-61218141B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1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FC33-1351-3146-A933-17A932EFE70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00D-612A-5D40-9BB0-61218141B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FC33-1351-3146-A933-17A932EFE70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00D-612A-5D40-9BB0-61218141B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0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0FC33-1351-3146-A933-17A932EFE70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500D-612A-5D40-9BB0-61218141B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8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0FC33-1351-3146-A933-17A932EFE70B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500D-612A-5D40-9BB0-61218141B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8494" y="1122363"/>
            <a:ext cx="9445214" cy="2387600"/>
          </a:xfrm>
        </p:spPr>
        <p:txBody>
          <a:bodyPr/>
          <a:lstStyle/>
          <a:p>
            <a:r>
              <a:rPr lang="en-US" dirty="0" smtClean="0"/>
              <a:t>Creating tools for fewer errors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Help humans don’t confuse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7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doesn’t reduce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automation</a:t>
            </a:r>
          </a:p>
          <a:p>
            <a:pPr lvl="1"/>
            <a:r>
              <a:rPr lang="en-US" dirty="0" smtClean="0"/>
              <a:t>Frees up human time</a:t>
            </a:r>
          </a:p>
          <a:p>
            <a:pPr lvl="1"/>
            <a:r>
              <a:rPr lang="en-US" dirty="0" smtClean="0"/>
              <a:t>Reduces human mental load</a:t>
            </a:r>
          </a:p>
          <a:p>
            <a:pPr lvl="1"/>
            <a:endParaRPr lang="en-US" dirty="0"/>
          </a:p>
          <a:p>
            <a:r>
              <a:rPr lang="en-US" dirty="0" smtClean="0"/>
              <a:t>Bad automation</a:t>
            </a:r>
          </a:p>
          <a:p>
            <a:pPr lvl="1"/>
            <a:r>
              <a:rPr lang="en-US" dirty="0" smtClean="0"/>
              <a:t>Restricts human freedom</a:t>
            </a:r>
          </a:p>
          <a:p>
            <a:pPr lvl="1"/>
            <a:r>
              <a:rPr lang="en-US" dirty="0" smtClean="0"/>
              <a:t>Increases human mental 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0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empower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elp users achieve their goal</a:t>
            </a:r>
          </a:p>
          <a:p>
            <a:endParaRPr lang="en-US" dirty="0"/>
          </a:p>
          <a:p>
            <a:r>
              <a:rPr lang="en-US" dirty="0" smtClean="0"/>
              <a:t>Expect unexpected uses</a:t>
            </a:r>
          </a:p>
          <a:p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asy to use when stress is high</a:t>
            </a:r>
          </a:p>
          <a:p>
            <a:endParaRPr lang="en-US" dirty="0"/>
          </a:p>
          <a:p>
            <a:r>
              <a:rPr lang="en-US" dirty="0" smtClean="0"/>
              <a:t>Expand users ability -- don’t restrict it</a:t>
            </a:r>
          </a:p>
        </p:txBody>
      </p:sp>
    </p:spTree>
    <p:extLst>
      <p:ext uri="{BB962C8B-B14F-4D97-AF65-F5344CB8AC3E}">
        <p14:creationId xmlns:p14="http://schemas.microsoft.com/office/powerpoint/2010/main" val="85998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be helpful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human override</a:t>
            </a:r>
          </a:p>
          <a:p>
            <a:endParaRPr lang="en-US" dirty="0"/>
          </a:p>
          <a:p>
            <a:r>
              <a:rPr lang="en-US" dirty="0" smtClean="0"/>
              <a:t>Have predictable behavior</a:t>
            </a:r>
          </a:p>
          <a:p>
            <a:endParaRPr lang="en-US" dirty="0"/>
          </a:p>
          <a:p>
            <a:r>
              <a:rPr lang="en-US" dirty="0" smtClean="0"/>
              <a:t>Show what has happened, is happening, and will happen</a:t>
            </a:r>
          </a:p>
          <a:p>
            <a:endParaRPr lang="en-US" dirty="0" smtClean="0"/>
          </a:p>
          <a:p>
            <a:r>
              <a:rPr lang="en-US" dirty="0" smtClean="0"/>
              <a:t>Avoid ‘mode error’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1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 anchor="ctr"/>
          <a:lstStyle/>
          <a:p>
            <a:pPr algn="ctr"/>
            <a:r>
              <a:rPr lang="en-US" dirty="0" smtClean="0"/>
              <a:t>Story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81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87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Creating tools for fewer errors </vt:lpstr>
      <vt:lpstr>Automation doesn’t reduce errors</vt:lpstr>
      <vt:lpstr>Tools to empower users</vt:lpstr>
      <vt:lpstr>How to be helpful</vt:lpstr>
      <vt:lpstr>Story time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tools for fewer errors </dc:title>
  <dc:creator>Lavin, Matt</dc:creator>
  <cp:lastModifiedBy>Lavin, Matt</cp:lastModifiedBy>
  <cp:revision>5</cp:revision>
  <dcterms:created xsi:type="dcterms:W3CDTF">2016-12-14T14:13:39Z</dcterms:created>
  <dcterms:modified xsi:type="dcterms:W3CDTF">2016-12-14T16:59:59Z</dcterms:modified>
</cp:coreProperties>
</file>