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9E5E-82C3-4F88-A217-EB7C81BEF3F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9661-CC92-4765-9B55-3D61F96C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velopment" TargetMode="External"/><Relationship Id="rId7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Version_control_syste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Linus_Torvalds" TargetMode="External"/><Relationship Id="rId5" Type="http://schemas.openxmlformats.org/officeDocument/2006/relationships/hyperlink" Target="https://en.wikipedia.org/wiki/Distributed_revision_control" TargetMode="External"/><Relationship Id="rId4" Type="http://schemas.openxmlformats.org/officeDocument/2006/relationships/hyperlink" Target="https://en.wikipedia.org/wiki/Git#cite_note-effcomp-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ess_control" TargetMode="External"/><Relationship Id="rId3" Type="http://schemas.openxmlformats.org/officeDocument/2006/relationships/hyperlink" Target="https://en.wikipedia.org/wiki/Git_(software)" TargetMode="External"/><Relationship Id="rId7" Type="http://schemas.openxmlformats.org/officeDocument/2006/relationships/hyperlink" Target="https://en.wikipedia.org/wiki/Source_code_management" TargetMode="External"/><Relationship Id="rId12" Type="http://schemas.openxmlformats.org/officeDocument/2006/relationships/hyperlink" Target="https://en.wikipedia.org/wiki/Wiki" TargetMode="External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tributed_version_control" TargetMode="External"/><Relationship Id="rId11" Type="http://schemas.openxmlformats.org/officeDocument/2006/relationships/hyperlink" Target="https://en.wikipedia.org/wiki/Task_management" TargetMode="External"/><Relationship Id="rId5" Type="http://schemas.openxmlformats.org/officeDocument/2006/relationships/hyperlink" Target="https://en.wikipedia.org/wiki/Internet_hosting_service" TargetMode="External"/><Relationship Id="rId10" Type="http://schemas.openxmlformats.org/officeDocument/2006/relationships/hyperlink" Target="https://en.wikipedia.org/wiki/Software_feature" TargetMode="External"/><Relationship Id="rId4" Type="http://schemas.openxmlformats.org/officeDocument/2006/relationships/hyperlink" Target="https://en.wikipedia.org/wiki/Repository_(version_control)" TargetMode="External"/><Relationship Id="rId9" Type="http://schemas.openxmlformats.org/officeDocument/2006/relationships/hyperlink" Target="https://en.wikipedia.org/wiki/Bug_tracking_syste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ET-821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Wikipedia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(/</a:t>
            </a:r>
            <a:r>
              <a:rPr lang="en-US" dirty="0" err="1" smtClean="0"/>
              <a:t>ɡɪt</a:t>
            </a:r>
            <a:r>
              <a:rPr lang="en-US" dirty="0" smtClean="0"/>
              <a:t>/) is a version control system that is used for software development and other version control tasks. As a distributed revision control system it is aimed at speed, data integrity, and support for distributed, non-linear workflows.[10]  </a:t>
            </a:r>
            <a:r>
              <a:rPr lang="en-US" dirty="0" err="1" smtClean="0"/>
              <a:t>Git</a:t>
            </a:r>
            <a:r>
              <a:rPr lang="en-US" dirty="0" smtClean="0"/>
              <a:t> was created by Linus Torvalds in 2005 for development of the Linux kernel, with other kernel developers contributing to its initial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5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Builder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05461"/>
              </p:ext>
            </p:extLst>
          </p:nvPr>
        </p:nvGraphicFramePr>
        <p:xfrm>
          <a:off x="707697" y="1690688"/>
          <a:ext cx="1002862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77"/>
                <a:gridCol w="7517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Version control system"/>
                        </a:rPr>
                        <a:t>version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oftware development"/>
                        </a:rPr>
                        <a:t>software development</a:t>
                      </a:r>
                      <a:r>
                        <a:rPr lang="en-US" sz="18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[7]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Distributed revision control"/>
                        </a:rPr>
                        <a:t>distributed revision control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system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control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distributed, non-linear workflows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Linus Torvalds"/>
                        </a:rPr>
                        <a:t>Linus Torvalds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Linux kernel"/>
                        </a:rPr>
                        <a:t>Linux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69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 err="1" smtClean="0"/>
              <a:t>WikiPedia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https://en.wikipedia.org/wiki/GitHub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 is a web-based </a:t>
            </a:r>
            <a:r>
              <a:rPr lang="en-US" dirty="0" err="1">
                <a:hlinkClick r:id="rId3" tooltip="Git (software)"/>
              </a:rPr>
              <a:t>Git</a:t>
            </a:r>
            <a:r>
              <a:rPr lang="en-US" dirty="0"/>
              <a:t> </a:t>
            </a:r>
            <a:r>
              <a:rPr lang="en-US" dirty="0">
                <a:hlinkClick r:id="rId4" tooltip="Repository (version control)"/>
              </a:rPr>
              <a:t>repository</a:t>
            </a:r>
            <a:r>
              <a:rPr lang="en-US" dirty="0"/>
              <a:t> </a:t>
            </a:r>
            <a:r>
              <a:rPr lang="en-US" dirty="0">
                <a:hlinkClick r:id="rId5" tooltip="Internet hosting service"/>
              </a:rPr>
              <a:t>hosting service</a:t>
            </a:r>
            <a:r>
              <a:rPr lang="en-US" dirty="0"/>
              <a:t>. It offers all of </a:t>
            </a:r>
            <a:r>
              <a:rPr lang="en-US" dirty="0" err="1"/>
              <a:t>the</a:t>
            </a:r>
            <a:r>
              <a:rPr lang="en-US" dirty="0" err="1">
                <a:hlinkClick r:id="rId6" tooltip="Distributed version control"/>
              </a:rPr>
              <a:t>distributed</a:t>
            </a:r>
            <a:r>
              <a:rPr lang="en-US" dirty="0">
                <a:hlinkClick r:id="rId6" tooltip="Distributed version control"/>
              </a:rPr>
              <a:t> version control</a:t>
            </a:r>
            <a:r>
              <a:rPr lang="en-US" dirty="0"/>
              <a:t> and </a:t>
            </a:r>
            <a:r>
              <a:rPr lang="en-US" dirty="0">
                <a:hlinkClick r:id="rId7" tooltip="Source code management"/>
              </a:rPr>
              <a:t>source code management</a:t>
            </a:r>
            <a:r>
              <a:rPr lang="en-US" dirty="0"/>
              <a:t> (SCM) functionality of </a:t>
            </a:r>
            <a:r>
              <a:rPr lang="en-US" dirty="0" err="1">
                <a:hlinkClick r:id="rId3" tooltip="Git (software)"/>
              </a:rPr>
              <a:t>Git</a:t>
            </a:r>
            <a:r>
              <a:rPr lang="en-US" dirty="0"/>
              <a:t> as well as adding its own features. It provides </a:t>
            </a:r>
            <a:r>
              <a:rPr lang="en-US" dirty="0">
                <a:hlinkClick r:id="rId8" tooltip="Access control"/>
              </a:rPr>
              <a:t>access control</a:t>
            </a:r>
            <a:r>
              <a:rPr lang="en-US" dirty="0"/>
              <a:t> and several collaboration features such as </a:t>
            </a:r>
            <a:r>
              <a:rPr lang="en-US" dirty="0">
                <a:hlinkClick r:id="rId9" tooltip="Bug tracking system"/>
              </a:rPr>
              <a:t>bug tracking</a:t>
            </a:r>
            <a:r>
              <a:rPr lang="en-US" dirty="0"/>
              <a:t>, </a:t>
            </a:r>
            <a:r>
              <a:rPr lang="en-US" dirty="0">
                <a:hlinkClick r:id="rId10" tooltip="Software feature"/>
              </a:rPr>
              <a:t>feature requests</a:t>
            </a:r>
            <a:r>
              <a:rPr lang="en-US" dirty="0"/>
              <a:t>, </a:t>
            </a:r>
            <a:r>
              <a:rPr lang="en-US" dirty="0">
                <a:hlinkClick r:id="rId11" tooltip="Task management"/>
              </a:rPr>
              <a:t>task management</a:t>
            </a:r>
            <a:r>
              <a:rPr lang="en-US" dirty="0"/>
              <a:t>, and </a:t>
            </a:r>
            <a:r>
              <a:rPr lang="en-US" dirty="0">
                <a:hlinkClick r:id="rId12" tooltip="Wiki"/>
              </a:rPr>
              <a:t>wikis</a:t>
            </a:r>
            <a:r>
              <a:rPr lang="en-US" dirty="0"/>
              <a:t> for every project.</a:t>
            </a:r>
          </a:p>
        </p:txBody>
      </p:sp>
    </p:spTree>
    <p:extLst>
      <p:ext uri="{BB962C8B-B14F-4D97-AF65-F5344CB8AC3E}">
        <p14:creationId xmlns:p14="http://schemas.microsoft.com/office/powerpoint/2010/main" val="23324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implementing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 – Gain access to ET-821 Homework and other files from anywhere including Home and the Classroom.</a:t>
            </a:r>
          </a:p>
          <a:p>
            <a:r>
              <a:rPr lang="en-US" dirty="0" smtClean="0"/>
              <a:t>Step 1 – Set up GitHub account.</a:t>
            </a:r>
          </a:p>
          <a:p>
            <a:r>
              <a:rPr lang="en-US" dirty="0" smtClean="0"/>
              <a:t>Step 2 – Load GitHub Windows Client</a:t>
            </a:r>
          </a:p>
          <a:p>
            <a:r>
              <a:rPr lang="en-US" dirty="0" smtClean="0"/>
              <a:t>Step 3 – Set up a local repository</a:t>
            </a:r>
          </a:p>
          <a:p>
            <a:r>
              <a:rPr lang="en-US" dirty="0" smtClean="0"/>
              <a:t>Step 4 – Publish local repository</a:t>
            </a:r>
          </a:p>
          <a:p>
            <a:r>
              <a:rPr lang="en-US" dirty="0" smtClean="0"/>
              <a:t>Step 5 – Copy files into a sub-folder in the repository</a:t>
            </a:r>
          </a:p>
          <a:p>
            <a:r>
              <a:rPr lang="en-US" dirty="0" smtClean="0"/>
              <a:t>Step 6 – Commit the changes</a:t>
            </a:r>
          </a:p>
          <a:p>
            <a:r>
              <a:rPr lang="en-US" dirty="0" smtClean="0"/>
              <a:t>Step 7 – Sync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GitHub</vt:lpstr>
      <vt:lpstr>What is Git</vt:lpstr>
      <vt:lpstr>Vocabulary Builder</vt:lpstr>
      <vt:lpstr>What is GitHub</vt:lpstr>
      <vt:lpstr>Steps for implementing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Instructor</dc:creator>
  <cp:lastModifiedBy>Instructor</cp:lastModifiedBy>
  <cp:revision>3</cp:revision>
  <dcterms:created xsi:type="dcterms:W3CDTF">2016-10-05T15:25:29Z</dcterms:created>
  <dcterms:modified xsi:type="dcterms:W3CDTF">2016-10-05T15:51:01Z</dcterms:modified>
</cp:coreProperties>
</file>