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50" d="100"/>
          <a:sy n="50" d="100"/>
        </p:scale>
        <p:origin x="43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18-7251-422B-8120-A919CD671D3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D32-D0FA-4E50-9722-277513C4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18-7251-422B-8120-A919CD671D3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D32-D0FA-4E50-9722-277513C4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7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18-7251-422B-8120-A919CD671D3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D32-D0FA-4E50-9722-277513C4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1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18-7251-422B-8120-A919CD671D3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D32-D0FA-4E50-9722-277513C4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5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18-7251-422B-8120-A919CD671D3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D32-D0FA-4E50-9722-277513C4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3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18-7251-422B-8120-A919CD671D3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D32-D0FA-4E50-9722-277513C4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4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18-7251-422B-8120-A919CD671D3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D32-D0FA-4E50-9722-277513C4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3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18-7251-422B-8120-A919CD671D3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D32-D0FA-4E50-9722-277513C4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6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18-7251-422B-8120-A919CD671D3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D32-D0FA-4E50-9722-277513C4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18-7251-422B-8120-A919CD671D3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D32-D0FA-4E50-9722-277513C4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9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18-7251-422B-8120-A919CD671D3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D32-D0FA-4E50-9722-277513C4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9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5518-7251-422B-8120-A919CD671D3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84D32-D0FA-4E50-9722-277513C4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4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on the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5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with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Demo Responsive Website</a:t>
            </a:r>
          </a:p>
          <a:p>
            <a:pPr lvl="1"/>
            <a:r>
              <a:rPr lang="en-US" dirty="0" smtClean="0"/>
              <a:t>Upload Homework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2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Web Development as an Object Lesson to learn Website Development</a:t>
            </a:r>
          </a:p>
          <a:p>
            <a:r>
              <a:rPr lang="en-US" dirty="0" smtClean="0"/>
              <a:t>To set up a publicly available website with relevant information</a:t>
            </a:r>
          </a:p>
          <a:p>
            <a:pPr lvl="1"/>
            <a:r>
              <a:rPr lang="en-US" dirty="0" smtClean="0"/>
              <a:t>Our homework assignments</a:t>
            </a:r>
          </a:p>
          <a:p>
            <a:r>
              <a:rPr lang="en-US" dirty="0" smtClean="0"/>
              <a:t>Technologies that we will use</a:t>
            </a:r>
          </a:p>
          <a:p>
            <a:pPr lvl="1"/>
            <a:r>
              <a:rPr lang="en-US" dirty="0" smtClean="0"/>
              <a:t>AWS (Amazon Web Services) S3 Cloud-based Site Hosting facility</a:t>
            </a:r>
          </a:p>
          <a:p>
            <a:pPr lvl="1"/>
            <a:r>
              <a:rPr lang="en-US" dirty="0" smtClean="0"/>
              <a:t>Atom – text editor / IDE (Integrated Development Environment)</a:t>
            </a:r>
          </a:p>
          <a:p>
            <a:pPr lvl="1"/>
            <a:r>
              <a:rPr lang="en-US" dirty="0" err="1" smtClean="0"/>
              <a:t>Zurb</a:t>
            </a:r>
            <a:r>
              <a:rPr lang="en-US" dirty="0" smtClean="0"/>
              <a:t> Foundation – Responsive Web Front-end development framework</a:t>
            </a:r>
          </a:p>
          <a:p>
            <a:pPr lvl="1"/>
            <a:r>
              <a:rPr lang="en-US" dirty="0" err="1" smtClean="0"/>
              <a:t>Powerpoint</a:t>
            </a:r>
            <a:endParaRPr lang="en-US" dirty="0" smtClean="0"/>
          </a:p>
          <a:p>
            <a:pPr lvl="1"/>
            <a:r>
              <a:rPr lang="en-US" dirty="0" smtClean="0"/>
              <a:t>Excel</a:t>
            </a:r>
          </a:p>
          <a:p>
            <a:pPr lvl="1"/>
            <a:r>
              <a:rPr lang="en-US" dirty="0" smtClean="0"/>
              <a:t>Word</a:t>
            </a:r>
          </a:p>
          <a:p>
            <a:pPr lvl="1"/>
            <a:r>
              <a:rPr lang="en-US" dirty="0" smtClean="0"/>
              <a:t>Basecamp / MS Project</a:t>
            </a:r>
          </a:p>
          <a:p>
            <a:pPr lvl="1"/>
            <a:r>
              <a:rPr lang="en-US" dirty="0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3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Working on the web</vt:lpstr>
      <vt:lpstr>Today’s Objectives</vt:lpstr>
      <vt:lpstr>What is our goal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Objectives</dc:title>
  <dc:creator>Instructor</dc:creator>
  <cp:lastModifiedBy>Instructor</cp:lastModifiedBy>
  <cp:revision>3</cp:revision>
  <dcterms:created xsi:type="dcterms:W3CDTF">2016-10-17T20:54:06Z</dcterms:created>
  <dcterms:modified xsi:type="dcterms:W3CDTF">2016-10-31T21:51:48Z</dcterms:modified>
</cp:coreProperties>
</file>