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8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6" y="1292890"/>
            <a:ext cx="2957538" cy="135734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9560" y="219051"/>
            <a:ext cx="3051048" cy="3405783"/>
            <a:chOff x="289560" y="219051"/>
            <a:chExt cx="3051048" cy="340578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" y="573786"/>
              <a:ext cx="3051048" cy="30510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54432" y="219051"/>
              <a:ext cx="172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Repository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71143" y="2786109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719854" y="529185"/>
            <a:ext cx="4301947" cy="6047065"/>
            <a:chOff x="7451630" y="529185"/>
            <a:chExt cx="4301947" cy="60470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4776" y="963168"/>
              <a:ext cx="3635654" cy="227228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948161" y="529185"/>
              <a:ext cx="1308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Github.Com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630" y="3887533"/>
              <a:ext cx="4301947" cy="2688717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" y="3738372"/>
            <a:ext cx="4685647" cy="2572512"/>
          </a:xfrm>
          <a:prstGeom prst="rect">
            <a:avLst/>
          </a:prstGeom>
        </p:spPr>
      </p:pic>
      <p:sp>
        <p:nvSpPr>
          <p:cNvPr id="10" name="Curved Up Arrow 9"/>
          <p:cNvSpPr/>
          <p:nvPr/>
        </p:nvSpPr>
        <p:spPr>
          <a:xfrm flipH="1">
            <a:off x="1962912" y="3660648"/>
            <a:ext cx="7424928" cy="1146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005282" y="1593610"/>
            <a:ext cx="990232" cy="75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973085" y="1593610"/>
            <a:ext cx="990232" cy="75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that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be able to teach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8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71837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Basecamp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#SLACK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Self paced code</a:t>
                      </a:r>
                      <a:r>
                        <a:rPr lang="en-US" baseline="0" dirty="0" smtClean="0"/>
                        <a:t> 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Academy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6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Ideas that matter</vt:lpstr>
      <vt:lpstr>Today’s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Instructor</cp:lastModifiedBy>
  <cp:revision>5</cp:revision>
  <dcterms:created xsi:type="dcterms:W3CDTF">2016-09-12T21:03:57Z</dcterms:created>
  <dcterms:modified xsi:type="dcterms:W3CDTF">2016-09-12T21:42:17Z</dcterms:modified>
</cp:coreProperties>
</file>