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6E9E-D6AB-4369-A1BF-0ED9B38EED82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83F87-0296-4B99-AD8C-17EA712B0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16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6E9E-D6AB-4369-A1BF-0ED9B38EED82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83F87-0296-4B99-AD8C-17EA712B0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387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6E9E-D6AB-4369-A1BF-0ED9B38EED82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83F87-0296-4B99-AD8C-17EA712B0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6E9E-D6AB-4369-A1BF-0ED9B38EED82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83F87-0296-4B99-AD8C-17EA712B0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87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6E9E-D6AB-4369-A1BF-0ED9B38EED82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83F87-0296-4B99-AD8C-17EA712B0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28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6E9E-D6AB-4369-A1BF-0ED9B38EED82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83F87-0296-4B99-AD8C-17EA712B0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5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6E9E-D6AB-4369-A1BF-0ED9B38EED82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83F87-0296-4B99-AD8C-17EA712B0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873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6E9E-D6AB-4369-A1BF-0ED9B38EED82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83F87-0296-4B99-AD8C-17EA712B0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02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6E9E-D6AB-4369-A1BF-0ED9B38EED82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83F87-0296-4B99-AD8C-17EA712B0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83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6E9E-D6AB-4369-A1BF-0ED9B38EED82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83F87-0296-4B99-AD8C-17EA712B0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29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6E9E-D6AB-4369-A1BF-0ED9B38EED82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83F87-0296-4B99-AD8C-17EA712B0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51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06E9E-D6AB-4369-A1BF-0ED9B38EED82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83F87-0296-4B99-AD8C-17EA712B0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42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976" y="1292890"/>
            <a:ext cx="2957538" cy="1357345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289560" y="219051"/>
            <a:ext cx="3051048" cy="3405783"/>
            <a:chOff x="289560" y="219051"/>
            <a:chExt cx="3051048" cy="340578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560" y="573786"/>
              <a:ext cx="3051048" cy="3051048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954432" y="219051"/>
              <a:ext cx="17213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Local Repository</a:t>
              </a:r>
              <a:endParaRPr lang="en-US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171143" y="2786109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Internet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7719854" y="529185"/>
            <a:ext cx="4301947" cy="6047065"/>
            <a:chOff x="7451630" y="529185"/>
            <a:chExt cx="4301947" cy="604706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4776" y="963168"/>
              <a:ext cx="3635654" cy="227228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8948161" y="529185"/>
              <a:ext cx="1308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Github.Com</a:t>
              </a:r>
              <a:endParaRPr lang="en-US" dirty="0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51630" y="3887533"/>
              <a:ext cx="4301947" cy="2688717"/>
            </a:xfrm>
            <a:prstGeom prst="rect">
              <a:avLst/>
            </a:prstGeom>
          </p:spPr>
        </p:pic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560" y="3738372"/>
            <a:ext cx="4685647" cy="2572512"/>
          </a:xfrm>
          <a:prstGeom prst="rect">
            <a:avLst/>
          </a:prstGeom>
        </p:spPr>
      </p:pic>
      <p:sp>
        <p:nvSpPr>
          <p:cNvPr id="10" name="Curved Up Arrow 9"/>
          <p:cNvSpPr/>
          <p:nvPr/>
        </p:nvSpPr>
        <p:spPr>
          <a:xfrm flipH="1">
            <a:off x="1962912" y="3660648"/>
            <a:ext cx="7424928" cy="114604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7005282" y="1593610"/>
            <a:ext cx="990232" cy="7559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SYNC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2973085" y="1593610"/>
            <a:ext cx="990232" cy="7559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SYNC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30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Instructor</dc:creator>
  <cp:lastModifiedBy>Instructor</cp:lastModifiedBy>
  <cp:revision>3</cp:revision>
  <dcterms:created xsi:type="dcterms:W3CDTF">2016-09-12T21:03:57Z</dcterms:created>
  <dcterms:modified xsi:type="dcterms:W3CDTF">2016-09-12T21:27:03Z</dcterms:modified>
</cp:coreProperties>
</file>