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9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3362-5C50-4EFD-8853-C0F3FC19D79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BC50-0B16-47B1-8C33-B6B471E0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86" y="35937"/>
            <a:ext cx="10515600" cy="1325563"/>
          </a:xfrm>
        </p:spPr>
        <p:txBody>
          <a:bodyPr/>
          <a:lstStyle/>
          <a:p>
            <a:r>
              <a:rPr lang="en-US" dirty="0" smtClean="0"/>
              <a:t>Steps in basic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93" y="1165676"/>
            <a:ext cx="10515600" cy="1437837"/>
          </a:xfrm>
        </p:spPr>
        <p:txBody>
          <a:bodyPr/>
          <a:lstStyle/>
          <a:p>
            <a:r>
              <a:rPr lang="en-US" dirty="0" smtClean="0"/>
              <a:t>What is the final structure?</a:t>
            </a:r>
          </a:p>
          <a:p>
            <a:pPr lvl="1"/>
            <a:r>
              <a:rPr lang="en-US" dirty="0" smtClean="0"/>
              <a:t>Dedicated directory</a:t>
            </a:r>
          </a:p>
          <a:p>
            <a:pPr lvl="1"/>
            <a:r>
              <a:rPr lang="en-US" dirty="0" smtClean="0"/>
              <a:t>Organize your resources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56499"/>
              </p:ext>
            </p:extLst>
          </p:nvPr>
        </p:nvGraphicFramePr>
        <p:xfrm>
          <a:off x="321879" y="2585545"/>
          <a:ext cx="10859814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138"/>
                <a:gridCol w="43696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http://zurb.com/building-blocks/image-hover-effects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Foundation</a:t>
                      </a:r>
                      <a:r>
                        <a:rPr lang="en-US" sz="1400" baseline="0" dirty="0" smtClean="0"/>
                        <a:t> HTML &amp; CSS for Image Hover Effects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http://zurb.com/building-blocks/centered-footer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Foundation HTML</a:t>
                      </a:r>
                      <a:r>
                        <a:rPr lang="en-US" baseline="0" dirty="0" smtClean="0"/>
                        <a:t> &amp; CSS for the Centered Footer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http://zurb.com/building-blocks/parallax-site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Foundation HTML</a:t>
                      </a:r>
                      <a:r>
                        <a:rPr lang="en-US" baseline="0" dirty="0" smtClean="0"/>
                        <a:t> &amp; CSS for the Parallax Site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http://nelsonengrco.com/wp-content/uploads/2014/03/MEMS-Banner-2.png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Hero Image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http://thingiverse-production-new.s3.amazonaws.com/renders/d3/bb/87/6f/da/9456539fa8191e7e71a01dd18c2afe4d_preview_featured.jpg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Vacuum tool Image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http://d1h00c8gqej4jj.cloudfront.net/TechFee/testapp/index.html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Site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http://foundation.zurb.com/sites/download.html/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Foundation</a:t>
                      </a:r>
                      <a:r>
                        <a:rPr lang="en-US" baseline="0" dirty="0" smtClean="0"/>
                        <a:t> Framework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Dedicated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GitHub Repository</a:t>
            </a:r>
          </a:p>
          <a:p>
            <a:r>
              <a:rPr lang="en-US" dirty="0" smtClean="0"/>
              <a:t>Establish website directory</a:t>
            </a:r>
          </a:p>
          <a:p>
            <a:r>
              <a:rPr lang="en-US" dirty="0" smtClean="0"/>
              <a:t>Develop a baseline</a:t>
            </a:r>
          </a:p>
          <a:p>
            <a:pPr lvl="1"/>
            <a:r>
              <a:rPr lang="en-US" dirty="0" smtClean="0"/>
              <a:t>Configure the Foundation Framework</a:t>
            </a:r>
          </a:p>
          <a:p>
            <a:pPr lvl="2"/>
            <a:r>
              <a:rPr lang="en-US" dirty="0" smtClean="0"/>
              <a:t>Download the Complete Foundation Zip file</a:t>
            </a:r>
          </a:p>
          <a:p>
            <a:pPr lvl="2"/>
            <a:r>
              <a:rPr lang="en-US" dirty="0" smtClean="0"/>
              <a:t>Place the uncompressed contents in our target folder (\demo)</a:t>
            </a:r>
          </a:p>
          <a:p>
            <a:pPr lvl="1"/>
            <a:r>
              <a:rPr lang="en-US" dirty="0" smtClean="0"/>
              <a:t>Position the required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2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Steps in basic Web Design</vt:lpstr>
      <vt:lpstr>Dedicated Directory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in basic Web Design</dc:title>
  <dc:creator>Instructor</dc:creator>
  <cp:lastModifiedBy>Instructor</cp:lastModifiedBy>
  <cp:revision>5</cp:revision>
  <dcterms:created xsi:type="dcterms:W3CDTF">2016-10-13T14:10:46Z</dcterms:created>
  <dcterms:modified xsi:type="dcterms:W3CDTF">2016-10-13T14:55:23Z</dcterms:modified>
</cp:coreProperties>
</file>