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E28B-FEA1-4125-87C5-AED06ECB0EB9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EF0F-D96A-4F06-9A9A-825EDAA7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5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E28B-FEA1-4125-87C5-AED06ECB0EB9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EF0F-D96A-4F06-9A9A-825EDAA7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1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E28B-FEA1-4125-87C5-AED06ECB0EB9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EF0F-D96A-4F06-9A9A-825EDAA7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E28B-FEA1-4125-87C5-AED06ECB0EB9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EF0F-D96A-4F06-9A9A-825EDAA7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E28B-FEA1-4125-87C5-AED06ECB0EB9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EF0F-D96A-4F06-9A9A-825EDAA7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E28B-FEA1-4125-87C5-AED06ECB0EB9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EF0F-D96A-4F06-9A9A-825EDAA7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7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E28B-FEA1-4125-87C5-AED06ECB0EB9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EF0F-D96A-4F06-9A9A-825EDAA7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4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E28B-FEA1-4125-87C5-AED06ECB0EB9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EF0F-D96A-4F06-9A9A-825EDAA7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7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E28B-FEA1-4125-87C5-AED06ECB0EB9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EF0F-D96A-4F06-9A9A-825EDAA7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E28B-FEA1-4125-87C5-AED06ECB0EB9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EF0F-D96A-4F06-9A9A-825EDAA7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E28B-FEA1-4125-87C5-AED06ECB0EB9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EF0F-D96A-4F06-9A9A-825EDAA7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4E28B-FEA1-4125-87C5-AED06ECB0EB9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1EF0F-D96A-4F06-9A9A-825EDAA7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438102" y="1255222"/>
            <a:ext cx="9553952" cy="4334503"/>
            <a:chOff x="1438102" y="1255222"/>
            <a:chExt cx="9553952" cy="4334503"/>
          </a:xfrm>
        </p:grpSpPr>
        <p:sp>
          <p:nvSpPr>
            <p:cNvPr id="4" name="Rectangle 3"/>
            <p:cNvSpPr/>
            <p:nvPr/>
          </p:nvSpPr>
          <p:spPr>
            <a:xfrm>
              <a:off x="1438102" y="1255222"/>
              <a:ext cx="2743200" cy="39152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HTML</a:t>
              </a:r>
            </a:p>
            <a:p>
              <a:r>
                <a:rPr lang="en-US" dirty="0" smtClean="0"/>
                <a:t>CSS</a:t>
              </a:r>
            </a:p>
            <a:p>
              <a:r>
                <a:rPr lang="en-US" dirty="0" smtClean="0"/>
                <a:t>JavaScript</a:t>
              </a:r>
            </a:p>
            <a:p>
              <a:endParaRPr lang="en-US" dirty="0"/>
            </a:p>
            <a:p>
              <a:r>
                <a:rPr lang="en-US" dirty="0" smtClean="0"/>
                <a:t>Frameworks</a:t>
              </a:r>
            </a:p>
            <a:p>
              <a:r>
                <a:rPr lang="en-US" dirty="0" smtClean="0"/>
                <a:t>AngularJS</a:t>
              </a:r>
            </a:p>
            <a:p>
              <a:r>
                <a:rPr lang="en-US" dirty="0" err="1" smtClean="0"/>
                <a:t>Zurb</a:t>
              </a:r>
              <a:r>
                <a:rPr lang="en-US" dirty="0" smtClean="0"/>
                <a:t> Foundation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055032" y="1255222"/>
              <a:ext cx="2743200" cy="39152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Full Stack – </a:t>
              </a:r>
              <a:r>
                <a:rPr lang="en-US" dirty="0" smtClean="0">
                  <a:solidFill>
                    <a:srgbClr val="FF0000"/>
                  </a:solidFill>
                </a:rPr>
                <a:t>Rails</a:t>
              </a:r>
              <a:r>
                <a:rPr lang="en-US" dirty="0" smtClean="0"/>
                <a:t>, PHP, Java, C++, </a:t>
              </a:r>
              <a:r>
                <a:rPr lang="en-US" dirty="0" smtClean="0">
                  <a:solidFill>
                    <a:srgbClr val="FF0000"/>
                  </a:solidFill>
                </a:rPr>
                <a:t>SQL</a:t>
              </a:r>
            </a:p>
            <a:p>
              <a:endParaRPr lang="en-US" dirty="0" smtClean="0"/>
            </a:p>
            <a:p>
              <a:r>
                <a:rPr lang="en-US" dirty="0" smtClean="0"/>
                <a:t>Mean Stack – NoSQL, Express JS, AngularJS, Node JS</a:t>
              </a:r>
            </a:p>
            <a:p>
              <a:endParaRPr lang="en-US" dirty="0"/>
            </a:p>
            <a:p>
              <a:r>
                <a:rPr lang="en-US" dirty="0" err="1" smtClean="0"/>
                <a:t>Serverless</a:t>
              </a:r>
              <a:r>
                <a:rPr lang="en-US" dirty="0" smtClean="0"/>
                <a:t> – Lambda, Go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42642" y="5220393"/>
              <a:ext cx="1934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Front End (ET-710)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55032" y="5220393"/>
              <a:ext cx="2937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Back End (ET-718 - Rails Only)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181302" y="2177935"/>
              <a:ext cx="3790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272742" y="4264429"/>
              <a:ext cx="3699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61214" y="4364181"/>
              <a:ext cx="108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Transport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86143" y="2429654"/>
              <a:ext cx="7809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REST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HTTPS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TCP/IP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691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e2logy.com/images/expertise/aws-cloud-set-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74815"/>
            <a:ext cx="11388966" cy="6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0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datacenterknowledge.com/sites/datacenterknowledge.com/files/wp-content/uploads/2016/09/aws-azure-dc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2" y="532014"/>
            <a:ext cx="11980498" cy="595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79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Instructor</dc:creator>
  <cp:lastModifiedBy>Instructor</cp:lastModifiedBy>
  <cp:revision>5</cp:revision>
  <dcterms:created xsi:type="dcterms:W3CDTF">2018-09-07T15:56:51Z</dcterms:created>
  <dcterms:modified xsi:type="dcterms:W3CDTF">2018-09-07T17:13:48Z</dcterms:modified>
</cp:coreProperties>
</file>