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ms-office.activeX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activeX/activeX1.xml" ContentType="application/vnd.ms-office.activeX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4BB7-63B8-4C1F-B3BD-F06E2928422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4226-AFC0-450C-B48B-968180CBEC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4BB7-63B8-4C1F-B3BD-F06E2928422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4226-AFC0-450C-B48B-968180CBEC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4BB7-63B8-4C1F-B3BD-F06E2928422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4226-AFC0-450C-B48B-968180CBEC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4BB7-63B8-4C1F-B3BD-F06E2928422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4226-AFC0-450C-B48B-968180CBEC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4BB7-63B8-4C1F-B3BD-F06E2928422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4226-AFC0-450C-B48B-968180CBEC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4BB7-63B8-4C1F-B3BD-F06E2928422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4226-AFC0-450C-B48B-968180CBEC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4BB7-63B8-4C1F-B3BD-F06E2928422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4226-AFC0-450C-B48B-968180CBEC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4BB7-63B8-4C1F-B3BD-F06E2928422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4226-AFC0-450C-B48B-968180CBEC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4BB7-63B8-4C1F-B3BD-F06E2928422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4226-AFC0-450C-B48B-968180CBEC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4BB7-63B8-4C1F-B3BD-F06E2928422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4226-AFC0-450C-B48B-968180CBEC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14BB7-63B8-4C1F-B3BD-F06E2928422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74226-AFC0-450C-B48B-968180CBEC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14BB7-63B8-4C1F-B3BD-F06E2928422B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74226-AFC0-450C-B48B-968180CBECA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controls>
      <p:control spid="1026" name="ShockwaveFlash1" r:id="rId2" imgW="8914286" imgH="5348517"/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</Words>
  <Application>Microsoft Office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TITLE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mdlougheed</dc:creator>
  <cp:lastModifiedBy>mdlougheed</cp:lastModifiedBy>
  <cp:revision>5</cp:revision>
  <dcterms:created xsi:type="dcterms:W3CDTF">2015-04-27T15:33:56Z</dcterms:created>
  <dcterms:modified xsi:type="dcterms:W3CDTF">2015-04-27T15:56:57Z</dcterms:modified>
</cp:coreProperties>
</file>